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1" r:id="rId3"/>
    <p:sldId id="269" r:id="rId4"/>
    <p:sldId id="264" r:id="rId5"/>
    <p:sldId id="268" r:id="rId6"/>
    <p:sldId id="274" r:id="rId7"/>
    <p:sldId id="262" r:id="rId8"/>
    <p:sldId id="273" r:id="rId9"/>
    <p:sldId id="259" r:id="rId10"/>
    <p:sldId id="257" r:id="rId11"/>
    <p:sldId id="267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84" autoAdjust="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EFEFF-98D9-4A96-B170-317F4C42DCBC}" type="datetimeFigureOut">
              <a:rPr lang="bg-BG" smtClean="0"/>
              <a:t>6.9.2022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97085-23C6-42EA-88D3-55A18B0299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718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Ще поговорим</a:t>
            </a:r>
            <a:r>
              <a:rPr lang="bg-BG" baseline="0" dirty="0" smtClean="0"/>
              <a:t> за националните и международни </a:t>
            </a:r>
            <a:r>
              <a:rPr lang="bg-BG" baseline="0" dirty="0" err="1" smtClean="0"/>
              <a:t>кампанини</a:t>
            </a:r>
            <a:r>
              <a:rPr lang="en-US" baseline="0" dirty="0" smtClean="0"/>
              <a:t>=</a:t>
            </a:r>
            <a:endParaRPr lang="bg-BG" baseline="0" dirty="0" smtClean="0"/>
          </a:p>
          <a:p>
            <a:r>
              <a:rPr lang="bg-BG" baseline="0" dirty="0" smtClean="0"/>
              <a:t>Нека започнем.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3484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https://bg-bg.fastheroes.com/about-2/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370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348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Плакат на мира е международен конкурс за</a:t>
            </a:r>
            <a:r>
              <a:rPr lang="bg-BG" baseline="0" dirty="0" smtClean="0"/>
              <a:t> детска рисунка.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aseline="0" dirty="0" smtClean="0"/>
              <a:t>Всички правила, срокове и детайли са на сайта на </a:t>
            </a:r>
            <a:r>
              <a:rPr lang="en-US" baseline="0" dirty="0" smtClean="0"/>
              <a:t>LCI</a:t>
            </a:r>
            <a:r>
              <a:rPr lang="bg-BG" baseline="0" dirty="0" smtClean="0"/>
              <a:t>,</a:t>
            </a:r>
            <a:r>
              <a:rPr lang="en-US" baseline="0" dirty="0" smtClean="0"/>
              <a:t> </a:t>
            </a:r>
            <a:r>
              <a:rPr lang="bg-BG" baseline="0" dirty="0" smtClean="0"/>
              <a:t>а преведени са качени и на </a:t>
            </a:r>
            <a:r>
              <a:rPr lang="en-US" baseline="0" dirty="0" smtClean="0"/>
              <a:t>LIONS.BG</a:t>
            </a:r>
          </a:p>
          <a:p>
            <a:r>
              <a:rPr lang="bg-BG" baseline="0" dirty="0" smtClean="0"/>
              <a:t>Срокът за закупуване на пакет е 01.10.202</a:t>
            </a:r>
            <a:r>
              <a:rPr lang="en-US" baseline="0" dirty="0" smtClean="0"/>
              <a:t>2</a:t>
            </a:r>
            <a:r>
              <a:rPr lang="bg-BG" baseline="0" dirty="0" smtClean="0"/>
              <a:t>. Все още не е късно да се включите, предвид че в </a:t>
            </a:r>
            <a:r>
              <a:rPr lang="bg-BG" baseline="0" dirty="0" err="1" smtClean="0"/>
              <a:t>Дистрикта</a:t>
            </a:r>
            <a:r>
              <a:rPr lang="bg-BG" baseline="0" dirty="0" smtClean="0"/>
              <a:t> са налични комплекти, а самите документи като грамоти за участие на училището, участниците и победителя са качени в нашия сайт. Това е начин и да се намалят разходите по участие. </a:t>
            </a:r>
          </a:p>
          <a:p>
            <a:r>
              <a:rPr lang="bg-BG" baseline="0" dirty="0" smtClean="0"/>
              <a:t>Темата тази година е </a:t>
            </a:r>
            <a:r>
              <a:rPr lang="en-US" baseline="0" dirty="0" smtClean="0"/>
              <a:t>Lead with Compassion</a:t>
            </a:r>
            <a:r>
              <a:rPr lang="bg-BG" baseline="0" dirty="0" smtClean="0"/>
              <a:t>, което мисля че най-правилно бихме превели„Лидерство чрез състрадание”  </a:t>
            </a:r>
          </a:p>
          <a:p>
            <a:r>
              <a:rPr lang="bg-BG" baseline="0" dirty="0" smtClean="0"/>
              <a:t>Това е акция, която спокойно би могла да бъде проведена в „Новата нормалност“, предвид че цялата организация и провеждане може да се проведе по електронен път.</a:t>
            </a:r>
          </a:p>
          <a:p>
            <a:r>
              <a:rPr lang="bg-BG" baseline="0" dirty="0" smtClean="0"/>
              <a:t>Чудесен начин е за популяризиране на </a:t>
            </a:r>
            <a:r>
              <a:rPr lang="bg-BG" baseline="0" dirty="0" err="1" smtClean="0"/>
              <a:t>Лайънс</a:t>
            </a:r>
            <a:r>
              <a:rPr lang="bg-BG" baseline="0" dirty="0" smtClean="0"/>
              <a:t> чрез училищата – от деца през учители и родители и това също е начин и за набиране на нови членове.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163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тазгодишният</a:t>
            </a:r>
            <a:r>
              <a:rPr lang="ru-RU" dirty="0" smtClean="0"/>
              <a:t> конкурс Плакат на мира </a:t>
            </a:r>
            <a:r>
              <a:rPr lang="ru-RU" dirty="0" err="1" smtClean="0"/>
              <a:t>взеха</a:t>
            </a:r>
            <a:r>
              <a:rPr lang="ru-RU" dirty="0" smtClean="0"/>
              <a:t> участие над 600 000 рисунки от 55 </a:t>
            </a:r>
            <a:r>
              <a:rPr lang="ru-RU" dirty="0" err="1" smtClean="0"/>
              <a:t>страни</a:t>
            </a:r>
            <a:r>
              <a:rPr lang="ru-RU" dirty="0" smtClean="0"/>
              <a:t>, от </a:t>
            </a:r>
            <a:r>
              <a:rPr lang="ru-RU" dirty="0" err="1" smtClean="0"/>
              <a:t>които</a:t>
            </a:r>
            <a:r>
              <a:rPr lang="ru-RU" dirty="0" smtClean="0"/>
              <a:t> 110 плаката </a:t>
            </a:r>
            <a:r>
              <a:rPr lang="ru-RU" dirty="0" err="1" smtClean="0"/>
              <a:t>достигнаха</a:t>
            </a:r>
            <a:r>
              <a:rPr lang="ru-RU" dirty="0" smtClean="0"/>
              <a:t> до </a:t>
            </a:r>
            <a:r>
              <a:rPr lang="ru-RU" dirty="0" err="1" smtClean="0"/>
              <a:t>финалният</a:t>
            </a:r>
            <a:r>
              <a:rPr lang="ru-RU" dirty="0" smtClean="0"/>
              <a:t> </a:t>
            </a:r>
            <a:r>
              <a:rPr lang="ru-RU" dirty="0" err="1" smtClean="0"/>
              <a:t>кръг</a:t>
            </a:r>
            <a:r>
              <a:rPr lang="ru-RU" dirty="0" smtClean="0"/>
              <a:t> на конкурса в LCI.</a:t>
            </a:r>
          </a:p>
          <a:p>
            <a:r>
              <a:rPr lang="ru-RU" dirty="0" smtClean="0"/>
              <a:t>За втора </a:t>
            </a:r>
            <a:r>
              <a:rPr lang="ru-RU" dirty="0" err="1" smtClean="0"/>
              <a:t>поредна</a:t>
            </a:r>
            <a:r>
              <a:rPr lang="ru-RU" dirty="0" smtClean="0"/>
              <a:t> година Дистрикт 130 - </a:t>
            </a:r>
            <a:r>
              <a:rPr lang="ru-RU" dirty="0" err="1" smtClean="0"/>
              <a:t>България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призьор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Вяра</a:t>
            </a:r>
            <a:r>
              <a:rPr lang="ru-RU" dirty="0" smtClean="0"/>
              <a:t> </a:t>
            </a:r>
            <a:r>
              <a:rPr lang="ru-RU" dirty="0" err="1" smtClean="0"/>
              <a:t>Пенчева</a:t>
            </a:r>
            <a:r>
              <a:rPr lang="ru-RU" dirty="0" smtClean="0"/>
              <a:t>, </a:t>
            </a:r>
            <a:r>
              <a:rPr lang="ru-RU" dirty="0" err="1" smtClean="0"/>
              <a:t>чиято</a:t>
            </a:r>
            <a:r>
              <a:rPr lang="ru-RU" dirty="0" smtClean="0"/>
              <a:t> рисунка </a:t>
            </a:r>
            <a:r>
              <a:rPr lang="ru-RU" dirty="0" err="1" smtClean="0"/>
              <a:t>бе</a:t>
            </a:r>
            <a:r>
              <a:rPr lang="ru-RU" dirty="0" smtClean="0"/>
              <a:t> </a:t>
            </a:r>
            <a:r>
              <a:rPr lang="ru-RU" dirty="0" err="1" smtClean="0"/>
              <a:t>номинирана</a:t>
            </a:r>
            <a:r>
              <a:rPr lang="ru-RU" dirty="0" smtClean="0"/>
              <a:t> от </a:t>
            </a:r>
            <a:r>
              <a:rPr lang="ru-RU" dirty="0" err="1" smtClean="0"/>
              <a:t>Лайънс</a:t>
            </a:r>
            <a:r>
              <a:rPr lang="ru-RU" dirty="0" smtClean="0"/>
              <a:t> клуб Габрово и </a:t>
            </a:r>
            <a:r>
              <a:rPr lang="ru-RU" dirty="0" err="1" smtClean="0"/>
              <a:t>спечели</a:t>
            </a:r>
            <a:r>
              <a:rPr lang="ru-RU" dirty="0" smtClean="0"/>
              <a:t> </a:t>
            </a:r>
            <a:r>
              <a:rPr lang="ru-RU" dirty="0" err="1" smtClean="0"/>
              <a:t>първо</a:t>
            </a:r>
            <a:r>
              <a:rPr lang="ru-RU" dirty="0" smtClean="0"/>
              <a:t> </a:t>
            </a:r>
            <a:r>
              <a:rPr lang="ru-RU" dirty="0" err="1" smtClean="0"/>
              <a:t>място</a:t>
            </a:r>
            <a:r>
              <a:rPr lang="ru-RU" dirty="0" smtClean="0"/>
              <a:t> на </a:t>
            </a:r>
            <a:r>
              <a:rPr lang="ru-RU" dirty="0" err="1" smtClean="0"/>
              <a:t>националния</a:t>
            </a:r>
            <a:r>
              <a:rPr lang="ru-RU" dirty="0" smtClean="0"/>
              <a:t> конкурс, е избрана от </a:t>
            </a:r>
            <a:r>
              <a:rPr lang="ru-RU" dirty="0" err="1" smtClean="0"/>
              <a:t>международното</a:t>
            </a:r>
            <a:r>
              <a:rPr lang="ru-RU" dirty="0" smtClean="0"/>
              <a:t> жури за един от 23-мата победители в конкурса - </a:t>
            </a:r>
            <a:r>
              <a:rPr lang="ru-RU" dirty="0" err="1" smtClean="0"/>
              <a:t>парична</a:t>
            </a:r>
            <a:r>
              <a:rPr lang="ru-RU" dirty="0" smtClean="0"/>
              <a:t> награда от 500 USD и </a:t>
            </a:r>
            <a:r>
              <a:rPr lang="ru-RU" dirty="0" err="1" smtClean="0"/>
              <a:t>носител</a:t>
            </a:r>
            <a:r>
              <a:rPr lang="ru-RU" dirty="0" smtClean="0"/>
              <a:t> на приз за заслуги. </a:t>
            </a:r>
          </a:p>
          <a:p>
            <a:r>
              <a:rPr lang="ru-RU" dirty="0" err="1" smtClean="0"/>
              <a:t>Голяма</a:t>
            </a:r>
            <a:r>
              <a:rPr lang="ru-RU" dirty="0" smtClean="0"/>
              <a:t> награда – 300 </a:t>
            </a:r>
            <a:r>
              <a:rPr lang="ru-RU" dirty="0" err="1" smtClean="0"/>
              <a:t>лв</a:t>
            </a:r>
            <a:r>
              <a:rPr lang="ru-RU" dirty="0" smtClean="0"/>
              <a:t>., I награда – 250 </a:t>
            </a:r>
            <a:r>
              <a:rPr lang="ru-RU" dirty="0" err="1" smtClean="0"/>
              <a:t>лв</a:t>
            </a:r>
            <a:r>
              <a:rPr lang="ru-RU" dirty="0" smtClean="0"/>
              <a:t>., II награда – 200 </a:t>
            </a:r>
            <a:r>
              <a:rPr lang="ru-RU" dirty="0" err="1" smtClean="0"/>
              <a:t>лв</a:t>
            </a:r>
            <a:r>
              <a:rPr lang="ru-RU" dirty="0" smtClean="0"/>
              <a:t>., III награда – 150 </a:t>
            </a:r>
            <a:r>
              <a:rPr lang="ru-RU" dirty="0" err="1" smtClean="0"/>
              <a:t>лв</a:t>
            </a:r>
            <a:r>
              <a:rPr lang="ru-RU" dirty="0" smtClean="0"/>
              <a:t>. </a:t>
            </a:r>
            <a:r>
              <a:rPr lang="ru-RU" dirty="0" err="1" smtClean="0"/>
              <a:t>Плакатите</a:t>
            </a:r>
            <a:r>
              <a:rPr lang="ru-RU" dirty="0" smtClean="0"/>
              <a:t> на</a:t>
            </a:r>
          </a:p>
          <a:p>
            <a:r>
              <a:rPr lang="ru-RU" dirty="0" err="1" smtClean="0"/>
              <a:t>националните</a:t>
            </a:r>
            <a:r>
              <a:rPr lang="ru-RU" dirty="0" smtClean="0"/>
              <a:t> </a:t>
            </a:r>
            <a:r>
              <a:rPr lang="ru-RU" dirty="0" err="1" smtClean="0"/>
              <a:t>финалисти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популяризирани</a:t>
            </a:r>
            <a:r>
              <a:rPr lang="ru-RU" dirty="0" smtClean="0"/>
              <a:t> на </a:t>
            </a:r>
            <a:r>
              <a:rPr lang="ru-RU" dirty="0" err="1" smtClean="0"/>
              <a:t>националните</a:t>
            </a:r>
            <a:r>
              <a:rPr lang="ru-RU" dirty="0" smtClean="0"/>
              <a:t> </a:t>
            </a:r>
            <a:r>
              <a:rPr lang="ru-RU" dirty="0" err="1" smtClean="0"/>
              <a:t>Лайънс</a:t>
            </a:r>
            <a:r>
              <a:rPr lang="ru-RU" dirty="0" smtClean="0"/>
              <a:t> </a:t>
            </a:r>
            <a:r>
              <a:rPr lang="ru-RU" dirty="0" err="1" smtClean="0"/>
              <a:t>инициативи</a:t>
            </a:r>
            <a:r>
              <a:rPr lang="ru-RU" dirty="0" smtClean="0"/>
              <a:t>. </a:t>
            </a:r>
            <a:r>
              <a:rPr lang="ru-RU" dirty="0" err="1" smtClean="0"/>
              <a:t>Отличената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err="1" smtClean="0"/>
              <a:t>Голяма</a:t>
            </a:r>
            <a:r>
              <a:rPr lang="ru-RU" dirty="0" smtClean="0"/>
              <a:t> награда </a:t>
            </a:r>
            <a:r>
              <a:rPr lang="ru-RU" dirty="0" err="1" smtClean="0"/>
              <a:t>творба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представлява</a:t>
            </a:r>
            <a:r>
              <a:rPr lang="ru-RU" dirty="0" smtClean="0"/>
              <a:t> </a:t>
            </a:r>
            <a:r>
              <a:rPr lang="ru-RU" dirty="0" err="1" smtClean="0"/>
              <a:t>страната</a:t>
            </a:r>
            <a:r>
              <a:rPr lang="ru-RU" dirty="0" smtClean="0"/>
              <a:t> в </a:t>
            </a:r>
            <a:r>
              <a:rPr lang="ru-RU" dirty="0" err="1" smtClean="0"/>
              <a:t>международното</a:t>
            </a:r>
            <a:r>
              <a:rPr lang="ru-RU" dirty="0" smtClean="0"/>
              <a:t> </a:t>
            </a:r>
            <a:r>
              <a:rPr lang="ru-RU" dirty="0" err="1" smtClean="0"/>
              <a:t>състезание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Победителят</a:t>
            </a:r>
            <a:r>
              <a:rPr lang="ru-RU" dirty="0" smtClean="0"/>
              <a:t> в </a:t>
            </a:r>
            <a:r>
              <a:rPr lang="ru-RU" dirty="0" err="1" smtClean="0"/>
              <a:t>международния</a:t>
            </a:r>
            <a:r>
              <a:rPr lang="ru-RU" dirty="0" smtClean="0"/>
              <a:t> конкурс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пътува</a:t>
            </a:r>
            <a:r>
              <a:rPr lang="ru-RU" dirty="0" smtClean="0"/>
              <a:t> и </a:t>
            </a:r>
            <a:r>
              <a:rPr lang="ru-RU" dirty="0" err="1" smtClean="0"/>
              <a:t>участва</a:t>
            </a:r>
            <a:r>
              <a:rPr lang="ru-RU" dirty="0" smtClean="0"/>
              <a:t> в </a:t>
            </a:r>
            <a:r>
              <a:rPr lang="ru-RU" dirty="0" err="1" smtClean="0"/>
              <a:t>Деня</a:t>
            </a:r>
            <a:r>
              <a:rPr lang="ru-RU" dirty="0" smtClean="0"/>
              <a:t> на </a:t>
            </a:r>
            <a:r>
              <a:rPr lang="ru-RU" dirty="0" err="1" smtClean="0"/>
              <a:t>Lions</a:t>
            </a:r>
            <a:r>
              <a:rPr lang="ru-RU" dirty="0" smtClean="0"/>
              <a:t> в </a:t>
            </a:r>
            <a:r>
              <a:rPr lang="ru-RU" dirty="0" err="1" smtClean="0"/>
              <a:t>Организацията</a:t>
            </a:r>
            <a:r>
              <a:rPr lang="ru-RU" dirty="0" smtClean="0"/>
              <a:t> на</a:t>
            </a:r>
          </a:p>
          <a:p>
            <a:r>
              <a:rPr lang="ru-RU" dirty="0" err="1" smtClean="0"/>
              <a:t>Обединените</a:t>
            </a:r>
            <a:r>
              <a:rPr lang="ru-RU" dirty="0" smtClean="0"/>
              <a:t> нации (20 март, </a:t>
            </a:r>
            <a:r>
              <a:rPr lang="ru-RU" dirty="0" err="1" smtClean="0"/>
              <a:t>New</a:t>
            </a:r>
            <a:r>
              <a:rPr lang="ru-RU" dirty="0" smtClean="0"/>
              <a:t> </a:t>
            </a:r>
            <a:r>
              <a:rPr lang="ru-RU" dirty="0" err="1" smtClean="0"/>
              <a:t>York</a:t>
            </a:r>
            <a:r>
              <a:rPr lang="ru-RU" dirty="0" smtClean="0"/>
              <a:t>, USA) за церемония по </a:t>
            </a:r>
            <a:r>
              <a:rPr lang="ru-RU" dirty="0" err="1" smtClean="0"/>
              <a:t>награждаване</a:t>
            </a:r>
            <a:r>
              <a:rPr lang="ru-RU" dirty="0" smtClean="0"/>
              <a:t>, на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получи</a:t>
            </a:r>
          </a:p>
          <a:p>
            <a:r>
              <a:rPr lang="ru-RU" dirty="0" err="1" smtClean="0"/>
              <a:t>гравиран</a:t>
            </a:r>
            <a:r>
              <a:rPr lang="ru-RU" dirty="0" smtClean="0"/>
              <a:t> </a:t>
            </a:r>
            <a:r>
              <a:rPr lang="ru-RU" dirty="0" err="1" smtClean="0"/>
              <a:t>плакет</a:t>
            </a:r>
            <a:r>
              <a:rPr lang="ru-RU" dirty="0" smtClean="0"/>
              <a:t> и </a:t>
            </a:r>
            <a:r>
              <a:rPr lang="ru-RU" dirty="0" err="1" smtClean="0"/>
              <a:t>парична</a:t>
            </a:r>
            <a:r>
              <a:rPr lang="ru-RU" dirty="0" smtClean="0"/>
              <a:t> награда 5 000 $.</a:t>
            </a:r>
          </a:p>
          <a:p>
            <a:r>
              <a:rPr lang="ru-RU" dirty="0" err="1" smtClean="0"/>
              <a:t>Останалите</a:t>
            </a:r>
            <a:r>
              <a:rPr lang="ru-RU" dirty="0" smtClean="0"/>
              <a:t> 23-ма победители от </a:t>
            </a:r>
            <a:r>
              <a:rPr lang="ru-RU" dirty="0" err="1" smtClean="0"/>
              <a:t>международното</a:t>
            </a:r>
            <a:r>
              <a:rPr lang="ru-RU" dirty="0" smtClean="0"/>
              <a:t> </a:t>
            </a:r>
            <a:r>
              <a:rPr lang="ru-RU" dirty="0" err="1" smtClean="0"/>
              <a:t>състезание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получат </a:t>
            </a:r>
            <a:r>
              <a:rPr lang="ru-RU" dirty="0" err="1" smtClean="0"/>
              <a:t>парична</a:t>
            </a:r>
            <a:r>
              <a:rPr lang="ru-RU" dirty="0" smtClean="0"/>
              <a:t> награда в размер на</a:t>
            </a:r>
          </a:p>
          <a:p>
            <a:r>
              <a:rPr lang="ru-RU" dirty="0" smtClean="0"/>
              <a:t>500 $ и сертификат. </a:t>
            </a:r>
            <a:r>
              <a:rPr lang="ru-RU" dirty="0" err="1" smtClean="0"/>
              <a:t>Творбите</a:t>
            </a:r>
            <a:r>
              <a:rPr lang="ru-RU" dirty="0" smtClean="0"/>
              <a:t> на </a:t>
            </a:r>
            <a:r>
              <a:rPr lang="ru-RU" dirty="0" err="1" smtClean="0"/>
              <a:t>финалистите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изложени</a:t>
            </a:r>
            <a:r>
              <a:rPr lang="ru-RU" dirty="0" smtClean="0"/>
              <a:t> на </a:t>
            </a:r>
            <a:r>
              <a:rPr lang="ru-RU" dirty="0" err="1" smtClean="0"/>
              <a:t>обществени</a:t>
            </a:r>
            <a:r>
              <a:rPr lang="ru-RU" dirty="0" smtClean="0"/>
              <a:t> места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цялата</a:t>
            </a:r>
            <a:endParaRPr lang="ru-RU" dirty="0" smtClean="0"/>
          </a:p>
          <a:p>
            <a:r>
              <a:rPr lang="ru-RU" dirty="0" smtClean="0"/>
              <a:t>Година</a:t>
            </a:r>
          </a:p>
          <a:p>
            <a:r>
              <a:rPr lang="ru-RU" dirty="0" smtClean="0"/>
              <a:t>До 5 </a:t>
            </a:r>
            <a:r>
              <a:rPr lang="ru-RU" dirty="0" err="1" smtClean="0"/>
              <a:t>ноември</a:t>
            </a:r>
            <a:r>
              <a:rPr lang="ru-RU" dirty="0" smtClean="0"/>
              <a:t> 2022</a:t>
            </a:r>
            <a:r>
              <a:rPr lang="ru-RU" baseline="0" dirty="0" smtClean="0"/>
              <a:t> </a:t>
            </a:r>
            <a:r>
              <a:rPr lang="ru-RU" dirty="0" smtClean="0"/>
              <a:t>г. – </a:t>
            </a:r>
            <a:r>
              <a:rPr lang="ru-RU" dirty="0" err="1" smtClean="0"/>
              <a:t>Лайънс</a:t>
            </a:r>
            <a:r>
              <a:rPr lang="ru-RU" dirty="0" smtClean="0"/>
              <a:t> </a:t>
            </a:r>
            <a:r>
              <a:rPr lang="ru-RU" dirty="0" err="1" smtClean="0"/>
              <a:t>клубовете</a:t>
            </a:r>
            <a:r>
              <a:rPr lang="ru-RU" dirty="0" smtClean="0"/>
              <a:t> да </a:t>
            </a:r>
            <a:r>
              <a:rPr lang="ru-RU" dirty="0" err="1" smtClean="0"/>
              <a:t>излъчат</a:t>
            </a:r>
            <a:r>
              <a:rPr lang="ru-RU" dirty="0" smtClean="0"/>
              <a:t> победители на </a:t>
            </a:r>
            <a:r>
              <a:rPr lang="ru-RU" dirty="0" err="1" smtClean="0"/>
              <a:t>местно</a:t>
            </a:r>
            <a:r>
              <a:rPr lang="ru-RU" dirty="0" smtClean="0"/>
              <a:t>/</a:t>
            </a:r>
            <a:r>
              <a:rPr lang="ru-RU" dirty="0" err="1" smtClean="0"/>
              <a:t>градско</a:t>
            </a:r>
            <a:r>
              <a:rPr lang="ru-RU" dirty="0" smtClean="0"/>
              <a:t> </a:t>
            </a:r>
            <a:r>
              <a:rPr lang="ru-RU" dirty="0" err="1" smtClean="0"/>
              <a:t>ниво</a:t>
            </a:r>
            <a:r>
              <a:rPr lang="ru-RU" dirty="0" smtClean="0"/>
              <a:t> и </a:t>
            </a:r>
            <a:r>
              <a:rPr lang="ru-RU" dirty="0" err="1" smtClean="0"/>
              <a:t>отличените</a:t>
            </a:r>
            <a:endParaRPr lang="ru-RU" dirty="0" smtClean="0"/>
          </a:p>
          <a:p>
            <a:r>
              <a:rPr lang="ru-RU" dirty="0" err="1" smtClean="0"/>
              <a:t>творби</a:t>
            </a:r>
            <a:r>
              <a:rPr lang="ru-RU" dirty="0" smtClean="0"/>
              <a:t> (за до 5 </a:t>
            </a:r>
            <a:r>
              <a:rPr lang="ru-RU" dirty="0" err="1" smtClean="0"/>
              <a:t>проведени</a:t>
            </a:r>
            <a:r>
              <a:rPr lang="ru-RU" dirty="0" smtClean="0"/>
              <a:t> конкурса на </a:t>
            </a:r>
            <a:r>
              <a:rPr lang="ru-RU" dirty="0" err="1" smtClean="0"/>
              <a:t>градско</a:t>
            </a:r>
            <a:r>
              <a:rPr lang="ru-RU" dirty="0" smtClean="0"/>
              <a:t> </a:t>
            </a:r>
            <a:r>
              <a:rPr lang="ru-RU" dirty="0" err="1" smtClean="0"/>
              <a:t>ниво</a:t>
            </a:r>
            <a:r>
              <a:rPr lang="ru-RU" dirty="0" smtClean="0"/>
              <a:t>) да </a:t>
            </a:r>
            <a:r>
              <a:rPr lang="ru-RU" dirty="0" err="1" smtClean="0"/>
              <a:t>изпратят</a:t>
            </a:r>
            <a:r>
              <a:rPr lang="ru-RU" dirty="0" smtClean="0"/>
              <a:t> на Дистрикт Управителя. </a:t>
            </a:r>
            <a:r>
              <a:rPr lang="ru-RU" dirty="0" err="1" smtClean="0"/>
              <a:t>Творби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доставени</a:t>
            </a:r>
            <a:r>
              <a:rPr lang="ru-RU" dirty="0" smtClean="0"/>
              <a:t> след 15.11.2021 </a:t>
            </a:r>
            <a:r>
              <a:rPr lang="ru-RU" dirty="0" err="1" smtClean="0"/>
              <a:t>няма</a:t>
            </a:r>
            <a:r>
              <a:rPr lang="ru-RU" dirty="0" smtClean="0"/>
              <a:t> да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оценявани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 01.12.2022 да се </a:t>
            </a:r>
            <a:r>
              <a:rPr lang="ru-RU" dirty="0" err="1" smtClean="0"/>
              <a:t>изпрати</a:t>
            </a:r>
            <a:r>
              <a:rPr lang="ru-RU" dirty="0" smtClean="0"/>
              <a:t> </a:t>
            </a:r>
            <a:r>
              <a:rPr lang="bg-BG" dirty="0" smtClean="0"/>
              <a:t>победилата</a:t>
            </a:r>
            <a:r>
              <a:rPr lang="bg-BG" baseline="0" dirty="0" smtClean="0"/>
              <a:t> творба</a:t>
            </a:r>
            <a:r>
              <a:rPr lang="ru-RU" dirty="0" smtClean="0"/>
              <a:t>до  </a:t>
            </a:r>
            <a:r>
              <a:rPr lang="en-US" dirty="0" smtClean="0"/>
              <a:t>LCI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file:///C:/Users/User/Downloads/%D0%9F%D0%BB%D0%B0%D0%BA%D0%B0%D1%82_%D0%BD%D0%B0_%D0%9C%D0%B8%D1%80%D0%B0_2020-2021.pdf</a:t>
            </a:r>
          </a:p>
          <a:p>
            <a:endParaRPr lang="ru-RU" dirty="0" smtClean="0"/>
          </a:p>
          <a:p>
            <a:r>
              <a:rPr lang="ru-RU" dirty="0" smtClean="0"/>
              <a:t>https://www.lionsclubs.org/en/start-our-approach/youth/peace-poster#contest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825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Програмата</a:t>
            </a:r>
            <a:r>
              <a:rPr lang="ru-RU" dirty="0" smtClean="0"/>
              <a:t> за Европа Млад </a:t>
            </a:r>
            <a:r>
              <a:rPr lang="ru-RU" dirty="0" err="1" smtClean="0"/>
              <a:t>посланик</a:t>
            </a:r>
            <a:r>
              <a:rPr lang="ru-RU" dirty="0" smtClean="0"/>
              <a:t> на 21 век</a:t>
            </a:r>
            <a:r>
              <a:rPr lang="ru-RU" baseline="0" dirty="0" smtClean="0"/>
              <a:t> </a:t>
            </a:r>
            <a:r>
              <a:rPr lang="ru-RU" dirty="0" smtClean="0"/>
              <a:t>е за </a:t>
            </a:r>
            <a:r>
              <a:rPr lang="ru-RU" dirty="0" err="1" smtClean="0"/>
              <a:t>младежка</a:t>
            </a:r>
            <a:r>
              <a:rPr lang="ru-RU" dirty="0" smtClean="0"/>
              <a:t>  инициатива. </a:t>
            </a:r>
            <a:r>
              <a:rPr lang="ru-RU" dirty="0" err="1" smtClean="0"/>
              <a:t>Това</a:t>
            </a:r>
            <a:r>
              <a:rPr lang="ru-RU" dirty="0" smtClean="0"/>
              <a:t> е </a:t>
            </a:r>
            <a:r>
              <a:rPr lang="ru-RU" dirty="0" err="1" smtClean="0"/>
              <a:t>състезание</a:t>
            </a:r>
            <a:r>
              <a:rPr lang="ru-RU" dirty="0" smtClean="0"/>
              <a:t> е за </a:t>
            </a:r>
            <a:r>
              <a:rPr lang="ru-RU" dirty="0" err="1" smtClean="0"/>
              <a:t>младежи</a:t>
            </a:r>
            <a:r>
              <a:rPr lang="ru-RU" dirty="0" smtClean="0"/>
              <a:t> на </a:t>
            </a:r>
            <a:r>
              <a:rPr lang="ru-RU" dirty="0" err="1" smtClean="0"/>
              <a:t>възраст</a:t>
            </a:r>
            <a:r>
              <a:rPr lang="ru-RU" dirty="0" smtClean="0"/>
              <a:t> между 15 и 18 </a:t>
            </a:r>
            <a:r>
              <a:rPr lang="ru-RU" dirty="0" err="1" smtClean="0"/>
              <a:t>години</a:t>
            </a:r>
            <a:r>
              <a:rPr lang="ru-RU" dirty="0" smtClean="0"/>
              <a:t> и 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предизвиква</a:t>
            </a:r>
            <a:r>
              <a:rPr lang="ru-RU" dirty="0" smtClean="0"/>
              <a:t> да </a:t>
            </a:r>
            <a:r>
              <a:rPr lang="ru-RU" dirty="0" err="1" smtClean="0"/>
              <a:t>създадат</a:t>
            </a:r>
            <a:r>
              <a:rPr lang="ru-RU" dirty="0" smtClean="0"/>
              <a:t> проект/услуга с </a:t>
            </a:r>
            <a:r>
              <a:rPr lang="ru-RU" dirty="0" err="1" smtClean="0"/>
              <a:t>обществено</a:t>
            </a:r>
            <a:r>
              <a:rPr lang="ru-RU" dirty="0" smtClean="0"/>
              <a:t> значение, </a:t>
            </a:r>
            <a:r>
              <a:rPr lang="ru-RU" dirty="0" err="1" smtClean="0"/>
              <a:t>развива</a:t>
            </a:r>
            <a:r>
              <a:rPr lang="ru-RU" dirty="0" smtClean="0"/>
              <a:t> </a:t>
            </a:r>
            <a:r>
              <a:rPr lang="ru-RU" dirty="0" err="1" smtClean="0"/>
              <a:t>лидерските</a:t>
            </a:r>
            <a:r>
              <a:rPr lang="ru-RU" baseline="0" dirty="0" smtClean="0"/>
              <a:t> им </a:t>
            </a:r>
            <a:r>
              <a:rPr lang="ru-RU" dirty="0" smtClean="0"/>
              <a:t>и </a:t>
            </a:r>
            <a:r>
              <a:rPr lang="ru-RU" dirty="0" err="1" smtClean="0"/>
              <a:t>комуникативни</a:t>
            </a:r>
            <a:r>
              <a:rPr lang="ru-RU" dirty="0" smtClean="0"/>
              <a:t> умения. </a:t>
            </a:r>
          </a:p>
          <a:p>
            <a:r>
              <a:rPr lang="ru-RU" dirty="0" err="1" smtClean="0"/>
              <a:t>Всеки</a:t>
            </a:r>
            <a:r>
              <a:rPr lang="ru-RU" dirty="0" smtClean="0"/>
              <a:t> </a:t>
            </a:r>
            <a:r>
              <a:rPr lang="ru-RU" dirty="0" err="1" smtClean="0"/>
              <a:t>участващ</a:t>
            </a:r>
            <a:r>
              <a:rPr lang="ru-RU" dirty="0" smtClean="0"/>
              <a:t>  дистрикт  на </a:t>
            </a:r>
            <a:r>
              <a:rPr lang="ru-RU" dirty="0" err="1" smtClean="0"/>
              <a:t>Europa</a:t>
            </a:r>
            <a:r>
              <a:rPr lang="ru-RU" dirty="0" smtClean="0"/>
              <a:t> </a:t>
            </a:r>
            <a:r>
              <a:rPr lang="ru-RU" dirty="0" err="1" smtClean="0"/>
              <a:t>Forum</a:t>
            </a:r>
            <a:r>
              <a:rPr lang="ru-RU" dirty="0" smtClean="0"/>
              <a:t> е </a:t>
            </a:r>
            <a:r>
              <a:rPr lang="ru-RU" dirty="0" err="1" smtClean="0"/>
              <a:t>поканен</a:t>
            </a:r>
            <a:r>
              <a:rPr lang="ru-RU" dirty="0" smtClean="0"/>
              <a:t> да </a:t>
            </a:r>
            <a:r>
              <a:rPr lang="ru-RU" dirty="0" err="1" smtClean="0"/>
              <a:t>представи</a:t>
            </a:r>
            <a:r>
              <a:rPr lang="ru-RU" dirty="0" smtClean="0"/>
              <a:t> своя финалист за награда „Европейски млад </a:t>
            </a:r>
            <a:r>
              <a:rPr lang="ru-RU" dirty="0" err="1" smtClean="0"/>
              <a:t>посланик</a:t>
            </a:r>
            <a:r>
              <a:rPr lang="ru-RU" dirty="0" smtClean="0"/>
              <a:t>“. Само </a:t>
            </a:r>
            <a:r>
              <a:rPr lang="ru-RU" dirty="0" err="1" smtClean="0"/>
              <a:t>финалисти</a:t>
            </a:r>
            <a:r>
              <a:rPr lang="ru-RU" dirty="0" smtClean="0"/>
              <a:t> от проведено </a:t>
            </a:r>
            <a:r>
              <a:rPr lang="ru-RU" b="1" dirty="0" err="1" smtClean="0"/>
              <a:t>национално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състезание</a:t>
            </a:r>
            <a:r>
              <a:rPr lang="ru-RU" b="1" dirty="0" smtClean="0"/>
              <a:t> </a:t>
            </a:r>
            <a:r>
              <a:rPr lang="ru-RU" dirty="0" err="1" smtClean="0"/>
              <a:t>могат</a:t>
            </a:r>
            <a:r>
              <a:rPr lang="ru-RU" dirty="0" smtClean="0"/>
              <a:t> да </a:t>
            </a:r>
            <a:r>
              <a:rPr lang="ru-RU" dirty="0" err="1" smtClean="0"/>
              <a:t>участват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Програмата</a:t>
            </a:r>
            <a:r>
              <a:rPr lang="ru-RU" dirty="0" smtClean="0"/>
              <a:t> за награда за </a:t>
            </a:r>
            <a:r>
              <a:rPr lang="ru-RU" dirty="0" err="1" smtClean="0"/>
              <a:t>млади</a:t>
            </a:r>
            <a:r>
              <a:rPr lang="ru-RU" dirty="0" smtClean="0"/>
              <a:t> </a:t>
            </a:r>
            <a:r>
              <a:rPr lang="ru-RU" dirty="0" err="1" smtClean="0"/>
              <a:t>посланици</a:t>
            </a:r>
            <a:r>
              <a:rPr lang="ru-RU" dirty="0" smtClean="0"/>
              <a:t> </a:t>
            </a:r>
            <a:r>
              <a:rPr lang="ru-RU" dirty="0" err="1" smtClean="0"/>
              <a:t>предлага</a:t>
            </a:r>
            <a:r>
              <a:rPr lang="ru-RU" dirty="0" smtClean="0"/>
              <a:t> на </a:t>
            </a:r>
            <a:r>
              <a:rPr lang="ru-RU" dirty="0" err="1" smtClean="0"/>
              <a:t>младите</a:t>
            </a:r>
            <a:r>
              <a:rPr lang="ru-RU" dirty="0" smtClean="0"/>
              <a:t> хора </a:t>
            </a:r>
            <a:r>
              <a:rPr lang="ru-RU" dirty="0" err="1" smtClean="0"/>
              <a:t>следните</a:t>
            </a:r>
            <a:r>
              <a:rPr lang="ru-RU" dirty="0" smtClean="0"/>
              <a:t> </a:t>
            </a:r>
            <a:r>
              <a:rPr lang="ru-RU" dirty="0" err="1" smtClean="0"/>
              <a:t>предимства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Насърчава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 да </a:t>
            </a:r>
            <a:r>
              <a:rPr lang="ru-RU" dirty="0" err="1" smtClean="0"/>
              <a:t>участват</a:t>
            </a:r>
            <a:r>
              <a:rPr lang="ru-RU" dirty="0" smtClean="0"/>
              <a:t> в </a:t>
            </a:r>
            <a:r>
              <a:rPr lang="ru-RU" dirty="0" err="1" smtClean="0"/>
              <a:t>общественополезна</a:t>
            </a:r>
            <a:r>
              <a:rPr lang="ru-RU" dirty="0" smtClean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, </a:t>
            </a:r>
            <a:r>
              <a:rPr lang="ru-RU" dirty="0" err="1" smtClean="0"/>
              <a:t>лидерството</a:t>
            </a:r>
            <a:r>
              <a:rPr lang="ru-RU" dirty="0" smtClean="0"/>
              <a:t> и </a:t>
            </a:r>
            <a:r>
              <a:rPr lang="ru-RU" dirty="0" err="1" smtClean="0"/>
              <a:t>публичното</a:t>
            </a:r>
            <a:r>
              <a:rPr lang="ru-RU" dirty="0" smtClean="0"/>
              <a:t> </a:t>
            </a:r>
            <a:r>
              <a:rPr lang="ru-RU" dirty="0" err="1" smtClean="0"/>
              <a:t>говорене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Разширява</a:t>
            </a:r>
            <a:r>
              <a:rPr lang="ru-RU" dirty="0" smtClean="0"/>
              <a:t> </a:t>
            </a:r>
            <a:r>
              <a:rPr lang="ru-RU" dirty="0" err="1" smtClean="0"/>
              <a:t>осведомеността</a:t>
            </a:r>
            <a:r>
              <a:rPr lang="ru-RU" dirty="0" smtClean="0"/>
              <a:t> </a:t>
            </a:r>
            <a:r>
              <a:rPr lang="ru-RU" dirty="0" err="1" smtClean="0"/>
              <a:t>относно</a:t>
            </a:r>
            <a:r>
              <a:rPr lang="ru-RU" dirty="0" smtClean="0"/>
              <a:t> </a:t>
            </a:r>
            <a:r>
              <a:rPr lang="ru-RU" dirty="0" err="1" smtClean="0"/>
              <a:t>възможностите</a:t>
            </a:r>
            <a:r>
              <a:rPr lang="ru-RU" dirty="0" smtClean="0"/>
              <a:t> и </a:t>
            </a:r>
            <a:r>
              <a:rPr lang="ru-RU" dirty="0" err="1" smtClean="0"/>
              <a:t>организациите</a:t>
            </a:r>
            <a:r>
              <a:rPr lang="ru-RU" dirty="0" smtClean="0"/>
              <a:t> за </a:t>
            </a:r>
            <a:r>
              <a:rPr lang="ru-RU" dirty="0" err="1" smtClean="0"/>
              <a:t>обществени</a:t>
            </a:r>
            <a:r>
              <a:rPr lang="ru-RU" dirty="0" smtClean="0"/>
              <a:t> услуги.</a:t>
            </a:r>
          </a:p>
          <a:p>
            <a:r>
              <a:rPr lang="ru-RU" dirty="0" smtClean="0"/>
              <a:t>• То </a:t>
            </a:r>
            <a:r>
              <a:rPr lang="ru-RU" dirty="0" err="1" smtClean="0"/>
              <a:t>подобрява</a:t>
            </a:r>
            <a:r>
              <a:rPr lang="ru-RU" dirty="0" smtClean="0"/>
              <a:t> </a:t>
            </a:r>
            <a:r>
              <a:rPr lang="ru-RU" dirty="0" err="1" smtClean="0"/>
              <a:t>техните</a:t>
            </a:r>
            <a:r>
              <a:rPr lang="ru-RU" dirty="0" smtClean="0"/>
              <a:t> </a:t>
            </a:r>
            <a:r>
              <a:rPr lang="ru-RU" dirty="0" err="1" smtClean="0"/>
              <a:t>комуникативни</a:t>
            </a:r>
            <a:r>
              <a:rPr lang="ru-RU" dirty="0" smtClean="0"/>
              <a:t> умения.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награждава</a:t>
            </a:r>
            <a:r>
              <a:rPr lang="ru-RU" dirty="0" smtClean="0"/>
              <a:t> </a:t>
            </a:r>
            <a:r>
              <a:rPr lang="ru-RU" dirty="0" err="1" smtClean="0"/>
              <a:t>техните</a:t>
            </a:r>
            <a:r>
              <a:rPr lang="ru-RU" dirty="0" smtClean="0"/>
              <a:t> постижения.</a:t>
            </a:r>
          </a:p>
          <a:p>
            <a:r>
              <a:rPr lang="ru-RU" dirty="0" err="1" smtClean="0"/>
              <a:t>Програмата</a:t>
            </a:r>
            <a:r>
              <a:rPr lang="ru-RU" dirty="0" smtClean="0"/>
              <a:t> </a:t>
            </a:r>
            <a:r>
              <a:rPr lang="ru-RU" dirty="0" err="1" smtClean="0"/>
              <a:t>подкрепя</a:t>
            </a:r>
            <a:r>
              <a:rPr lang="ru-RU" dirty="0" smtClean="0"/>
              <a:t> </a:t>
            </a:r>
            <a:r>
              <a:rPr lang="ru-RU" dirty="0" err="1" smtClean="0"/>
              <a:t>обществената</a:t>
            </a:r>
            <a:r>
              <a:rPr lang="ru-RU" dirty="0" smtClean="0"/>
              <a:t> </a:t>
            </a:r>
            <a:r>
              <a:rPr lang="ru-RU" dirty="0" err="1" smtClean="0"/>
              <a:t>информираност</a:t>
            </a:r>
            <a:r>
              <a:rPr lang="ru-RU" dirty="0" smtClean="0"/>
              <a:t> за </a:t>
            </a:r>
            <a:r>
              <a:rPr lang="ru-RU" dirty="0" err="1" smtClean="0"/>
              <a:t>Лайънс</a:t>
            </a:r>
            <a:r>
              <a:rPr lang="ru-RU" dirty="0" smtClean="0"/>
              <a:t> </a:t>
            </a:r>
            <a:r>
              <a:rPr lang="ru-RU" dirty="0" err="1" smtClean="0"/>
              <a:t>движението</a:t>
            </a:r>
            <a:r>
              <a:rPr lang="ru-RU" dirty="0" smtClean="0"/>
              <a:t>, </a:t>
            </a:r>
            <a:r>
              <a:rPr lang="ru-RU" dirty="0" err="1" smtClean="0"/>
              <a:t>насърчава</a:t>
            </a:r>
            <a:r>
              <a:rPr lang="ru-RU" dirty="0" smtClean="0"/>
              <a:t> </a:t>
            </a:r>
            <a:r>
              <a:rPr lang="ru-RU" dirty="0" err="1" smtClean="0"/>
              <a:t>клубовете</a:t>
            </a:r>
            <a:r>
              <a:rPr lang="ru-RU" dirty="0" smtClean="0"/>
              <a:t> за </a:t>
            </a:r>
            <a:r>
              <a:rPr lang="ru-RU" dirty="0" err="1" smtClean="0"/>
              <a:t>работят</a:t>
            </a:r>
            <a:r>
              <a:rPr lang="ru-RU" dirty="0" smtClean="0"/>
              <a:t> с </a:t>
            </a:r>
            <a:r>
              <a:rPr lang="ru-RU" dirty="0" err="1" smtClean="0"/>
              <a:t>младежи</a:t>
            </a:r>
            <a:r>
              <a:rPr lang="ru-RU" dirty="0" smtClean="0"/>
              <a:t> и </a:t>
            </a:r>
            <a:r>
              <a:rPr lang="ru-RU" dirty="0" err="1" smtClean="0"/>
              <a:t>развиват</a:t>
            </a:r>
            <a:r>
              <a:rPr lang="ru-RU" dirty="0" smtClean="0"/>
              <a:t>  </a:t>
            </a:r>
            <a:r>
              <a:rPr lang="ru-RU" dirty="0" err="1" smtClean="0"/>
              <a:t>младежки</a:t>
            </a:r>
            <a:r>
              <a:rPr lang="ru-RU" dirty="0" smtClean="0"/>
              <a:t> и </a:t>
            </a:r>
            <a:r>
              <a:rPr lang="ru-RU" dirty="0" err="1" smtClean="0"/>
              <a:t>инициативи</a:t>
            </a:r>
            <a:r>
              <a:rPr lang="ru-RU" dirty="0" smtClean="0"/>
              <a:t> за услуги.</a:t>
            </a:r>
          </a:p>
          <a:p>
            <a:r>
              <a:rPr lang="ru-RU" dirty="0" err="1" smtClean="0"/>
              <a:t>Участници</a:t>
            </a:r>
            <a:endParaRPr lang="ru-RU" dirty="0" smtClean="0"/>
          </a:p>
          <a:p>
            <a:r>
              <a:rPr lang="ru-RU" dirty="0" smtClean="0"/>
              <a:t>1. За да </a:t>
            </a:r>
            <a:r>
              <a:rPr lang="ru-RU" dirty="0" err="1" smtClean="0"/>
              <a:t>отговарят</a:t>
            </a:r>
            <a:r>
              <a:rPr lang="ru-RU" dirty="0" smtClean="0"/>
              <a:t> на </a:t>
            </a:r>
            <a:r>
              <a:rPr lang="ru-RU" dirty="0" err="1" smtClean="0"/>
              <a:t>условията</a:t>
            </a:r>
            <a:r>
              <a:rPr lang="ru-RU" dirty="0" smtClean="0"/>
              <a:t>, </a:t>
            </a:r>
            <a:r>
              <a:rPr lang="ru-RU" dirty="0" err="1" smtClean="0"/>
              <a:t>финалистите</a:t>
            </a:r>
            <a:r>
              <a:rPr lang="ru-RU" dirty="0" smtClean="0"/>
              <a:t> </a:t>
            </a:r>
            <a:r>
              <a:rPr lang="ru-RU" dirty="0" err="1" smtClean="0"/>
              <a:t>трябва</a:t>
            </a:r>
            <a:r>
              <a:rPr lang="ru-RU" dirty="0" smtClean="0"/>
              <a:t> да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b="1" dirty="0" smtClean="0"/>
              <a:t>не </a:t>
            </a:r>
            <a:r>
              <a:rPr lang="ru-RU" b="1" dirty="0" err="1" smtClean="0"/>
              <a:t>по-млади</a:t>
            </a:r>
            <a:r>
              <a:rPr lang="ru-RU" b="1" dirty="0" smtClean="0"/>
              <a:t> от 15 и не </a:t>
            </a:r>
            <a:r>
              <a:rPr lang="ru-RU" b="1" dirty="0" err="1" smtClean="0"/>
              <a:t>по-възрастни</a:t>
            </a:r>
            <a:r>
              <a:rPr lang="ru-RU" b="1" dirty="0" smtClean="0"/>
              <a:t> от 18 на 30 </a:t>
            </a:r>
            <a:r>
              <a:rPr lang="ru-RU" b="1" dirty="0" err="1" smtClean="0"/>
              <a:t>юни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годината</a:t>
            </a:r>
            <a:r>
              <a:rPr lang="ru-RU" dirty="0" smtClean="0"/>
              <a:t>, в </a:t>
            </a:r>
            <a:r>
              <a:rPr lang="ru-RU" dirty="0" err="1" smtClean="0"/>
              <a:t>която</a:t>
            </a:r>
            <a:r>
              <a:rPr lang="ru-RU" dirty="0" smtClean="0"/>
              <a:t> се </a:t>
            </a:r>
            <a:r>
              <a:rPr lang="ru-RU" dirty="0" err="1" smtClean="0"/>
              <a:t>провежда</a:t>
            </a:r>
            <a:r>
              <a:rPr lang="ru-RU" dirty="0" smtClean="0"/>
              <a:t> </a:t>
            </a:r>
            <a:r>
              <a:rPr lang="ru-RU" dirty="0" err="1" smtClean="0"/>
              <a:t>Europa</a:t>
            </a:r>
            <a:r>
              <a:rPr lang="ru-RU" dirty="0" smtClean="0"/>
              <a:t> </a:t>
            </a:r>
            <a:r>
              <a:rPr lang="ru-RU" dirty="0" err="1" smtClean="0"/>
              <a:t>Forum</a:t>
            </a:r>
            <a:r>
              <a:rPr lang="ru-RU" dirty="0" smtClean="0"/>
              <a:t>. </a:t>
            </a:r>
            <a:endParaRPr lang="ru-RU" b="1" dirty="0" smtClean="0"/>
          </a:p>
          <a:p>
            <a:r>
              <a:rPr lang="ru-RU" dirty="0" smtClean="0"/>
              <a:t>2. </a:t>
            </a:r>
            <a:r>
              <a:rPr lang="ru-RU" b="1" dirty="0" err="1" smtClean="0"/>
              <a:t>Националните</a:t>
            </a:r>
            <a:r>
              <a:rPr lang="ru-RU" b="1" baseline="0" dirty="0" smtClean="0"/>
              <a:t> </a:t>
            </a:r>
            <a:r>
              <a:rPr lang="ru-RU" b="1" baseline="0" dirty="0" err="1" smtClean="0"/>
              <a:t>ф</a:t>
            </a:r>
            <a:r>
              <a:rPr lang="ru-RU" b="1" dirty="0" err="1" smtClean="0"/>
              <a:t>иналисти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се </a:t>
            </a:r>
            <a:r>
              <a:rPr lang="ru-RU" b="1" dirty="0" err="1" smtClean="0"/>
              <a:t>излъчат</a:t>
            </a:r>
            <a:r>
              <a:rPr lang="ru-RU" b="1" dirty="0" smtClean="0"/>
              <a:t> на </a:t>
            </a:r>
            <a:r>
              <a:rPr lang="ru-RU" b="1" dirty="0" err="1" smtClean="0"/>
              <a:t>годишната</a:t>
            </a:r>
            <a:r>
              <a:rPr lang="ru-RU" b="1" baseline="0" dirty="0" smtClean="0"/>
              <a:t> ни конвенция </a:t>
            </a:r>
            <a:r>
              <a:rPr lang="ru-RU" baseline="0" dirty="0" smtClean="0"/>
              <a:t>и </a:t>
            </a:r>
            <a:r>
              <a:rPr lang="ru-RU" dirty="0" err="1" smtClean="0"/>
              <a:t>трябва</a:t>
            </a:r>
            <a:r>
              <a:rPr lang="ru-RU" dirty="0" smtClean="0"/>
              <a:t> да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регистрирани</a:t>
            </a:r>
            <a:r>
              <a:rPr lang="ru-RU" dirty="0" smtClean="0"/>
              <a:t> при председателя на </a:t>
            </a:r>
            <a:r>
              <a:rPr lang="ru-RU" dirty="0" err="1" smtClean="0"/>
              <a:t>Европейския</a:t>
            </a:r>
            <a:r>
              <a:rPr lang="ru-RU" dirty="0" smtClean="0"/>
              <a:t> комитет до края на юли в </a:t>
            </a:r>
            <a:r>
              <a:rPr lang="ru-RU" dirty="0" err="1" smtClean="0"/>
              <a:t>годината</a:t>
            </a:r>
            <a:r>
              <a:rPr lang="ru-RU" dirty="0" smtClean="0"/>
              <a:t> на </a:t>
            </a:r>
            <a:r>
              <a:rPr lang="ru-RU" dirty="0" err="1" smtClean="0"/>
              <a:t>състезанието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Разходите</a:t>
            </a:r>
            <a:r>
              <a:rPr lang="ru-RU" dirty="0" smtClean="0"/>
              <a:t> за </a:t>
            </a:r>
            <a:r>
              <a:rPr lang="ru-RU" dirty="0" err="1" smtClean="0"/>
              <a:t>финалистите</a:t>
            </a:r>
            <a:r>
              <a:rPr lang="ru-RU" dirty="0" smtClean="0"/>
              <a:t> за участие в </a:t>
            </a:r>
            <a:r>
              <a:rPr lang="ru-RU" dirty="0" err="1" smtClean="0"/>
              <a:t>състезанието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отговорност</a:t>
            </a:r>
            <a:r>
              <a:rPr lang="ru-RU" dirty="0" smtClean="0"/>
              <a:t> на </a:t>
            </a:r>
            <a:r>
              <a:rPr lang="ru-RU" dirty="0" err="1" smtClean="0"/>
              <a:t>участващите</a:t>
            </a:r>
            <a:r>
              <a:rPr lang="ru-RU" dirty="0" smtClean="0"/>
              <a:t> </a:t>
            </a:r>
            <a:r>
              <a:rPr lang="ru-RU" dirty="0" err="1" smtClean="0"/>
              <a:t>членове</a:t>
            </a:r>
            <a:r>
              <a:rPr lang="ru-RU" dirty="0" smtClean="0"/>
              <a:t> – Клуба,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номинира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Дистрикта</a:t>
            </a:r>
            <a:r>
              <a:rPr lang="ru-RU" b="0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err="1" smtClean="0"/>
              <a:t>Състезание</a:t>
            </a:r>
            <a:r>
              <a:rPr lang="ru-RU" dirty="0" smtClean="0"/>
              <a:t> на Европа форум</a:t>
            </a:r>
          </a:p>
          <a:p>
            <a:r>
              <a:rPr lang="ru-RU" dirty="0" err="1" smtClean="0"/>
              <a:t>Всеки</a:t>
            </a:r>
            <a:r>
              <a:rPr lang="ru-RU" dirty="0" smtClean="0"/>
              <a:t> финалист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бъде</a:t>
            </a:r>
            <a:r>
              <a:rPr lang="ru-RU" dirty="0" smtClean="0"/>
              <a:t> </a:t>
            </a:r>
            <a:r>
              <a:rPr lang="ru-RU" dirty="0" err="1" smtClean="0"/>
              <a:t>интервюиран</a:t>
            </a:r>
            <a:r>
              <a:rPr lang="ru-RU" dirty="0" smtClean="0"/>
              <a:t> от </a:t>
            </a:r>
            <a:r>
              <a:rPr lang="ru-RU" dirty="0" err="1" smtClean="0"/>
              <a:t>трима</a:t>
            </a:r>
            <a:r>
              <a:rPr lang="ru-RU" dirty="0" smtClean="0"/>
              <a:t> </a:t>
            </a:r>
            <a:r>
              <a:rPr lang="ru-RU" dirty="0" err="1" smtClean="0"/>
              <a:t>съдии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предполага</a:t>
            </a:r>
            <a:r>
              <a:rPr lang="ru-RU" dirty="0" smtClean="0"/>
              <a:t> много добро </a:t>
            </a:r>
            <a:r>
              <a:rPr lang="ru-RU" dirty="0" err="1" smtClean="0"/>
              <a:t>владеене</a:t>
            </a:r>
            <a:r>
              <a:rPr lang="ru-RU" dirty="0" smtClean="0"/>
              <a:t> на </a:t>
            </a:r>
            <a:r>
              <a:rPr lang="ru-RU" dirty="0" err="1" smtClean="0"/>
              <a:t>английски</a:t>
            </a:r>
            <a:r>
              <a:rPr lang="ru-RU" dirty="0" smtClean="0"/>
              <a:t> </a:t>
            </a:r>
            <a:r>
              <a:rPr lang="ru-RU" dirty="0" err="1" smtClean="0"/>
              <a:t>език</a:t>
            </a:r>
            <a:r>
              <a:rPr lang="ru-RU" dirty="0" smtClean="0"/>
              <a:t>. </a:t>
            </a:r>
            <a:r>
              <a:rPr lang="ru-RU" dirty="0" err="1" smtClean="0"/>
              <a:t>Съдиите</a:t>
            </a:r>
            <a:r>
              <a:rPr lang="ru-RU" dirty="0" smtClean="0"/>
              <a:t> не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Лайънс</a:t>
            </a:r>
            <a:r>
              <a:rPr lang="ru-RU" baseline="0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работят</a:t>
            </a:r>
            <a:r>
              <a:rPr lang="ru-RU" dirty="0" smtClean="0"/>
              <a:t> в сектора на </a:t>
            </a:r>
            <a:r>
              <a:rPr lang="ru-RU" dirty="0" err="1" smtClean="0"/>
              <a:t>услугите</a:t>
            </a:r>
            <a:r>
              <a:rPr lang="ru-RU" dirty="0" smtClean="0"/>
              <a:t>, </a:t>
            </a:r>
            <a:r>
              <a:rPr lang="ru-RU" dirty="0" err="1" smtClean="0"/>
              <a:t>образованието</a:t>
            </a:r>
            <a:r>
              <a:rPr lang="ru-RU" dirty="0" smtClean="0"/>
              <a:t> и </a:t>
            </a:r>
            <a:r>
              <a:rPr lang="ru-RU" dirty="0" err="1" smtClean="0"/>
              <a:t>промишлеността</a:t>
            </a:r>
            <a:r>
              <a:rPr lang="ru-RU" dirty="0" smtClean="0"/>
              <a:t>. Те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оценяват</a:t>
            </a:r>
            <a:r>
              <a:rPr lang="ru-RU" dirty="0" smtClean="0"/>
              <a:t> </a:t>
            </a:r>
            <a:r>
              <a:rPr lang="ru-RU" dirty="0" err="1" smtClean="0"/>
              <a:t>проектите</a:t>
            </a:r>
            <a:r>
              <a:rPr lang="ru-RU" dirty="0" smtClean="0"/>
              <a:t>/</a:t>
            </a:r>
            <a:r>
              <a:rPr lang="ru-RU" dirty="0" err="1" smtClean="0"/>
              <a:t>услугите</a:t>
            </a:r>
            <a:r>
              <a:rPr lang="ru-RU" dirty="0" smtClean="0"/>
              <a:t> по критерии: </a:t>
            </a:r>
          </a:p>
          <a:p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 в </a:t>
            </a:r>
            <a:r>
              <a:rPr lang="ru-RU" dirty="0" err="1" smtClean="0"/>
              <a:t>полза</a:t>
            </a:r>
            <a:r>
              <a:rPr lang="ru-RU" dirty="0" smtClean="0"/>
              <a:t> на </a:t>
            </a:r>
            <a:r>
              <a:rPr lang="ru-RU" dirty="0" err="1" smtClean="0"/>
              <a:t>обществото</a:t>
            </a:r>
            <a:r>
              <a:rPr lang="ru-RU" dirty="0" smtClean="0"/>
              <a:t>, </a:t>
            </a:r>
          </a:p>
          <a:p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err="1" smtClean="0"/>
              <a:t>личността</a:t>
            </a:r>
            <a:r>
              <a:rPr lang="ru-RU" dirty="0" smtClean="0"/>
              <a:t> и </a:t>
            </a:r>
            <a:r>
              <a:rPr lang="ru-RU" dirty="0" err="1" smtClean="0"/>
              <a:t>лидерските</a:t>
            </a:r>
            <a:r>
              <a:rPr lang="ru-RU" dirty="0" smtClean="0"/>
              <a:t> качества на кандидата, </a:t>
            </a:r>
          </a:p>
          <a:p>
            <a:r>
              <a:rPr lang="ru-RU" dirty="0" smtClean="0"/>
              <a:t>-</a:t>
            </a:r>
            <a:r>
              <a:rPr lang="ru-RU" baseline="0" dirty="0" smtClean="0"/>
              <a:t> к</a:t>
            </a:r>
            <a:r>
              <a:rPr lang="ru-RU" dirty="0" smtClean="0"/>
              <a:t>ак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ще</a:t>
            </a:r>
            <a:r>
              <a:rPr lang="ru-RU" baseline="0" dirty="0" smtClean="0"/>
              <a:t> се </a:t>
            </a:r>
            <a:r>
              <a:rPr lang="ru-RU" dirty="0" err="1" smtClean="0"/>
              <a:t>използват</a:t>
            </a:r>
            <a:r>
              <a:rPr lang="ru-RU" dirty="0" smtClean="0"/>
              <a:t> </a:t>
            </a:r>
            <a:r>
              <a:rPr lang="ru-RU" dirty="0" err="1" smtClean="0"/>
              <a:t>паричните</a:t>
            </a:r>
            <a:r>
              <a:rPr lang="ru-RU" dirty="0" smtClean="0"/>
              <a:t> награди </a:t>
            </a:r>
          </a:p>
          <a:p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err="1" smtClean="0"/>
              <a:t>способността</a:t>
            </a:r>
            <a:r>
              <a:rPr lang="ru-RU" dirty="0" smtClean="0"/>
              <a:t> да защитят своя проект/услуга.</a:t>
            </a:r>
          </a:p>
          <a:p>
            <a:endParaRPr lang="ru-RU" dirty="0" smtClean="0"/>
          </a:p>
          <a:p>
            <a:r>
              <a:rPr lang="ru-RU" dirty="0" smtClean="0"/>
              <a:t>Награди</a:t>
            </a:r>
          </a:p>
          <a:p>
            <a:r>
              <a:rPr lang="ru-RU" dirty="0" smtClean="0"/>
              <a:t>Наградите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присъдени</a:t>
            </a:r>
            <a:r>
              <a:rPr lang="ru-RU" dirty="0" smtClean="0"/>
              <a:t> по </a:t>
            </a:r>
            <a:r>
              <a:rPr lang="ru-RU" dirty="0" err="1" smtClean="0"/>
              <a:t>следния</a:t>
            </a:r>
            <a:r>
              <a:rPr lang="ru-RU" dirty="0" smtClean="0"/>
              <a:t> начин и </a:t>
            </a:r>
            <a:r>
              <a:rPr lang="ru-RU" dirty="0" err="1" smtClean="0"/>
              <a:t>трябва</a:t>
            </a:r>
            <a:r>
              <a:rPr lang="ru-RU" dirty="0" smtClean="0"/>
              <a:t> да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похарчени</a:t>
            </a:r>
            <a:r>
              <a:rPr lang="ru-RU" dirty="0" smtClean="0"/>
              <a:t> за </a:t>
            </a:r>
            <a:r>
              <a:rPr lang="ru-RU" dirty="0" err="1" smtClean="0"/>
              <a:t>техния</a:t>
            </a:r>
            <a:r>
              <a:rPr lang="ru-RU" dirty="0" smtClean="0"/>
              <a:t> проект:</a:t>
            </a:r>
          </a:p>
          <a:p>
            <a:r>
              <a:rPr lang="ru-RU" dirty="0" smtClean="0"/>
              <a:t>1-ва награда: 3000 EUR</a:t>
            </a:r>
          </a:p>
          <a:p>
            <a:r>
              <a:rPr lang="ru-RU" dirty="0" smtClean="0"/>
              <a:t>2-ра награда: 1250 EUR</a:t>
            </a:r>
          </a:p>
          <a:p>
            <a:r>
              <a:rPr lang="ru-RU" dirty="0" smtClean="0"/>
              <a:t>3-та награда: 750 EUR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215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Участници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</a:t>
            </a:r>
            <a:r>
              <a:rPr lang="ru-RU" baseline="0" dirty="0" smtClean="0"/>
              <a:t> </a:t>
            </a:r>
            <a:r>
              <a:rPr lang="ru-RU" dirty="0" err="1" smtClean="0"/>
              <a:t>Участниците</a:t>
            </a:r>
            <a:r>
              <a:rPr lang="ru-RU" dirty="0" smtClean="0"/>
              <a:t> да </a:t>
            </a:r>
            <a:r>
              <a:rPr lang="ru-RU" dirty="0" err="1" smtClean="0"/>
              <a:t>са</a:t>
            </a:r>
            <a:r>
              <a:rPr lang="ru-RU" dirty="0" smtClean="0"/>
              <a:t> на </a:t>
            </a:r>
            <a:r>
              <a:rPr lang="ru-RU" dirty="0" err="1" smtClean="0"/>
              <a:t>възраст</a:t>
            </a:r>
            <a:r>
              <a:rPr lang="ru-RU" dirty="0" smtClean="0"/>
              <a:t> до 23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1 </a:t>
            </a:r>
            <a:r>
              <a:rPr lang="ru-RU" dirty="0" err="1" smtClean="0"/>
              <a:t>януари</a:t>
            </a:r>
            <a:r>
              <a:rPr lang="ru-RU" dirty="0" smtClean="0"/>
              <a:t> на </a:t>
            </a:r>
            <a:r>
              <a:rPr lang="ru-RU" dirty="0" err="1" smtClean="0"/>
              <a:t>съответната</a:t>
            </a:r>
            <a:r>
              <a:rPr lang="ru-RU" dirty="0" smtClean="0"/>
              <a:t> година на </a:t>
            </a:r>
            <a:r>
              <a:rPr lang="ru-RU" dirty="0" err="1" smtClean="0"/>
              <a:t>провеждане</a:t>
            </a:r>
            <a:r>
              <a:rPr lang="ru-RU" dirty="0" smtClean="0"/>
              <a:t> на конкурса.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означава</a:t>
            </a:r>
            <a:r>
              <a:rPr lang="ru-RU" dirty="0" smtClean="0"/>
              <a:t> </a:t>
            </a:r>
            <a:r>
              <a:rPr lang="ru-RU" dirty="0" err="1" smtClean="0"/>
              <a:t>Участниците</a:t>
            </a:r>
            <a:r>
              <a:rPr lang="ru-RU" dirty="0" smtClean="0"/>
              <a:t> да </a:t>
            </a:r>
            <a:r>
              <a:rPr lang="ru-RU" dirty="0" err="1" smtClean="0"/>
              <a:t>навършват</a:t>
            </a:r>
            <a:r>
              <a:rPr lang="ru-RU" dirty="0" smtClean="0"/>
              <a:t> 24 </a:t>
            </a:r>
            <a:r>
              <a:rPr lang="ru-RU" dirty="0" err="1" smtClean="0"/>
              <a:t>години</a:t>
            </a:r>
            <a:r>
              <a:rPr lang="ru-RU" dirty="0" smtClean="0"/>
              <a:t> в </a:t>
            </a:r>
            <a:r>
              <a:rPr lang="ru-RU" dirty="0" err="1" smtClean="0"/>
              <a:t>годината</a:t>
            </a:r>
            <a:r>
              <a:rPr lang="ru-RU" dirty="0" smtClean="0"/>
              <a:t> на конкурса или </a:t>
            </a:r>
            <a:r>
              <a:rPr lang="ru-RU" dirty="0" err="1" smtClean="0"/>
              <a:t>по-късно</a:t>
            </a:r>
            <a:r>
              <a:rPr lang="ru-RU" dirty="0" smtClean="0"/>
              <a:t>. [2]</a:t>
            </a:r>
          </a:p>
          <a:p>
            <a:r>
              <a:rPr lang="ru-RU" dirty="0" smtClean="0"/>
              <a:t>2.</a:t>
            </a:r>
            <a:r>
              <a:rPr lang="ru-RU" baseline="0" dirty="0" smtClean="0"/>
              <a:t> </a:t>
            </a:r>
            <a:r>
              <a:rPr lang="ru-RU" dirty="0" err="1" smtClean="0"/>
              <a:t>Участниците</a:t>
            </a:r>
            <a:r>
              <a:rPr lang="ru-RU" dirty="0" smtClean="0"/>
              <a:t> да </a:t>
            </a:r>
            <a:r>
              <a:rPr lang="ru-RU" dirty="0" err="1" smtClean="0"/>
              <a:t>са</a:t>
            </a:r>
            <a:r>
              <a:rPr lang="ru-RU" dirty="0" smtClean="0"/>
              <a:t> били жители на </a:t>
            </a:r>
            <a:r>
              <a:rPr lang="ru-RU" dirty="0" err="1" smtClean="0"/>
              <a:t>страната</a:t>
            </a:r>
            <a:r>
              <a:rPr lang="ru-RU" dirty="0" smtClean="0"/>
              <a:t>-член в Европа Форум </a:t>
            </a:r>
            <a:r>
              <a:rPr lang="ru-RU" dirty="0" err="1" smtClean="0"/>
              <a:t>поне</a:t>
            </a:r>
            <a:r>
              <a:rPr lang="ru-RU" dirty="0" smtClean="0"/>
              <a:t> 5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преди</a:t>
            </a:r>
            <a:r>
              <a:rPr lang="ru-RU" dirty="0" smtClean="0"/>
              <a:t> 1 </a:t>
            </a:r>
            <a:r>
              <a:rPr lang="ru-RU" dirty="0" err="1" smtClean="0"/>
              <a:t>януари</a:t>
            </a:r>
            <a:r>
              <a:rPr lang="ru-RU" dirty="0" smtClean="0"/>
              <a:t> на </a:t>
            </a:r>
            <a:r>
              <a:rPr lang="ru-RU" dirty="0" err="1" smtClean="0"/>
              <a:t>годината</a:t>
            </a:r>
            <a:r>
              <a:rPr lang="ru-RU" dirty="0" smtClean="0"/>
              <a:t> на конкурса.</a:t>
            </a:r>
          </a:p>
          <a:p>
            <a:r>
              <a:rPr lang="ru-RU" dirty="0" smtClean="0"/>
              <a:t>3.</a:t>
            </a:r>
            <a:r>
              <a:rPr lang="ru-RU" baseline="0" dirty="0" smtClean="0"/>
              <a:t> </a:t>
            </a:r>
            <a:r>
              <a:rPr lang="ru-RU" dirty="0" smtClean="0"/>
              <a:t>„ </a:t>
            </a:r>
            <a:r>
              <a:rPr lang="ru-RU" dirty="0" err="1" smtClean="0"/>
              <a:t>Членове</a:t>
            </a:r>
            <a:r>
              <a:rPr lang="ru-RU" dirty="0" smtClean="0"/>
              <a:t>”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страни</a:t>
            </a:r>
            <a:r>
              <a:rPr lang="ru-RU" dirty="0" smtClean="0"/>
              <a:t>/</a:t>
            </a:r>
            <a:r>
              <a:rPr lang="ru-RU" dirty="0" err="1" smtClean="0"/>
              <a:t>държави</a:t>
            </a:r>
            <a:r>
              <a:rPr lang="ru-RU" dirty="0" smtClean="0"/>
              <a:t> </a:t>
            </a:r>
            <a:r>
              <a:rPr lang="ru-RU" dirty="0" err="1" smtClean="0"/>
              <a:t>съгласно</a:t>
            </a:r>
            <a:r>
              <a:rPr lang="ru-RU" dirty="0" smtClean="0"/>
              <a:t> </a:t>
            </a:r>
            <a:r>
              <a:rPr lang="ru-RU" dirty="0" err="1" smtClean="0"/>
              <a:t>дефиницията</a:t>
            </a:r>
            <a:r>
              <a:rPr lang="ru-RU" dirty="0" smtClean="0"/>
              <a:t> в Раздел III – </a:t>
            </a:r>
            <a:r>
              <a:rPr lang="ru-RU" dirty="0" err="1" smtClean="0"/>
              <a:t>Rules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Procedures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Europa</a:t>
            </a:r>
            <a:r>
              <a:rPr lang="ru-RU" dirty="0" smtClean="0"/>
              <a:t> </a:t>
            </a:r>
            <a:r>
              <a:rPr lang="ru-RU" dirty="0" err="1" smtClean="0"/>
              <a:t>Forum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</a:t>
            </a:r>
            <a:r>
              <a:rPr lang="ru-RU" baseline="0" dirty="0" smtClean="0"/>
              <a:t>  </a:t>
            </a:r>
            <a:r>
              <a:rPr lang="ru-RU" dirty="0" err="1" smtClean="0"/>
              <a:t>Победител</a:t>
            </a:r>
            <a:r>
              <a:rPr lang="ru-RU" dirty="0" smtClean="0"/>
              <a:t> от кой да е </a:t>
            </a:r>
            <a:r>
              <a:rPr lang="ru-RU" dirty="0" err="1" smtClean="0"/>
              <a:t>предходен</a:t>
            </a:r>
            <a:r>
              <a:rPr lang="ru-RU" dirty="0" smtClean="0"/>
              <a:t> конкурс не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участва</a:t>
            </a:r>
            <a:r>
              <a:rPr lang="ru-RU" dirty="0" smtClean="0"/>
              <a:t> повторно в </a:t>
            </a:r>
            <a:r>
              <a:rPr lang="ru-RU" dirty="0" err="1" smtClean="0"/>
              <a:t>следващ</a:t>
            </a:r>
            <a:r>
              <a:rPr lang="ru-RU" dirty="0" smtClean="0"/>
              <a:t> конкурс.</a:t>
            </a:r>
          </a:p>
          <a:p>
            <a:r>
              <a:rPr lang="ru-RU" dirty="0" smtClean="0"/>
              <a:t>5.</a:t>
            </a:r>
            <a:r>
              <a:rPr lang="ru-RU" baseline="0" dirty="0" smtClean="0"/>
              <a:t>  </a:t>
            </a:r>
            <a:r>
              <a:rPr lang="ru-RU" dirty="0" err="1" smtClean="0"/>
              <a:t>Всеки</a:t>
            </a:r>
            <a:r>
              <a:rPr lang="ru-RU" dirty="0" smtClean="0"/>
              <a:t> член на Европа Форум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номинира</a:t>
            </a:r>
            <a:r>
              <a:rPr lang="ru-RU" dirty="0" smtClean="0"/>
              <a:t> само един участник за конкурса. </a:t>
            </a:r>
          </a:p>
          <a:p>
            <a:r>
              <a:rPr lang="ru-RU" dirty="0" smtClean="0"/>
              <a:t>6.</a:t>
            </a:r>
            <a:r>
              <a:rPr lang="ru-RU" baseline="0" dirty="0" smtClean="0"/>
              <a:t>  </a:t>
            </a:r>
            <a:r>
              <a:rPr lang="ru-RU" dirty="0" err="1" smtClean="0"/>
              <a:t>Регистрацията</a:t>
            </a:r>
            <a:r>
              <a:rPr lang="ru-RU" dirty="0" smtClean="0"/>
              <a:t> на </a:t>
            </a:r>
            <a:r>
              <a:rPr lang="ru-RU" dirty="0" err="1" smtClean="0"/>
              <a:t>участниците</a:t>
            </a:r>
            <a:r>
              <a:rPr lang="ru-RU" dirty="0" smtClean="0"/>
              <a:t> </a:t>
            </a:r>
            <a:r>
              <a:rPr lang="ru-RU" dirty="0" err="1" smtClean="0"/>
              <a:t>трябва</a:t>
            </a:r>
            <a:r>
              <a:rPr lang="ru-RU" dirty="0" smtClean="0"/>
              <a:t> да се </a:t>
            </a:r>
            <a:r>
              <a:rPr lang="ru-RU" dirty="0" err="1" smtClean="0"/>
              <a:t>извърши</a:t>
            </a:r>
            <a:r>
              <a:rPr lang="ru-RU" dirty="0" smtClean="0"/>
              <a:t> при Председателя на Комитета до 30 </a:t>
            </a:r>
            <a:r>
              <a:rPr lang="ru-RU" dirty="0" err="1" smtClean="0"/>
              <a:t>юни</a:t>
            </a:r>
            <a:r>
              <a:rPr lang="ru-RU" dirty="0" smtClean="0"/>
              <a:t> в </a:t>
            </a:r>
            <a:r>
              <a:rPr lang="ru-RU" dirty="0" err="1" smtClean="0"/>
              <a:t>годината</a:t>
            </a:r>
            <a:r>
              <a:rPr lang="ru-RU" dirty="0" smtClean="0"/>
              <a:t> на конкурса. </a:t>
            </a:r>
          </a:p>
          <a:p>
            <a:r>
              <a:rPr lang="ru-RU" dirty="0" smtClean="0"/>
              <a:t>7.</a:t>
            </a:r>
            <a:r>
              <a:rPr lang="ru-RU" baseline="0" dirty="0" smtClean="0"/>
              <a:t>  </a:t>
            </a:r>
            <a:r>
              <a:rPr lang="ru-RU" dirty="0" err="1" smtClean="0"/>
              <a:t>Всички</a:t>
            </a:r>
            <a:r>
              <a:rPr lang="ru-RU" dirty="0" smtClean="0"/>
              <a:t> разноски на участника в конкурса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бъдат</a:t>
            </a:r>
            <a:r>
              <a:rPr lang="ru-RU" dirty="0" smtClean="0"/>
              <a:t> за сметка на </a:t>
            </a:r>
            <a:r>
              <a:rPr lang="ru-RU" dirty="0" err="1" smtClean="0"/>
              <a:t>страната</a:t>
            </a:r>
            <a:r>
              <a:rPr lang="ru-RU" dirty="0" smtClean="0"/>
              <a:t>-член.</a:t>
            </a:r>
          </a:p>
          <a:p>
            <a:r>
              <a:rPr lang="ru-RU" dirty="0" smtClean="0"/>
              <a:t>Конкурс:</a:t>
            </a:r>
          </a:p>
          <a:p>
            <a:r>
              <a:rPr lang="ru-RU" dirty="0" smtClean="0"/>
              <a:t>1.</a:t>
            </a:r>
            <a:r>
              <a:rPr lang="ru-RU" baseline="0" dirty="0" smtClean="0"/>
              <a:t> </a:t>
            </a:r>
            <a:r>
              <a:rPr lang="ru-RU" dirty="0" err="1" smtClean="0"/>
              <a:t>Всеки</a:t>
            </a:r>
            <a:r>
              <a:rPr lang="ru-RU" dirty="0" smtClean="0"/>
              <a:t> участник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трябва</a:t>
            </a:r>
            <a:r>
              <a:rPr lang="ru-RU" dirty="0" smtClean="0"/>
              <a:t> да </a:t>
            </a:r>
            <a:r>
              <a:rPr lang="ru-RU" dirty="0" err="1" smtClean="0"/>
              <a:t>изпълни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– </a:t>
            </a:r>
            <a:r>
              <a:rPr lang="ru-RU" dirty="0" err="1" smtClean="0"/>
              <a:t>Задължително</a:t>
            </a:r>
            <a:r>
              <a:rPr lang="ru-RU" dirty="0" smtClean="0"/>
              <a:t> </a:t>
            </a:r>
            <a:r>
              <a:rPr lang="ru-RU" dirty="0" err="1" smtClean="0"/>
              <a:t>изпълнение</a:t>
            </a:r>
            <a:r>
              <a:rPr lang="ru-RU" dirty="0" smtClean="0"/>
              <a:t> с </a:t>
            </a:r>
            <a:r>
              <a:rPr lang="ru-RU" dirty="0" err="1" smtClean="0"/>
              <a:t>продължителност</a:t>
            </a:r>
            <a:r>
              <a:rPr lang="ru-RU" dirty="0" smtClean="0"/>
              <a:t> около 10 </a:t>
            </a:r>
            <a:r>
              <a:rPr lang="ru-RU" dirty="0" err="1" smtClean="0"/>
              <a:t>минути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– Две </a:t>
            </a:r>
            <a:r>
              <a:rPr lang="ru-RU" dirty="0" err="1" smtClean="0"/>
              <a:t>изпълнения</a:t>
            </a:r>
            <a:r>
              <a:rPr lang="ru-RU" dirty="0" smtClean="0"/>
              <a:t> по </a:t>
            </a:r>
            <a:r>
              <a:rPr lang="ru-RU" dirty="0" err="1" smtClean="0"/>
              <a:t>собствен</a:t>
            </a:r>
            <a:r>
              <a:rPr lang="ru-RU" dirty="0" smtClean="0"/>
              <a:t> </a:t>
            </a:r>
            <a:r>
              <a:rPr lang="ru-RU" dirty="0" err="1" smtClean="0"/>
              <a:t>избор</a:t>
            </a:r>
            <a:r>
              <a:rPr lang="ru-RU" dirty="0" smtClean="0"/>
              <a:t> от предложен </a:t>
            </a:r>
            <a:r>
              <a:rPr lang="ru-RU" dirty="0" err="1" smtClean="0"/>
              <a:t>репертоарен</a:t>
            </a:r>
            <a:r>
              <a:rPr lang="ru-RU" dirty="0" smtClean="0"/>
              <a:t> </a:t>
            </a:r>
            <a:r>
              <a:rPr lang="ru-RU" dirty="0" err="1" smtClean="0"/>
              <a:t>списък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</a:t>
            </a:r>
            <a:r>
              <a:rPr lang="ru-RU" baseline="0" dirty="0" smtClean="0"/>
              <a:t> </a:t>
            </a:r>
            <a:r>
              <a:rPr lang="ru-RU" dirty="0" err="1" smtClean="0"/>
              <a:t>Репертоарният</a:t>
            </a:r>
            <a:r>
              <a:rPr lang="ru-RU" dirty="0" smtClean="0"/>
              <a:t> </a:t>
            </a:r>
            <a:r>
              <a:rPr lang="ru-RU" dirty="0" err="1" smtClean="0"/>
              <a:t>списък</a:t>
            </a:r>
            <a:r>
              <a:rPr lang="ru-RU" dirty="0" smtClean="0"/>
              <a:t> се </a:t>
            </a:r>
            <a:r>
              <a:rPr lang="ru-RU" dirty="0" err="1" smtClean="0"/>
              <a:t>намира</a:t>
            </a:r>
            <a:r>
              <a:rPr lang="ru-RU" dirty="0" smtClean="0"/>
              <a:t> на сайта на Европа форум 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ще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го</a:t>
            </a:r>
            <a:r>
              <a:rPr lang="ru-RU" baseline="0" dirty="0" smtClean="0"/>
              <a:t> получите </a:t>
            </a:r>
            <a:r>
              <a:rPr lang="ru-RU" baseline="0" dirty="0" err="1" smtClean="0"/>
              <a:t>веднага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щом</a:t>
            </a:r>
            <a:r>
              <a:rPr lang="ru-RU" baseline="0" dirty="0" smtClean="0"/>
              <a:t> е </a:t>
            </a:r>
            <a:r>
              <a:rPr lang="ru-RU" baseline="0" dirty="0" err="1" smtClean="0"/>
              <a:t>наличен</a:t>
            </a:r>
            <a:r>
              <a:rPr lang="ru-RU" baseline="0" dirty="0" smtClean="0"/>
              <a:t>. В момента се </a:t>
            </a:r>
            <a:r>
              <a:rPr lang="ru-RU" baseline="0" dirty="0" err="1" smtClean="0"/>
              <a:t>открива</a:t>
            </a:r>
            <a:r>
              <a:rPr lang="ru-RU" baseline="0" dirty="0" smtClean="0"/>
              <a:t> само на сайта на </a:t>
            </a:r>
            <a:r>
              <a:rPr lang="ru-RU" baseline="0" dirty="0" err="1" smtClean="0"/>
              <a:t>Мултидистрикт</a:t>
            </a:r>
            <a:r>
              <a:rPr lang="ru-RU" baseline="0" dirty="0" smtClean="0"/>
              <a:t> Франция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</a:t>
            </a:r>
            <a:r>
              <a:rPr lang="ru-RU" baseline="0" dirty="0" smtClean="0"/>
              <a:t> </a:t>
            </a:r>
            <a:r>
              <a:rPr lang="ru-RU" dirty="0" smtClean="0"/>
              <a:t>Наградите </a:t>
            </a:r>
            <a:r>
              <a:rPr lang="ru-RU" dirty="0" err="1" smtClean="0"/>
              <a:t>са</a:t>
            </a:r>
            <a:r>
              <a:rPr lang="ru-RU" dirty="0" smtClean="0"/>
              <a:t> на обща </a:t>
            </a:r>
            <a:r>
              <a:rPr lang="ru-RU" dirty="0" err="1" smtClean="0"/>
              <a:t>стойност</a:t>
            </a:r>
            <a:r>
              <a:rPr lang="ru-RU" dirty="0" smtClean="0"/>
              <a:t> EUR 10 000:</a:t>
            </a:r>
          </a:p>
          <a:p>
            <a:r>
              <a:rPr lang="ru-RU" dirty="0" smtClean="0"/>
              <a:t>– 1-ва награда: 5 000 EUR</a:t>
            </a:r>
          </a:p>
          <a:p>
            <a:r>
              <a:rPr lang="ru-RU" dirty="0" smtClean="0"/>
              <a:t>– 2-ра награда: 3 000 EUR</a:t>
            </a:r>
          </a:p>
          <a:p>
            <a:r>
              <a:rPr lang="ru-RU" dirty="0" smtClean="0"/>
              <a:t>– 3-та награда: 2 000 EUR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215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215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уикенда 12-13 </a:t>
            </a:r>
            <a:r>
              <a:rPr lang="ru-RU" dirty="0" err="1" smtClean="0"/>
              <a:t>ноември</a:t>
            </a:r>
            <a:r>
              <a:rPr lang="ru-RU" dirty="0" smtClean="0"/>
              <a:t> - </a:t>
            </a:r>
            <a:r>
              <a:rPr lang="ru-RU" dirty="0" err="1" smtClean="0"/>
              <a:t>организиране</a:t>
            </a:r>
            <a:r>
              <a:rPr lang="ru-RU" dirty="0" smtClean="0"/>
              <a:t> на походи в близки местности около </a:t>
            </a:r>
            <a:r>
              <a:rPr lang="ru-RU" dirty="0" err="1" smtClean="0"/>
              <a:t>градовете</a:t>
            </a:r>
            <a:r>
              <a:rPr lang="ru-RU" dirty="0" smtClean="0"/>
              <a:t>, в</a:t>
            </a:r>
          </a:p>
          <a:p>
            <a:r>
              <a:rPr lang="ru-RU" dirty="0" err="1" smtClean="0"/>
              <a:t>които</a:t>
            </a:r>
            <a:r>
              <a:rPr lang="ru-RU" dirty="0" smtClean="0"/>
              <a:t> имаме </a:t>
            </a:r>
            <a:r>
              <a:rPr lang="ru-RU" dirty="0" err="1" smtClean="0"/>
              <a:t>Лайънс</a:t>
            </a:r>
            <a:r>
              <a:rPr lang="ru-RU" dirty="0" smtClean="0"/>
              <a:t> </a:t>
            </a:r>
            <a:r>
              <a:rPr lang="ru-RU" dirty="0" err="1" smtClean="0"/>
              <a:t>клубове</a:t>
            </a:r>
            <a:r>
              <a:rPr lang="ru-RU" dirty="0" smtClean="0"/>
              <a:t> - </a:t>
            </a:r>
            <a:r>
              <a:rPr lang="ru-RU" dirty="0" err="1" smtClean="0"/>
              <a:t>национална</a:t>
            </a:r>
            <a:r>
              <a:rPr lang="ru-RU" dirty="0" smtClean="0"/>
              <a:t> акция по места, да се </a:t>
            </a:r>
            <a:r>
              <a:rPr lang="ru-RU" dirty="0" err="1" smtClean="0"/>
              <a:t>анонсира</a:t>
            </a:r>
            <a:r>
              <a:rPr lang="ru-RU" dirty="0" smtClean="0"/>
              <a:t> </a:t>
            </a:r>
            <a:r>
              <a:rPr lang="ru-RU" dirty="0" err="1" smtClean="0"/>
              <a:t>предварително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социалните</a:t>
            </a:r>
            <a:r>
              <a:rPr lang="ru-RU" dirty="0" smtClean="0"/>
              <a:t> мрежи и </a:t>
            </a:r>
            <a:r>
              <a:rPr lang="ru-RU" dirty="0" err="1" smtClean="0"/>
              <a:t>местни</a:t>
            </a:r>
            <a:r>
              <a:rPr lang="ru-RU" dirty="0" smtClean="0"/>
              <a:t> </a:t>
            </a:r>
            <a:r>
              <a:rPr lang="ru-RU" dirty="0" err="1" smtClean="0"/>
              <a:t>сайтове</a:t>
            </a:r>
            <a:r>
              <a:rPr lang="ru-RU" dirty="0" smtClean="0"/>
              <a:t>, да се </a:t>
            </a:r>
            <a:r>
              <a:rPr lang="ru-RU" dirty="0" err="1" smtClean="0"/>
              <a:t>промотира</a:t>
            </a:r>
            <a:r>
              <a:rPr lang="ru-RU" dirty="0" smtClean="0"/>
              <a:t>, </a:t>
            </a:r>
            <a:r>
              <a:rPr lang="ru-RU" dirty="0" err="1" smtClean="0"/>
              <a:t>така</a:t>
            </a:r>
            <a:r>
              <a:rPr lang="ru-RU" dirty="0" smtClean="0"/>
              <a:t> че и </a:t>
            </a:r>
            <a:r>
              <a:rPr lang="ru-RU" dirty="0" err="1" smtClean="0"/>
              <a:t>граждани</a:t>
            </a:r>
            <a:r>
              <a:rPr lang="ru-RU" dirty="0" smtClean="0"/>
              <a:t> да </a:t>
            </a:r>
            <a:r>
              <a:rPr lang="ru-RU" dirty="0" err="1" smtClean="0"/>
              <a:t>могат</a:t>
            </a:r>
            <a:r>
              <a:rPr lang="ru-RU" dirty="0" smtClean="0"/>
              <a:t> да се</a:t>
            </a:r>
          </a:p>
          <a:p>
            <a:r>
              <a:rPr lang="ru-RU" dirty="0" smtClean="0"/>
              <a:t>включат,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да се </a:t>
            </a:r>
            <a:r>
              <a:rPr lang="ru-RU" dirty="0" err="1" smtClean="0"/>
              <a:t>популяризира</a:t>
            </a:r>
            <a:r>
              <a:rPr lang="ru-RU" dirty="0" smtClean="0"/>
              <a:t> </a:t>
            </a:r>
            <a:r>
              <a:rPr lang="ru-RU" dirty="0" err="1" smtClean="0"/>
              <a:t>Лайънс</a:t>
            </a:r>
            <a:r>
              <a:rPr lang="ru-RU" dirty="0" smtClean="0"/>
              <a:t>. Да се подкрепи </a:t>
            </a:r>
            <a:r>
              <a:rPr lang="ru-RU" dirty="0" err="1" smtClean="0"/>
              <a:t>акцията</a:t>
            </a:r>
            <a:r>
              <a:rPr lang="ru-RU" dirty="0" smtClean="0"/>
              <a:t> с </a:t>
            </a:r>
            <a:r>
              <a:rPr lang="ru-RU" dirty="0" err="1" smtClean="0"/>
              <a:t>информираност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 err="1" smtClean="0"/>
              <a:t>въпросите</a:t>
            </a:r>
            <a:r>
              <a:rPr lang="ru-RU" dirty="0" smtClean="0"/>
              <a:t> за диабета – </a:t>
            </a:r>
            <a:r>
              <a:rPr lang="ru-RU" dirty="0" err="1" smtClean="0"/>
              <a:t>флаери</a:t>
            </a:r>
            <a:r>
              <a:rPr lang="ru-RU" dirty="0" smtClean="0"/>
              <a:t>, </a:t>
            </a:r>
            <a:r>
              <a:rPr lang="ru-RU" dirty="0" err="1" smtClean="0"/>
              <a:t>тениски</a:t>
            </a:r>
            <a:r>
              <a:rPr lang="ru-RU" dirty="0" smtClean="0"/>
              <a:t> с лого на </a:t>
            </a:r>
            <a:r>
              <a:rPr lang="ru-RU" dirty="0" err="1" smtClean="0"/>
              <a:t>Лайънс</a:t>
            </a:r>
            <a:r>
              <a:rPr lang="ru-RU" dirty="0" smtClean="0"/>
              <a:t>. При </a:t>
            </a:r>
            <a:r>
              <a:rPr lang="ru-RU" dirty="0" err="1" smtClean="0"/>
              <a:t>възможност</a:t>
            </a:r>
            <a:r>
              <a:rPr lang="ru-RU" dirty="0" smtClean="0"/>
              <a:t> да е</a:t>
            </a:r>
          </a:p>
          <a:p>
            <a:r>
              <a:rPr lang="ru-RU" dirty="0" err="1" smtClean="0"/>
              <a:t>съвместно</a:t>
            </a:r>
            <a:r>
              <a:rPr lang="ru-RU" dirty="0" smtClean="0"/>
              <a:t> с </a:t>
            </a:r>
            <a:r>
              <a:rPr lang="ru-RU" dirty="0" err="1" smtClean="0"/>
              <a:t>други</a:t>
            </a:r>
            <a:r>
              <a:rPr lang="ru-RU" dirty="0" smtClean="0"/>
              <a:t> организации – </a:t>
            </a:r>
            <a:r>
              <a:rPr lang="ru-RU" dirty="0" err="1" smtClean="0"/>
              <a:t>велообщества</a:t>
            </a:r>
            <a:r>
              <a:rPr lang="ru-RU" dirty="0" smtClean="0"/>
              <a:t>, </a:t>
            </a:r>
            <a:r>
              <a:rPr lang="ru-RU" dirty="0" err="1" smtClean="0"/>
              <a:t>туристически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по места.</a:t>
            </a:r>
          </a:p>
          <a:p>
            <a:endParaRPr lang="ru-RU" dirty="0" smtClean="0"/>
          </a:p>
          <a:p>
            <a:r>
              <a:rPr lang="ru-RU" dirty="0" err="1" smtClean="0"/>
              <a:t>Втори</a:t>
            </a:r>
            <a:r>
              <a:rPr lang="ru-RU" dirty="0" smtClean="0"/>
              <a:t> вариант на </a:t>
            </a:r>
            <a:r>
              <a:rPr lang="ru-RU" dirty="0" err="1" smtClean="0"/>
              <a:t>това</a:t>
            </a:r>
            <a:r>
              <a:rPr lang="ru-RU" dirty="0" smtClean="0"/>
              <a:t> предложение – </a:t>
            </a:r>
            <a:r>
              <a:rPr lang="ru-RU" dirty="0" err="1" smtClean="0"/>
              <a:t>общонационално</a:t>
            </a:r>
            <a:r>
              <a:rPr lang="ru-RU" dirty="0" smtClean="0"/>
              <a:t> </a:t>
            </a:r>
            <a:r>
              <a:rPr lang="ru-RU" dirty="0" err="1" smtClean="0"/>
              <a:t>изкачване</a:t>
            </a:r>
            <a:r>
              <a:rPr lang="ru-RU" dirty="0" smtClean="0"/>
              <a:t> на </a:t>
            </a:r>
            <a:r>
              <a:rPr lang="ru-RU" dirty="0" err="1" smtClean="0"/>
              <a:t>връх</a:t>
            </a:r>
            <a:r>
              <a:rPr lang="ru-RU" dirty="0" smtClean="0"/>
              <a:t> или поход до</a:t>
            </a:r>
          </a:p>
          <a:p>
            <a:r>
              <a:rPr lang="ru-RU" dirty="0" err="1" smtClean="0"/>
              <a:t>местност</a:t>
            </a:r>
            <a:r>
              <a:rPr lang="ru-RU" dirty="0" smtClean="0"/>
              <a:t> с </a:t>
            </a:r>
            <a:r>
              <a:rPr lang="ru-RU" dirty="0" err="1" smtClean="0"/>
              <a:t>възможност</a:t>
            </a:r>
            <a:r>
              <a:rPr lang="ru-RU" dirty="0" smtClean="0"/>
              <a:t> за </a:t>
            </a:r>
            <a:r>
              <a:rPr lang="ru-RU" dirty="0" err="1" smtClean="0"/>
              <a:t>включване</a:t>
            </a:r>
            <a:r>
              <a:rPr lang="ru-RU" dirty="0" smtClean="0"/>
              <a:t> на </a:t>
            </a:r>
            <a:r>
              <a:rPr lang="ru-RU" dirty="0" err="1" smtClean="0"/>
              <a:t>гражданите</a:t>
            </a:r>
            <a:r>
              <a:rPr lang="ru-RU" dirty="0" smtClean="0"/>
              <a:t> с цел </a:t>
            </a:r>
            <a:r>
              <a:rPr lang="ru-RU" dirty="0" err="1" smtClean="0"/>
              <a:t>популяризиране</a:t>
            </a:r>
            <a:r>
              <a:rPr lang="ru-RU" dirty="0" smtClean="0"/>
              <a:t> на </a:t>
            </a:r>
            <a:r>
              <a:rPr lang="ru-RU" dirty="0" err="1" smtClean="0"/>
              <a:t>Лайънс</a:t>
            </a:r>
            <a:endParaRPr lang="ru-RU" dirty="0" smtClean="0"/>
          </a:p>
          <a:p>
            <a:r>
              <a:rPr lang="ru-RU" dirty="0" err="1" smtClean="0"/>
              <a:t>движението</a:t>
            </a:r>
            <a:r>
              <a:rPr lang="ru-RU" dirty="0" smtClean="0"/>
              <a:t> - </a:t>
            </a:r>
            <a:r>
              <a:rPr lang="ru-RU" dirty="0" err="1" smtClean="0"/>
              <a:t>координатори</a:t>
            </a:r>
            <a:r>
              <a:rPr lang="ru-RU" dirty="0" smtClean="0"/>
              <a:t> по </a:t>
            </a:r>
            <a:r>
              <a:rPr lang="ru-RU" dirty="0" err="1" smtClean="0"/>
              <a:t>организацията</a:t>
            </a:r>
            <a:r>
              <a:rPr lang="ru-RU" dirty="0" smtClean="0"/>
              <a:t> – 2 ВДУ др. Любомир Димитров и </a:t>
            </a:r>
            <a:r>
              <a:rPr lang="ru-RU" dirty="0" err="1" smtClean="0"/>
              <a:t>Даяна</a:t>
            </a:r>
            <a:endParaRPr lang="ru-RU" dirty="0" smtClean="0"/>
          </a:p>
          <a:p>
            <a:r>
              <a:rPr lang="ru-RU" dirty="0" err="1" smtClean="0"/>
              <a:t>Стаматова</a:t>
            </a:r>
            <a:r>
              <a:rPr lang="ru-RU" dirty="0" smtClean="0"/>
              <a:t>, </a:t>
            </a:r>
            <a:r>
              <a:rPr lang="ru-RU" dirty="0" err="1" smtClean="0"/>
              <a:t>Секретар</a:t>
            </a:r>
            <a:r>
              <a:rPr lang="ru-RU" dirty="0" smtClean="0"/>
              <a:t> на Дистрикта.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742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Това са едни от харесваните акции в </a:t>
            </a:r>
            <a:r>
              <a:rPr lang="bg-BG" dirty="0" err="1" smtClean="0"/>
              <a:t>Лайънс</a:t>
            </a:r>
            <a:r>
              <a:rPr lang="bg-BG" dirty="0" smtClean="0"/>
              <a:t>,</a:t>
            </a:r>
            <a:r>
              <a:rPr lang="bg-BG" baseline="0" dirty="0" smtClean="0"/>
              <a:t> поне в моя клуб. </a:t>
            </a:r>
          </a:p>
          <a:p>
            <a:r>
              <a:rPr lang="bg-BG" dirty="0" smtClean="0"/>
              <a:t>Акциите</a:t>
            </a:r>
            <a:r>
              <a:rPr lang="bg-BG" baseline="0" dirty="0" smtClean="0"/>
              <a:t> за околна среда</a:t>
            </a:r>
            <a:r>
              <a:rPr lang="bg-BG" dirty="0" smtClean="0"/>
              <a:t> са</a:t>
            </a:r>
            <a:r>
              <a:rPr lang="bg-BG" baseline="0" dirty="0" smtClean="0"/>
              <a:t> включени в петте приоритетни дейности на </a:t>
            </a:r>
            <a:r>
              <a:rPr lang="bg-BG" baseline="0" dirty="0" err="1" smtClean="0"/>
              <a:t>Лайънс</a:t>
            </a:r>
            <a:r>
              <a:rPr lang="bg-BG" baseline="0" dirty="0" smtClean="0"/>
              <a:t> и тази година. </a:t>
            </a:r>
          </a:p>
          <a:p>
            <a:r>
              <a:rPr lang="ru-RU" baseline="0" dirty="0" smtClean="0"/>
              <a:t>Кампании за </a:t>
            </a:r>
            <a:r>
              <a:rPr lang="ru-RU" baseline="0" dirty="0" err="1" smtClean="0"/>
              <a:t>опазване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околната</a:t>
            </a:r>
            <a:r>
              <a:rPr lang="ru-RU" baseline="0" dirty="0" smtClean="0"/>
              <a:t> среда:</a:t>
            </a:r>
          </a:p>
          <a:p>
            <a:r>
              <a:rPr lang="ru-RU" baseline="0" dirty="0" smtClean="0"/>
              <a:t>„Да </a:t>
            </a:r>
            <a:r>
              <a:rPr lang="ru-RU" baseline="0" dirty="0" err="1" smtClean="0"/>
              <a:t>изчистим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България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Заедно</a:t>
            </a:r>
            <a:r>
              <a:rPr lang="ru-RU" baseline="0" dirty="0" smtClean="0"/>
              <a:t>“ – 17 </a:t>
            </a:r>
            <a:r>
              <a:rPr lang="ru-RU" baseline="0" dirty="0" err="1" smtClean="0"/>
              <a:t>септември</a:t>
            </a:r>
            <a:endParaRPr lang="ru-RU" baseline="0" dirty="0" smtClean="0"/>
          </a:p>
          <a:p>
            <a:r>
              <a:rPr lang="ru-RU" baseline="0" dirty="0" smtClean="0"/>
              <a:t>2022 </a:t>
            </a:r>
          </a:p>
          <a:p>
            <a:r>
              <a:rPr lang="ru-RU" baseline="0" dirty="0" smtClean="0"/>
              <a:t>„</a:t>
            </a:r>
            <a:r>
              <a:rPr lang="ru-RU" baseline="0" dirty="0" err="1" smtClean="0"/>
              <a:t>Ден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Земята</a:t>
            </a:r>
            <a:r>
              <a:rPr lang="ru-RU" baseline="0" dirty="0" smtClean="0"/>
              <a:t>“- 22 </a:t>
            </a:r>
            <a:r>
              <a:rPr lang="ru-RU" baseline="0" dirty="0" err="1" smtClean="0"/>
              <a:t>април</a:t>
            </a:r>
            <a:r>
              <a:rPr lang="ru-RU" baseline="0" dirty="0" smtClean="0"/>
              <a:t> - с </a:t>
            </a:r>
            <a:r>
              <a:rPr lang="ru-RU" baseline="0" dirty="0" err="1" smtClean="0"/>
              <a:t>общонационална</a:t>
            </a:r>
            <a:r>
              <a:rPr lang="ru-RU" baseline="0" dirty="0" smtClean="0"/>
              <a:t> кампания за </a:t>
            </a:r>
            <a:r>
              <a:rPr lang="ru-RU" baseline="0" dirty="0" err="1" smtClean="0"/>
              <a:t>залесяване</a:t>
            </a:r>
            <a:endParaRPr lang="ru-RU" baseline="0" dirty="0" smtClean="0"/>
          </a:p>
          <a:p>
            <a:r>
              <a:rPr lang="ru-RU" baseline="0" dirty="0" smtClean="0"/>
              <a:t>на </a:t>
            </a:r>
            <a:r>
              <a:rPr lang="ru-RU" baseline="0" dirty="0" err="1" smtClean="0"/>
              <a:t>предварително</a:t>
            </a:r>
            <a:r>
              <a:rPr lang="ru-RU" baseline="0" dirty="0" smtClean="0"/>
              <a:t> уточнено, </a:t>
            </a:r>
            <a:r>
              <a:rPr lang="ru-RU" baseline="0" dirty="0" err="1" smtClean="0"/>
              <a:t>емблематично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място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България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обеззалесено</a:t>
            </a:r>
            <a:r>
              <a:rPr lang="ru-RU" baseline="0" dirty="0" smtClean="0"/>
              <a:t> - пострадало от</a:t>
            </a:r>
          </a:p>
          <a:p>
            <a:r>
              <a:rPr lang="ru-RU" baseline="0" dirty="0" err="1" smtClean="0"/>
              <a:t>изсичане</a:t>
            </a:r>
            <a:r>
              <a:rPr lang="ru-RU" baseline="0" dirty="0" smtClean="0"/>
              <a:t> или пожар, </a:t>
            </a:r>
            <a:r>
              <a:rPr lang="ru-RU" baseline="0" dirty="0" err="1" smtClean="0"/>
              <a:t>което</a:t>
            </a:r>
            <a:r>
              <a:rPr lang="ru-RU" baseline="0" dirty="0" smtClean="0"/>
              <a:t> да е и </a:t>
            </a:r>
            <a:r>
              <a:rPr lang="ru-RU" baseline="0" dirty="0" err="1" smtClean="0"/>
              <a:t>тийм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билдинг</a:t>
            </a:r>
            <a:r>
              <a:rPr lang="ru-RU" baseline="0" dirty="0" smtClean="0"/>
              <a:t> за </a:t>
            </a:r>
            <a:r>
              <a:rPr lang="ru-RU" baseline="0" dirty="0" err="1" smtClean="0"/>
              <a:t>клубовете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Лайънс</a:t>
            </a:r>
            <a:r>
              <a:rPr lang="ru-RU" baseline="0" dirty="0" smtClean="0"/>
              <a:t> гора. </a:t>
            </a:r>
            <a:endParaRPr lang="bg-BG" baseline="0" dirty="0" smtClean="0"/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742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Кампанията</a:t>
            </a:r>
            <a:r>
              <a:rPr lang="ru-RU" dirty="0" smtClean="0"/>
              <a:t> „</a:t>
            </a:r>
            <a:r>
              <a:rPr lang="ru-RU" dirty="0" err="1" smtClean="0"/>
              <a:t>Сподели</a:t>
            </a:r>
            <a:r>
              <a:rPr lang="ru-RU" dirty="0" smtClean="0"/>
              <a:t> и </a:t>
            </a:r>
            <a:r>
              <a:rPr lang="ru-RU" dirty="0" err="1" smtClean="0"/>
              <a:t>помогни</a:t>
            </a:r>
            <a:r>
              <a:rPr lang="ru-RU" dirty="0" smtClean="0"/>
              <a:t>”,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провеждаме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съдействието</a:t>
            </a:r>
            <a:r>
              <a:rPr lang="ru-RU" dirty="0" smtClean="0"/>
              <a:t> на Метро</a:t>
            </a:r>
            <a:r>
              <a:rPr lang="ru-RU" baseline="0" dirty="0" smtClean="0"/>
              <a:t> е </a:t>
            </a:r>
            <a:r>
              <a:rPr lang="ru-RU" dirty="0" smtClean="0"/>
              <a:t>предназначена за </a:t>
            </a:r>
            <a:r>
              <a:rPr lang="ru-RU" dirty="0" err="1" smtClean="0"/>
              <a:t>събиране</a:t>
            </a:r>
            <a:r>
              <a:rPr lang="ru-RU" dirty="0" smtClean="0"/>
              <a:t> на </a:t>
            </a:r>
            <a:r>
              <a:rPr lang="ru-RU" dirty="0" err="1" smtClean="0"/>
              <a:t>дълготрайни</a:t>
            </a:r>
            <a:r>
              <a:rPr lang="ru-RU" dirty="0" smtClean="0"/>
              <a:t> </a:t>
            </a:r>
            <a:r>
              <a:rPr lang="ru-RU" dirty="0" err="1" smtClean="0"/>
              <a:t>хранителни</a:t>
            </a:r>
            <a:r>
              <a:rPr lang="ru-RU" dirty="0" smtClean="0"/>
              <a:t> стоки, </a:t>
            </a:r>
            <a:r>
              <a:rPr lang="ru-RU" dirty="0" err="1" smtClean="0"/>
              <a:t>санитарни</a:t>
            </a:r>
            <a:r>
              <a:rPr lang="ru-RU" dirty="0" smtClean="0"/>
              <a:t> </a:t>
            </a:r>
            <a:r>
              <a:rPr lang="ru-RU" dirty="0" err="1" smtClean="0"/>
              <a:t>материали</a:t>
            </a:r>
            <a:r>
              <a:rPr lang="ru-RU" dirty="0" smtClean="0"/>
              <a:t> и </a:t>
            </a:r>
            <a:r>
              <a:rPr lang="ru-RU" dirty="0" err="1" smtClean="0"/>
              <a:t>битови</a:t>
            </a:r>
            <a:r>
              <a:rPr lang="ru-RU" dirty="0" smtClean="0"/>
              <a:t> стоки. </a:t>
            </a:r>
            <a:r>
              <a:rPr lang="ru-RU" dirty="0" err="1" smtClean="0"/>
              <a:t>Кампанията</a:t>
            </a:r>
            <a:r>
              <a:rPr lang="ru-RU" dirty="0" smtClean="0"/>
              <a:t> "</a:t>
            </a:r>
            <a:r>
              <a:rPr lang="ru-RU" dirty="0" err="1" smtClean="0"/>
              <a:t>Сподели</a:t>
            </a:r>
            <a:r>
              <a:rPr lang="ru-RU" dirty="0" smtClean="0"/>
              <a:t> и </a:t>
            </a:r>
            <a:r>
              <a:rPr lang="ru-RU" dirty="0" err="1" smtClean="0"/>
              <a:t>помогни</a:t>
            </a:r>
            <a:r>
              <a:rPr lang="ru-RU" dirty="0" smtClean="0"/>
              <a:t>" е </a:t>
            </a:r>
            <a:r>
              <a:rPr lang="ru-RU" dirty="0" err="1" smtClean="0"/>
              <a:t>обикновено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януари</a:t>
            </a:r>
            <a:r>
              <a:rPr lang="ru-RU" dirty="0" smtClean="0"/>
              <a:t> и </a:t>
            </a:r>
            <a:r>
              <a:rPr lang="ru-RU" dirty="0" err="1" smtClean="0"/>
              <a:t>съвпада</a:t>
            </a:r>
            <a:r>
              <a:rPr lang="ru-RU" dirty="0" smtClean="0"/>
              <a:t> по </a:t>
            </a:r>
            <a:r>
              <a:rPr lang="ru-RU" dirty="0" err="1" smtClean="0"/>
              <a:t>време</a:t>
            </a:r>
            <a:r>
              <a:rPr lang="ru-RU" dirty="0" smtClean="0"/>
              <a:t> с </a:t>
            </a:r>
            <a:r>
              <a:rPr lang="ru-RU" dirty="0" err="1" smtClean="0"/>
              <a:t>международната</a:t>
            </a:r>
            <a:r>
              <a:rPr lang="ru-RU" dirty="0" smtClean="0"/>
              <a:t> кампания на </a:t>
            </a:r>
            <a:r>
              <a:rPr lang="ru-RU" dirty="0" err="1" smtClean="0"/>
              <a:t>Лайънс</a:t>
            </a:r>
            <a:r>
              <a:rPr lang="ru-RU" dirty="0" smtClean="0"/>
              <a:t> </a:t>
            </a:r>
            <a:r>
              <a:rPr lang="ru-RU" dirty="0" err="1" smtClean="0"/>
              <a:t>Интернешънъл</a:t>
            </a:r>
            <a:r>
              <a:rPr lang="ru-RU" dirty="0" smtClean="0"/>
              <a:t> за </a:t>
            </a:r>
            <a:r>
              <a:rPr lang="ru-RU" dirty="0" err="1" smtClean="0"/>
              <a:t>подпомагане</a:t>
            </a:r>
            <a:r>
              <a:rPr lang="ru-RU" dirty="0" smtClean="0"/>
              <a:t> на </a:t>
            </a:r>
            <a:r>
              <a:rPr lang="ru-RU" dirty="0" err="1" smtClean="0"/>
              <a:t>бедните</a:t>
            </a:r>
            <a:r>
              <a:rPr lang="ru-RU" dirty="0" smtClean="0"/>
              <a:t> и </a:t>
            </a:r>
            <a:r>
              <a:rPr lang="ru-RU" dirty="0" err="1" smtClean="0"/>
              <a:t>нуждаещите</a:t>
            </a:r>
            <a:r>
              <a:rPr lang="ru-RU" dirty="0" smtClean="0"/>
              <a:t> се.</a:t>
            </a:r>
          </a:p>
          <a:p>
            <a:r>
              <a:rPr lang="ru-RU" dirty="0" err="1" smtClean="0"/>
              <a:t>Бих</a:t>
            </a:r>
            <a:r>
              <a:rPr lang="ru-RU" baseline="0" dirty="0" smtClean="0"/>
              <a:t> искала да </a:t>
            </a:r>
            <a:r>
              <a:rPr lang="ru-RU" baseline="0" dirty="0" err="1" smtClean="0"/>
              <a:t>разкажа</a:t>
            </a:r>
            <a:r>
              <a:rPr lang="ru-RU" baseline="0" dirty="0" smtClean="0"/>
              <a:t>  и за </a:t>
            </a:r>
            <a:r>
              <a:rPr lang="ru-RU" baseline="0" dirty="0" err="1" smtClean="0"/>
              <a:t>акцията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която</a:t>
            </a:r>
            <a:r>
              <a:rPr lang="ru-RU" baseline="0" dirty="0" smtClean="0"/>
              <a:t> вече 8 </a:t>
            </a:r>
            <a:r>
              <a:rPr lang="ru-RU" baseline="0" dirty="0" err="1" smtClean="0"/>
              <a:t>години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провеждаме</a:t>
            </a:r>
            <a:r>
              <a:rPr lang="ru-RU" baseline="0" dirty="0" smtClean="0"/>
              <a:t> в клуб </a:t>
            </a:r>
            <a:r>
              <a:rPr lang="ru-RU" baseline="0" dirty="0" err="1" smtClean="0"/>
              <a:t>Евридика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Чрез </a:t>
            </a:r>
            <a:r>
              <a:rPr lang="ru-RU" baseline="0" dirty="0" err="1" smtClean="0"/>
              <a:t>спонсори</a:t>
            </a:r>
            <a:r>
              <a:rPr lang="ru-RU" baseline="0" dirty="0" smtClean="0"/>
              <a:t> и дарители </a:t>
            </a:r>
            <a:r>
              <a:rPr lang="ru-RU" baseline="0" dirty="0" err="1" smtClean="0"/>
              <a:t>закупуваме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хранителни</a:t>
            </a:r>
            <a:r>
              <a:rPr lang="ru-RU" baseline="0" dirty="0" smtClean="0"/>
              <a:t> стоки, </a:t>
            </a:r>
            <a:r>
              <a:rPr lang="ru-RU" baseline="0" dirty="0" err="1" smtClean="0"/>
              <a:t>като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освен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дълготрайни</a:t>
            </a:r>
            <a:r>
              <a:rPr lang="ru-RU" baseline="0" dirty="0" smtClean="0"/>
              <a:t> се </a:t>
            </a:r>
            <a:r>
              <a:rPr lang="ru-RU" baseline="0" dirty="0" err="1" smtClean="0"/>
              <a:t>стараем</a:t>
            </a:r>
            <a:r>
              <a:rPr lang="ru-RU" baseline="0" dirty="0" smtClean="0"/>
              <a:t> да добавим и </a:t>
            </a:r>
            <a:r>
              <a:rPr lang="ru-RU" baseline="0" dirty="0" err="1" smtClean="0"/>
              <a:t>нещо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по-вкусно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нещо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което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биха</a:t>
            </a:r>
            <a:r>
              <a:rPr lang="ru-RU" baseline="0" dirty="0" smtClean="0"/>
              <a:t> си позволили, </a:t>
            </a:r>
            <a:r>
              <a:rPr lang="ru-RU" baseline="0" dirty="0" err="1" smtClean="0"/>
              <a:t>добавяме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перилни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препарати</a:t>
            </a:r>
            <a:r>
              <a:rPr lang="ru-RU" baseline="0" dirty="0" smtClean="0"/>
              <a:t>, средства за </a:t>
            </a:r>
            <a:r>
              <a:rPr lang="ru-RU" baseline="0" dirty="0" err="1" smtClean="0"/>
              <a:t>лична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хигиена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както</a:t>
            </a:r>
            <a:r>
              <a:rPr lang="ru-RU" baseline="0" dirty="0" smtClean="0"/>
              <a:t> и малка сума, </a:t>
            </a:r>
            <a:r>
              <a:rPr lang="ru-RU" baseline="0" dirty="0" err="1" smtClean="0"/>
              <a:t>която</a:t>
            </a:r>
            <a:r>
              <a:rPr lang="ru-RU" baseline="0" dirty="0" smtClean="0"/>
              <a:t> да </a:t>
            </a:r>
            <a:r>
              <a:rPr lang="ru-RU" baseline="0" dirty="0" err="1" smtClean="0"/>
              <a:t>използват</a:t>
            </a:r>
            <a:r>
              <a:rPr lang="ru-RU" baseline="0" dirty="0" smtClean="0"/>
              <a:t> по свое усмотрение… </a:t>
            </a:r>
            <a:r>
              <a:rPr lang="ru-RU" baseline="0" dirty="0" err="1" smtClean="0"/>
              <a:t>Провеждаме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акцията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Игнажден</a:t>
            </a:r>
            <a:r>
              <a:rPr lang="ru-RU" baseline="0" dirty="0" smtClean="0"/>
              <a:t>, дни </a:t>
            </a:r>
            <a:r>
              <a:rPr lang="ru-RU" baseline="0" dirty="0" err="1" smtClean="0"/>
              <a:t>преди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Коледните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празници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Напълваме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трапезата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социално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слаби</a:t>
            </a:r>
            <a:r>
              <a:rPr lang="ru-RU" baseline="0" dirty="0" smtClean="0"/>
              <a:t> семейства и </a:t>
            </a:r>
            <a:r>
              <a:rPr lang="ru-RU" baseline="0" dirty="0" err="1" smtClean="0"/>
              <a:t>възрастни</a:t>
            </a:r>
            <a:r>
              <a:rPr lang="ru-RU" baseline="0" dirty="0" smtClean="0"/>
              <a:t> хора, </a:t>
            </a:r>
            <a:r>
              <a:rPr lang="ru-RU" baseline="0" dirty="0" err="1" smtClean="0"/>
              <a:t>като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имената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адресите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</a:t>
            </a:r>
            <a:r>
              <a:rPr lang="ru-RU" baseline="0" dirty="0" smtClean="0"/>
              <a:t> ни </a:t>
            </a:r>
            <a:r>
              <a:rPr lang="ru-RU" baseline="0" dirty="0" err="1" smtClean="0"/>
              <a:t>подадени</a:t>
            </a:r>
            <a:r>
              <a:rPr lang="ru-RU" baseline="0" dirty="0" smtClean="0"/>
              <a:t> от </a:t>
            </a:r>
            <a:r>
              <a:rPr lang="ru-RU" baseline="0" dirty="0" err="1" smtClean="0"/>
              <a:t>Общината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Тракия</a:t>
            </a:r>
            <a:r>
              <a:rPr lang="ru-RU" baseline="0" dirty="0" smtClean="0"/>
              <a:t> и в район </a:t>
            </a:r>
            <a:r>
              <a:rPr lang="ru-RU" baseline="0" dirty="0" err="1" smtClean="0"/>
              <a:t>Южен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Работим</a:t>
            </a:r>
            <a:r>
              <a:rPr lang="ru-RU" baseline="0" dirty="0" smtClean="0"/>
              <a:t> отлично </a:t>
            </a:r>
            <a:r>
              <a:rPr lang="ru-RU" baseline="0" dirty="0" err="1" smtClean="0"/>
              <a:t>със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служителите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общината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като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обикновено</a:t>
            </a:r>
            <a:r>
              <a:rPr lang="ru-RU" baseline="0" dirty="0" smtClean="0"/>
              <a:t> те ни </a:t>
            </a:r>
            <a:r>
              <a:rPr lang="ru-RU" baseline="0" dirty="0" err="1" smtClean="0"/>
              <a:t>придружават</a:t>
            </a:r>
            <a:r>
              <a:rPr lang="ru-RU" baseline="0" dirty="0" smtClean="0"/>
              <a:t> до </a:t>
            </a:r>
            <a:r>
              <a:rPr lang="ru-RU" baseline="0" dirty="0" err="1" smtClean="0"/>
              <a:t>адресите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Ангажираме</a:t>
            </a:r>
            <a:r>
              <a:rPr lang="ru-RU" baseline="0" dirty="0" smtClean="0"/>
              <a:t> се с </a:t>
            </a:r>
            <a:r>
              <a:rPr lang="ru-RU" baseline="0" dirty="0" err="1" smtClean="0"/>
              <a:t>разнасянето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продуктите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защото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обикновено</a:t>
            </a:r>
            <a:r>
              <a:rPr lang="ru-RU" baseline="0" dirty="0" smtClean="0"/>
              <a:t> се </a:t>
            </a:r>
            <a:r>
              <a:rPr lang="ru-RU" baseline="0" dirty="0" err="1" smtClean="0"/>
              <a:t>получават</a:t>
            </a:r>
            <a:r>
              <a:rPr lang="ru-RU" baseline="0" dirty="0" smtClean="0"/>
              <a:t> 4-5 </a:t>
            </a:r>
            <a:r>
              <a:rPr lang="ru-RU" baseline="0" dirty="0" err="1" smtClean="0"/>
              <a:t>чанти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доста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тежки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са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трудни</a:t>
            </a:r>
            <a:r>
              <a:rPr lang="ru-RU" baseline="0" dirty="0" smtClean="0"/>
              <a:t> за </a:t>
            </a:r>
            <a:r>
              <a:rPr lang="ru-RU" baseline="0" dirty="0" err="1" smtClean="0"/>
              <a:t>пренасяне</a:t>
            </a:r>
            <a:r>
              <a:rPr lang="ru-RU" baseline="0" dirty="0" smtClean="0"/>
              <a:t>. </a:t>
            </a:r>
          </a:p>
          <a:p>
            <a:r>
              <a:rPr lang="ru-RU" baseline="0" dirty="0" err="1" smtClean="0"/>
              <a:t>Хората</a:t>
            </a:r>
            <a:r>
              <a:rPr lang="ru-RU" baseline="0" dirty="0" smtClean="0"/>
              <a:t> ни </a:t>
            </a:r>
            <a:r>
              <a:rPr lang="ru-RU" baseline="0" dirty="0" err="1" smtClean="0"/>
              <a:t>познават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очакват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нетърпение</a:t>
            </a:r>
            <a:r>
              <a:rPr lang="ru-RU" baseline="0" dirty="0" smtClean="0"/>
              <a:t> в дома си. </a:t>
            </a:r>
            <a:r>
              <a:rPr lang="ru-RU" baseline="0" dirty="0" err="1" smtClean="0"/>
              <a:t>Канят</a:t>
            </a:r>
            <a:r>
              <a:rPr lang="ru-RU" baseline="0" dirty="0" smtClean="0"/>
              <a:t> ни да </a:t>
            </a:r>
            <a:r>
              <a:rPr lang="ru-RU" baseline="0" dirty="0" err="1" smtClean="0"/>
              <a:t>поседнем</a:t>
            </a:r>
            <a:r>
              <a:rPr lang="ru-RU" baseline="0" dirty="0" smtClean="0"/>
              <a:t> и да поговорим с </a:t>
            </a:r>
            <a:r>
              <a:rPr lang="ru-RU" baseline="0" dirty="0" err="1" smtClean="0"/>
              <a:t>тях</a:t>
            </a:r>
            <a:r>
              <a:rPr lang="ru-RU" baseline="0" dirty="0" smtClean="0"/>
              <a:t>. </a:t>
            </a:r>
          </a:p>
          <a:p>
            <a:r>
              <a:rPr lang="ru-RU" baseline="0" dirty="0" err="1" smtClean="0"/>
              <a:t>Тази</a:t>
            </a:r>
            <a:r>
              <a:rPr lang="ru-RU" baseline="0" dirty="0" smtClean="0"/>
              <a:t> година </a:t>
            </a:r>
            <a:r>
              <a:rPr lang="ru-RU" baseline="0" dirty="0" err="1" smtClean="0"/>
              <a:t>всичко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ще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бъде</a:t>
            </a:r>
            <a:r>
              <a:rPr lang="ru-RU" baseline="0" dirty="0" smtClean="0"/>
              <a:t> различно. </a:t>
            </a:r>
            <a:r>
              <a:rPr lang="ru-RU" baseline="0" dirty="0" err="1" smtClean="0"/>
              <a:t>Ще</a:t>
            </a:r>
            <a:r>
              <a:rPr lang="ru-RU" baseline="0" dirty="0" smtClean="0"/>
              <a:t> проведем </a:t>
            </a:r>
            <a:r>
              <a:rPr lang="ru-RU" baseline="0" dirty="0" err="1" smtClean="0"/>
              <a:t>акцията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като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отивайки</a:t>
            </a:r>
            <a:r>
              <a:rPr lang="ru-RU" baseline="0" dirty="0" smtClean="0"/>
              <a:t> до </a:t>
            </a:r>
            <a:r>
              <a:rPr lang="ru-RU" baseline="0" dirty="0" err="1" smtClean="0"/>
              <a:t>адресите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ще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оставяме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чантите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продукти</a:t>
            </a:r>
            <a:r>
              <a:rPr lang="ru-RU" baseline="0" dirty="0" smtClean="0"/>
              <a:t> пред </a:t>
            </a:r>
            <a:r>
              <a:rPr lang="ru-RU" baseline="0" dirty="0" err="1" smtClean="0"/>
              <a:t>вратата</a:t>
            </a:r>
            <a:r>
              <a:rPr lang="ru-RU" baseline="0" dirty="0" smtClean="0"/>
              <a:t>, а след </a:t>
            </a:r>
            <a:r>
              <a:rPr lang="ru-RU" baseline="0" dirty="0" err="1" smtClean="0"/>
              <a:t>като</a:t>
            </a:r>
            <a:r>
              <a:rPr lang="ru-RU" baseline="0" dirty="0" smtClean="0"/>
              <a:t> си </a:t>
            </a:r>
            <a:r>
              <a:rPr lang="ru-RU" baseline="0" dirty="0" err="1" smtClean="0"/>
              <a:t>тръгнем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хората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ще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вземат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Решени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сме</a:t>
            </a:r>
            <a:r>
              <a:rPr lang="ru-RU" baseline="0" dirty="0" smtClean="0"/>
              <a:t> на всяка цена да доставим </a:t>
            </a:r>
            <a:r>
              <a:rPr lang="ru-RU" baseline="0" dirty="0" err="1" smtClean="0"/>
              <a:t>радостта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която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очакват</a:t>
            </a:r>
            <a:r>
              <a:rPr lang="ru-RU" baseline="0" dirty="0" smtClean="0"/>
              <a:t>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97085-23C6-42EA-88D3-55A18B0299D1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18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6, 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716016" y="2410489"/>
            <a:ext cx="3313355" cy="2234328"/>
          </a:xfrm>
        </p:spPr>
        <p:txBody>
          <a:bodyPr>
            <a:noAutofit/>
          </a:bodyPr>
          <a:lstStyle/>
          <a:p>
            <a:r>
              <a:rPr lang="bg-BG" sz="2800" dirty="0" smtClean="0">
                <a:solidFill>
                  <a:srgbClr val="0070C0"/>
                </a:solidFill>
              </a:rPr>
              <a:t>Регионален             </a:t>
            </a:r>
            <a:r>
              <a:rPr lang="bg-BG" sz="2800" dirty="0" err="1" smtClean="0">
                <a:solidFill>
                  <a:srgbClr val="0070C0"/>
                </a:solidFill>
              </a:rPr>
              <a:t>Лайънс</a:t>
            </a:r>
            <a:r>
              <a:rPr lang="bg-BG" sz="2800" dirty="0" smtClean="0">
                <a:solidFill>
                  <a:srgbClr val="0070C0"/>
                </a:solidFill>
              </a:rPr>
              <a:t> </a:t>
            </a:r>
            <a:r>
              <a:rPr lang="bg-BG" sz="2800" dirty="0">
                <a:solidFill>
                  <a:srgbClr val="0070C0"/>
                </a:solidFill>
              </a:rPr>
              <a:t>лидерски институт </a:t>
            </a:r>
            <a:br>
              <a:rPr lang="bg-BG" sz="2800" dirty="0">
                <a:solidFill>
                  <a:srgbClr val="0070C0"/>
                </a:solidFill>
              </a:rPr>
            </a:br>
            <a:r>
              <a:rPr lang="bg-BG" sz="2800" dirty="0">
                <a:solidFill>
                  <a:srgbClr val="0070C0"/>
                </a:solidFill>
              </a:rPr>
              <a:t>Несебър 2022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71765" y="4764731"/>
            <a:ext cx="6666782" cy="1600208"/>
          </a:xfrm>
        </p:spPr>
        <p:txBody>
          <a:bodyPr>
            <a:noAutofit/>
          </a:bodyPr>
          <a:lstStyle/>
          <a:p>
            <a:r>
              <a:rPr lang="bg-BG" sz="3200" b="1" dirty="0" smtClean="0"/>
              <a:t>Национални и международни </a:t>
            </a:r>
            <a:r>
              <a:rPr lang="bg-BG" sz="3200" b="1" dirty="0" err="1" smtClean="0"/>
              <a:t>Лайънс</a:t>
            </a:r>
            <a:r>
              <a:rPr lang="bg-BG" sz="3200" b="1" dirty="0" smtClean="0"/>
              <a:t> кампании</a:t>
            </a:r>
            <a:endParaRPr lang="bg-BG" sz="3200" b="1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353536" cy="750981"/>
          </a:xfrm>
        </p:spPr>
        <p:txBody>
          <a:bodyPr/>
          <a:lstStyle/>
          <a:p>
            <a:r>
              <a:rPr lang="bg-BG" dirty="0" smtClean="0"/>
              <a:t>Септември 9</a:t>
            </a:r>
          </a:p>
          <a:p>
            <a:r>
              <a:rPr lang="bg-BG" dirty="0" smtClean="0"/>
              <a:t>2022</a:t>
            </a:r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0" y="6381328"/>
            <a:ext cx="3554499" cy="365125"/>
          </a:xfrm>
        </p:spPr>
        <p:txBody>
          <a:bodyPr/>
          <a:lstStyle/>
          <a:p>
            <a:r>
              <a:rPr lang="bg-BG" dirty="0" smtClean="0"/>
              <a:t>Д</a:t>
            </a:r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3523304" cy="365125"/>
          </a:xfrm>
        </p:spPr>
        <p:txBody>
          <a:bodyPr/>
          <a:lstStyle/>
          <a:p>
            <a:pPr algn="r"/>
            <a:r>
              <a:rPr lang="bg-BG" dirty="0" smtClean="0">
                <a:solidFill>
                  <a:srgbClr val="0070C0"/>
                </a:solidFill>
              </a:rPr>
              <a:t>ДУ </a:t>
            </a:r>
            <a:r>
              <a:rPr lang="bg-BG" dirty="0" err="1" smtClean="0">
                <a:solidFill>
                  <a:srgbClr val="0070C0"/>
                </a:solidFill>
              </a:rPr>
              <a:t>Дорина</a:t>
            </a:r>
            <a:r>
              <a:rPr lang="bg-BG" dirty="0" smtClean="0">
                <a:solidFill>
                  <a:srgbClr val="0070C0"/>
                </a:solidFill>
              </a:rPr>
              <a:t> Дечева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8" y="4797152"/>
            <a:ext cx="1280919" cy="128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Няма налично описани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6" y="710268"/>
            <a:ext cx="1366416" cy="12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1355074" cy="128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5F630027-D327-D015-BAAD-88FEDF6AA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21" y="2889136"/>
            <a:ext cx="1286866" cy="12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0070C0"/>
                </a:solidFill>
              </a:rPr>
              <a:t>БУКВОПЛЕТ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3508977"/>
          </a:xfrm>
        </p:spPr>
        <p:txBody>
          <a:bodyPr>
            <a:normAutofit fontScale="92500"/>
          </a:bodyPr>
          <a:lstStyle/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Състезание за правопис и </a:t>
            </a:r>
            <a:r>
              <a:rPr lang="bg-BG" dirty="0" err="1" smtClean="0"/>
              <a:t>правоговор</a:t>
            </a:r>
            <a:endParaRPr lang="bg-BG" dirty="0" smtClean="0"/>
          </a:p>
          <a:p>
            <a:r>
              <a:rPr lang="bg-BG" dirty="0" smtClean="0"/>
              <a:t>Сайт - </a:t>
            </a:r>
            <a:r>
              <a:rPr lang="bg-BG" b="1" dirty="0" err="1" smtClean="0"/>
              <a:t>буквоплет</a:t>
            </a:r>
            <a:r>
              <a:rPr lang="bg-BG" b="1" dirty="0" smtClean="0"/>
              <a:t>.</a:t>
            </a:r>
            <a:r>
              <a:rPr lang="bg-BG" b="1" dirty="0" err="1" smtClean="0"/>
              <a:t>бг</a:t>
            </a:r>
            <a:endParaRPr lang="bg-BG" b="1" dirty="0"/>
          </a:p>
          <a:p>
            <a:r>
              <a:rPr lang="ru-RU" dirty="0" smtClean="0"/>
              <a:t>Трудности при </a:t>
            </a:r>
            <a:r>
              <a:rPr lang="ru-RU" dirty="0" err="1" smtClean="0"/>
              <a:t>провеждане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ситуацията</a:t>
            </a:r>
            <a:r>
              <a:rPr lang="ru-RU" dirty="0"/>
              <a:t> с </a:t>
            </a:r>
            <a:r>
              <a:rPr lang="ru-RU" dirty="0" err="1"/>
              <a:t>Ковид</a:t>
            </a:r>
            <a:r>
              <a:rPr lang="ru-RU" dirty="0"/>
              <a:t> </a:t>
            </a:r>
            <a:r>
              <a:rPr lang="ru-RU" dirty="0" smtClean="0"/>
              <a:t>19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зимните</a:t>
            </a:r>
            <a:r>
              <a:rPr lang="ru-RU" dirty="0" smtClean="0"/>
              <a:t> </a:t>
            </a:r>
            <a:r>
              <a:rPr lang="ru-RU" dirty="0" err="1" smtClean="0"/>
              <a:t>месеци</a:t>
            </a:r>
            <a:endParaRPr lang="ru-RU" dirty="0" smtClean="0"/>
          </a:p>
          <a:p>
            <a:r>
              <a:rPr lang="ru-RU" dirty="0" smtClean="0"/>
              <a:t>Да </a:t>
            </a:r>
            <a:r>
              <a:rPr lang="ru-RU" dirty="0" err="1" smtClean="0"/>
              <a:t>изместим</a:t>
            </a:r>
            <a:r>
              <a:rPr lang="ru-RU" dirty="0" smtClean="0"/>
              <a:t> </a:t>
            </a:r>
            <a:r>
              <a:rPr lang="ru-RU" dirty="0" err="1" smtClean="0"/>
              <a:t>градските</a:t>
            </a:r>
            <a:r>
              <a:rPr lang="ru-RU" dirty="0" smtClean="0"/>
              <a:t> и </a:t>
            </a:r>
            <a:r>
              <a:rPr lang="ru-RU" dirty="0" err="1" smtClean="0"/>
              <a:t>националното</a:t>
            </a:r>
            <a:r>
              <a:rPr lang="ru-RU" dirty="0" smtClean="0"/>
              <a:t> </a:t>
            </a:r>
            <a:r>
              <a:rPr lang="ru-RU" dirty="0" err="1" smtClean="0"/>
              <a:t>състезание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април</a:t>
            </a:r>
            <a:r>
              <a:rPr lang="ru-RU" dirty="0" smtClean="0"/>
              <a:t> и май</a:t>
            </a:r>
            <a:endParaRPr lang="ru-RU" dirty="0"/>
          </a:p>
          <a:p>
            <a:endParaRPr lang="bg-BG" dirty="0"/>
          </a:p>
        </p:txBody>
      </p:sp>
      <p:sp>
        <p:nvSpPr>
          <p:cNvPr id="5" name="AutoShape 2" descr="data:image/jpeg;base64,/9j/4AAQSkZJRgABAQAAAQABAAD/2wCEAAkGBxMTEhUTExIWFhUVGBgbGBcYGR8YGBsdGhgWGhsgGxoYICggGCAlHRoXIjEhJSkrLi4uGB8zODMtNygtLisBCgoKDg0OGxAQGy0mICYtLS0tLS8uLS0tLS0tLS0tLS0tLS0tLS0tLS0tLS0tLS0tLS0tLS0tLS0tLS0tLS0tLf/AABEIAJ4BPwMBEQACEQEDEQH/xAAcAAACAgMBAQAAAAAAAAAAAAAABQQGAgMHAQj/xABHEAACAQIDBAUICAQEBgIDAAABAgMAEQQSIQUGMUETIlFhkhQyUnGBkdHSByMzQlOhscFic6KzFbLh8BZDcoLC8YOTJERj/8QAGwEBAAMBAQEBAAAAAAAAAAAAAAIDBAEFBgf/xAA3EQACAgEDAgQDBgYCAgMAAAAAAQIDEQQSIQUxEyJBUTJhcQYUgZGhsRUzQsHR8CNSguEkYnL/2gAMAwEAAhEDEQA/AO40AUAUAs2T9riv5y/2IaAZ0AUAUAUAUAUAUAUAUAUAUAUAUAUAUAUAUAUAUAUAUAUAUAUAUAUAUAUAUAUAUAUAUAUAUAUAUAUAUAs2T9riv5y/2IKAZ0AUAUAUAUAUAUAUAUAUAUAUAUAUAUAUAUAUAUAUAUAUAUAUAUAUAUAn3g3hiwiEubta6oOJ7PUO+oykkSjFyOU4nfrFTuWErRryCHKPVwufWazuci9VxwS9mfSFLEMrF5WzA3ckgDTT9alGx4Iyq5L1sbfaCVAXvGb2N9V7tRyqasTIOtos8bhgCCCDqCNQR3GrUVmVAFAFAFAFAFAFALNk/a4r+cv9iGgGdAFAFAFAJd69ueSQdLlzMSFUXsLm/E9lgajKW1ZM2q1HgV7sZF25e9nlmdHUJImvVvlK3468LaC16jCe4o0Wt8dNSWGhWv0kL0+Qw2izZc+a7WvbNltw52qPi84Kf4ovE244zjJjvdvvNBiDDCq2S2YupJYkX01FhbnzpOxp4RHV9RnVZtguw82nvUsWCTFBbmQLlS/3iNQSOyxv6qm54jk126xQoVuO/YQYL6SxkPSwdYEWyNoQb+lqLWHbxqCt9zHDqyw90eTVsbffEz4yJRGOjbqmNdbA8XzHXq+6wNFY3IjR1C225JLj2/uYbQ3/AJlxTKiI0KOUy2uzAGxIN+J5adlcdj3CzqU43bUuE8fM6TG1wDYi4Gh4j11ee0nlZM6HQoAoAoAoAoCt71b54fBAhznk0+rUjNr2k6CotnUslPf6ZY7n/wDGPddz+fU/eubiW0sO630h4fFkIw6J2JAF8yns61hY+z211SOOLRc6kRCgCgCgKv8ASBvWuz8N0lryNog5X7T3D4VCcscEoxycnSeXEWlnc3bUk8Tfu5C2lqx2TwzbXDgZ4Xd2JrEXPYbGqd7Zfs+RPG7Kjit78xx/OjbOqMTJcAkfC/eOVdjPBGVaLTuZtEIegJNmJKX5HiQP99vbWyqeeDFdXjkudaDOFAFAFAFAFAFALNk/a4r+cv8AYgoBnQBQBQBQFc3uXpIpIzhw6onSZ3bKgIzXylbtmAHK3HjUJ8rsY9Wt8HFxzhZy+xVNxo5Hwk4jSBQWs7yFrkWucwHABSba9unOq4Z2s8/QJypltSXu+RXuvsWKbFSIoE8cQzAsxiDWIHIG4J9XDlwqMI5kZ9Lp4zuaXmS/Anb9SyGTDNLh4Ud1HVJZ2FjbK5UgFdeA79alZ3WS7XOW6DlFZf8AvJYN58HiJsJJG6RQxw5WzK11ZUW5ypl6ovwBI4VKSbWDXqq52UuLSSRUtzMNEQ7TxmVJGWNI1W5MgswudMtgeN7WLXquCXqedoYQabmsp8Y+Yy3OwkcmJxUS2itcK0ZbpMoaxCSMdBcKSbXN+QqUEstGjRwhK2cVx9O/4GveONotpwqJFv8AV2dolJGY5QX/ABDcedoRSXEiOpThqopP29P3OlYGZ2U9JHkIYi17ggfeB7D361cj24Ntcok10mFAFAFAFAVD6Qt6fI4sqEdM4uOdhwvb1nT1GoTlgnCOT5/2ks0jGaRizMTxNz62NVbi3aYxbOzXF9VFyfh+Vcc8ElDJHweKeFxxseIPfUspkMNM739Gu3y8awu5YNfo2JuRYaoSePaPUa7XPLwRshhZL9VxUFAFAUP6XBH5NGHUG8inw62/P8qqt7FtPcoWH68ii3VUC/rNedJZZ6daWDoGAiGUaVZCPBychrFhhcGrVDkociBteBQLlbjnVFsccl1cs8FexUgSSHIdekBB9v8Ase2rKn2KrV3ydTFb0ece10BQBQBQBQBQCzZP2uK/nL/YgoDzae34MOwWVypIzaIzaXtfqg21rjkl3KLdRXW8SZDXfLBnhKxsbaRyHXs83j3VHfErWupfr+jPDvpguPSta1/s5OB4HzeFN8R9+o9/0Z5/xrgvxjpf/lycuP3ab4nPv1Hv+jFu8m9OGlw0kUUjF5RkH1b8zZjqBewve2tclNNcFOo1dU63FPl8dmJN35MHEssU2IkMTyELGEkVH6qi5yrmJvcZb204VCO1cNmXTumCcZSePbDwyXu/jMBg55mWWQIyqFzI54Elx5l9Orx7a7FxiyzTz09E5OLeCFvptCHFSBklYCKIlbxP57MCBw0uBxOnDWuTabK9ZZXdJNPsvZ9x9t7enCSYaWMs7O0ZGTI6nMQLcQLalef61OU1jBqu1dMqnH1x7MhbqbVwOFw+RpWWRxebqyaNaxAstha9rjuqMJRSKtJdp6a9rfL79+4r3WmwWHxCyiSXzXBuGOVi5CqQFubpr61NRjtTyUaV0VWb036/gM22js/EmaSYteU5FISS4WMdUgqLBrhn9RAPOpZi+WaPG01uZSzz9fQcYDfLDCMCSfM4AzMkUgU3802Km19Kkpo0Q1tSjiUv0ZIO+mC/Fb/65PV6Nd3xJffqff8ARgN88H+K3P8A5cnLj93lTfE79+ofr+jAb6YL8U//AFyfLTfELW0v1/RlgqZrPaA4R9Js7PjZW45SI1HZYfEXrNOXJprjwQdkbsyS8TbT2Vmcnng1KCxyWfYm6qsWzoQdVJPAm/KuLLJ+WKN229x4igYLdlGtudSalFEU4yZB3ZUJL0UfUeJ+kA7Qbg/reuwkQshhHZENwK3rsec+5lXQFAc0+mCU5sNGfMcvY/x3S1/Zf31Ray+lFXhhaNcwUszMSFGnCyi55DQ1kST7m9NobbH2viFZemiZFZsoPH9QDU3DbyiMZ7+Gi27axjQxF1BYgaKNL6XqbyVx9Xgh7GxsmIT62JoyRwbUEHsNhr3VGUfQkpcbhbLsoO5U3DRNoe0cvyqmvyvBK1ZWTpUDXUHtAr012PMfc2V04FAFAFAFAFALNk/a4r+cv9iGgKxvzDg3mC4jFdE3Rjq5C2l3s1+R84VTZKGcSZx9Fu1y3wTx2FUGycFM11xxJzXzdFYA2H3joLhRx7Kr3V/9iq77O3w5nn9BvDuEhAZcSzDKoByggqtrc7chVirTWUzG+mKLw2yM27kXSMnljlgwzfVrlDMvEnzb2H61CO2UnFctfItn0pwgpynhPtnHJKl3AVrE4pzYNrlHBgb87czrVnhFD6bF87mVva+z4opCpOIYq/niNArEXIsb6jrNyq2Olys5NdXRFalLxCbu7sWHFZlTESqyjVGRD1TYG3I8ADz99cnp3H1OXdGlV3nwbdt7GwuGI6bGsHsLKIwz8LXsOFxpc1TKMV3Z599NNXxz5+hC2XhsHKwjXHSISRYPEqgnq214fdGl64lF9mVVxoseFNr8Bt/wbDGWTytl1BK5BbkR6+ArHbrtLVN1znho9GHRpOOYt4Z6u58JLHy03ZlYkqo1XUGurX6OXaxfmH0aazlv8hHtjC4WFmjaedm1uFiUA5g2oLEXBDHWrHdX3i8/QmujOSfmwK8TiLWYLLl6ticqA5LkDRbG1+F+zsqDux6Fkeix9ZssuI2HhYSqNjWQhbqOivYOc2hseYHqsK2KtNLkyfw1LhSZs2fuzhpWCx40swLMOpzPHjpXfC+ZxdNX/Zk+TcdcpDYxspFiCqWt1fdqoPr1rqqJLp3/ANn+Rdlqw9BHtDpw3eiIvtGVbcCWI78zD9KyTNlZYtizKoF7+u2nvqlcGjGSz4XEA6ippkGje0gOlxXXycSaKrtCDosbE6rrLZP6hf8AKoKOJEpyzE6WBW8809roCgOJfTrttPKsLArHNDeSTsAe1h3mwJ9oquayW1vHI63anDrGeTKbeI1h7cHpqOU2Stuzoron8QJNtB/rXZs7XH1LMSpXXUC3KrcmflMkRILaG9dWCMs5FmIyozyMbDh6+AAHaSdLd9U7eS3PlLPgmvGhta6jQ+qt8eyPMl3ZvqRwKAKAKAKAKAWbJ+1xX85f7EFAc+3/AOj/AMVg6W3R5Ic9+GXpJM1+61YL8eKs/I+t6Rv/AIdZ4fxZePrhFkw+z9m4hHjwphDkX6h6wI4G3Ej9ianZTVbBxieVK/XUTjO9Sx8yJu/ts4VZYJ9DGGKDvH3fbxHrrFptS6FKuz07F+r0a1LjdV2ff/JB2crGFpW/5kpN+0gG597Vv6MpNSnL1Z432mlFeHXH0RZMfimkyYeLXQBjy0A09Q516cYqOZyPFtslZiqH4lcx+M8kx6BiTHGL2A1OZCCbczc29QqX8yOT6DRaOMdM4x7v1NOw9rxjGT4gDLmSTo4+bMbEDTS5t7zpUbU1WXayM4abhZwYbk7AGNaTFYolxnta9szWBJPcLgAfCvPhHdyz4/RaZahu23nkcb5bmweTvLBGI3jBay+awGpBHbbnUpwWMo06zQ1+G5QWGjXuJiPKEXpOsVzKxPPKBlJ9hA9lfPWaCuzqEXNZUk8/VHpdL1k56PvzF4LDtnBRogKrY3A4nsNU9a6fptPRvrjh5PT0t05zxJlPU9HtaEtwdY/c0eUf1V6HTo7K6k/ZHbfNCX1Hn0nYfNhVb0JF9xDL+pFelqlmGTPpXiZV4cRHJPh2mI6Poog5N7dVLHhr5wq6l5gmVWrE2h/it3cHiyqYbEdGEzMypdr5sgucx0tYD21prt2emRCzZ6FU3Q3ZjxckySOy9GBbLa51IN7g9lbLrXBJo0WWOKTR2GGPKoXsAHuFq858mMyNcYOPYHCAzzOb5lyo3rDMT+orDF57nqTik1jsxod1IpGWRnfqm9gxAPdpw9lWQaS5KZxzyNdhxWV1uSASATqarWMssaeERTsLEdM8gxF0sMsZVbX53Ns1vUas2x2kN093yGs+yzLiMMeAizOfWQQP3rqWZIrk8RZbq1GQKAKA4B9P+ynGMjnyWjkjC5xzZCbgntsRaq22mWRSawXbC7KGGXBsAeiaJAb8QxUE37L3vWa2GHk36e3MWvVEWFJlxLAyBkzaELdgO+5sfXUVgvjhotUPSFRZrac1GnsB199XLsUS2p8m3CpkTrG9rmq4rBycssp20mxLT4HpyiZ57hdQLArZm79Qo9ffSMcPkrlJNNI6oK2mE9oAoAoAoAoAoBZsn7XFfzl/sQ0BQN+oVfa+HRxdWWAMO0GWQGsNyzakz6zpUpQ6bZKPdOX7Ih764CHCYrDnBnK/EqrFspDKF4kkZrsLd1cujGElsLum3W6rTWLU8r0bXyf7Fj33iWTERIi/WsAG9pst/wA/ZWXqEVO2MY933PM6XOVdM5yflXYY7dwoijgiXgoI9fC59p19te9oq1XHavQ+S6ra7ZqT9WGEY4WfK3mMBr3cj7OdXS/5YZRmqb09uH2Yn3zYR4+CU+baMnnorm/5VGrmDR9TpPNRKKIm9OPixU8K4VSXGmYLlubi3fpqb12CcU9xOiEqoS8TsSdyd4YopcRh5SIw0zshbqjU2Km/mnQce+vPhJZaPktHqoQsnXLjl4GW/O9MKQPFG6vJIpXqkEKDoSSNBpwFdsmksF2u1kIVuMXls0/RvgjHGMwsXzPbsDZAv5Lf215lVinrtq/pjz+Jp6bp5VaPMv6nksO8bdRR3/tWL7Sy/wCGC+f9j19CvO38imb7WTE4R1ILBUuBxujgj9T7q3xiowrx7I7Xyp/iXDfKDPgpx2Jm8BDftXoXLNbMlLxNHPt18PHLJh1ksU+tVrmw6oZxr/3rUNK/IWalec6PsrY2HhYtCoBIsbMW0vfmTWkzlL+j3q7Qxad0n9MoH71s1H8uJpu+BHSKxmYKAou2titDJNMAOjchib63zcx7Tr6qyzrayzbXapJL1RvwuLVY8zEAdp76rRdJGOysKVU5ZrqSOQ7r8O396JYEn8hwGFqmisY4KK1z6hV8F6mWyWeCZVhUFAFAVPfTZ8eLyYeSxyskqrfsNrn+HUioyWSUeCyYrCJIhRlBU8v0t2UaTWGcjJxeUc0i2ikM7xPchXIBIvwJHKsDklJo9eC3xTLhg8SHUZAfWRYfnVqmmuCiccPkl4ePrrfmf2qUPiwVWPyvAr342T07YUKoLJLcm9iqdXNbmeWlW2RbxgohLGclrU1aVHtAFAFAFAFAFALNk/a4r+cv9iGgFe8e5cOMmE0kkisECWW1rAseYPpGqLKIzeWepourXaWvw4JNZzya9i7g4XDyCQZ5GU3XORYHtsAAT66Q08YvJLU9a1N8Njwk/Yn4XYFsS2JeTOxvlFrBeQ562GlVw0qVztbyzNPWt0KmKwvX5kna+yzMVObLlvyve9vhW+uzZk8jUafxWnnGDPa2zhMluDDgf1pXZseSV9Ctjj1IkewUdVGIRJCmiHXh2EUlZzmJdpZW0w25GGD2bDF9nEid6qAffUHJvuWyslL4mJ9vbm4bFNnYMkh4ulgT6wQQfXVcoJnn6jQ1XPL4ZD2V9H2FiYOxeUjUB7ZfcAL+2uKpIrp6ZTW9z5+pZMLgFRiwJu3b671j0vTq9PbKyLeZdz1p3OcVF+hhtLA9LbrWtflfjUOpdOWsUU5YwSpu8LPHcVQ7nYcYg4g5mYtnCm2UNxvYC5111NaYaaEWn7HHfJx2lhdQQQRcHQg860lIg2nujFM2ZpJB2KCMq8PNBGnCmEhk27A3ajwrMyOzZgB1rcjfkK6Bdu/uxLBjpsSzoUk6Wyi+bryK4vcW5VfZapQUS2VicUi21QVHl6Aqe+e8OHWFollRpWtZAcx0Nze3AWvVVskommmizO7HBVNg7ZRwYn58jWPOTa0+6LNhdmQgXAX3CrMHHbPsxjsnDBjZdFX/AHYVOuOTPbZhFgUWrSYj2ugKAibTx8cETSysFRBcn4d9RlJRWWdjFyeEcm3f2hjJ9otjGiYQOpBvoMo8wLfXTtGh17arr3N5NngprB0bGbdsn1SXbgL8B8asm5JcIrjp3nkrmycAQ5eQXZiSSe01hVM28tG1vCwiwxygc6uVUippsJZr8KujTzlkdpokvmVsx6pv7Da49tXYRxwTWBxgsWnC5ue2uYMsqpRJ9cKwoAoDT5QOxvC3woA8oHY3hb4UAeUDsbwt8KAW7KnHS4rRtZl+6fwIe6gGXlA7G8LfCgDygdjeFvhQB5QOxvC3woA8oHY3hb4UAeUDsbwt8KAPKB2N4W+FAHlA7G8LfCgDygdjeFvhQB5QOxvC3woA8oHY3hb4UAeUDsbwt8KAPKB2N4W+FAHlA7G8LfCgDykdjeFvhQB5SOxvC3woBNtjeqGDODdmjXM6jQqLXF79o/btFy5e0uhp5yhvxwUbE7/Y2XM0EQWK5s72QAetjb1m/uq1Rj2WZfTt+Zb93ws2OMP/ANPL/JCmXbWJClprNCfvqekTX1G9uXH2cq46k3tw4v59jVXKKSnBxmvaKxL8hPhJ886SlGIOXNZeVrEgC+ltaw31YlhPJ69NkJ6Vq1bPbLRfP+E4JDmDe1T8KodUo8M8SOojPmI4w+zIoRqzH/qYn8qnGtvsV26mMF5uBhhdswwqM5IDvlUhSRe2gNh1eep0rRBbOJFUU9TzXzgmYrbsaMVKvcd1v1q9LJ51mpjB4ZKwmPDqGCuAf4Sf0rjRdXNTWUKcZvGUdk6LgeZt+VtKmomSzWOEtuCJtfFLiAiugsLMc2ouBfnxtVbgm1k9TTSXh75PBqlYlCYyL20vwv31aifj+JVJ0vn5iLZWOd5AHcW55gPyNSaWD57QdR1Er1Gc+PXI7x84hTPlzC4HHt76j6nvazXKirxFz+Jr2dthJWyhGB9407664mXSdWjqJqGGmM5JVUXZgo7Tp+tRPQsthWszeAVwwupB9RvTB2FsJ/C8mN7C/L4Vwt78DjCY3QBr37he/urjRitrw8ok+Ujsbwt8K4VB5QOxvC3woDdQBQBQCzZP2uK/nL/YhoBnQBQBQBQBQHjMALnQUAom3pwakr5TGSOIU5yPYl6mqp+xzKMV3rwXPEot/Tun+cCu+DP2GRvDKrAMrBgeBBuPeKrw13OmdAFAFAFAFAI969teSxBgAWdgq34DvI59nrIqcI7jHrdRKivdFZZyrGhiwe7mQs15PP8AP4h1PFD2AadhGlSnQrOU8NHOj9elU3XqOYP80/dGf+GpZWcB5COsWOc3H5AdlrachVsL7cY7L2Ri6vbp3NPTzcvczOAjOo+rcXsygcDoQQRYg9hB4cqkrpdnyn6Mp6fqaqk5Tk1L0aPcHAY1C52bQecbgf8ASPuju4Coylu9EinW6iF0t0W/xHeydsGBWUIGzEHXThVUoKXclpdc9PFqKMRtN5JhmPnE9XkOqToOXCiio9h96suszJkzFRLIFDi4U3GpHvsdarlXGTyz1tL1K/TRca/2NmImZyCxuQAPYP1qaWDFbZKyW6XczTHSqMokYAcga7hHFbNLCZGkcsbsSSeZ1NdRXJ5eWAudLmuMlHMntyRV2wAnUF8wvryuNK6lnksnqp6KUqly/UVCunid2esxtblTKZZONkViWUb8DjHiN0Nie696Mnp9RZRLdBkrHbWeVArBdGvcceBHb30SSNOp6jZqIKE0j3YeKSOQs9+Fhbt76Pk707UV0W7pjefayPaNCTmA14DjqNahtZ9LR1bTzvUFnn1+Y9ibQW41E2SXI5ws2Zb8+dRZknHazdQiac0nor4j8tAGaT0V8R+WgDNJ6K+I/LQC3ZbP0uK6q/bL94/gQ/w0AyzSeiviPy0AZpPRXxH5aAM0nor4j8tAGaT0V8R+WgFe09sOjiGOJZJ3FwoYhVXhnkbL1Vv7TyBqyEMrL7HBDjzCDfFtJjJOtaJVYYcFVLEJGNJLEWuc5BIvaro5/o4/c4NMNi5jEvQwBAGdSFQAWtdCoYr1DcAt2jh2VNLPLOmLY7GF41bD3RnUPmUGym9z1WI0FuOnHjUtsMPDAsiOGLu0WfAursBInVRgDYGSI9UhsrHVb2Um4qb3JYfJwc7P2zKJFgxCxiRxeOVSRFMALnJocrW1yE8NQSBVUoLG6Pb9UdyOs0nor4j8tVHQzSeiviPy0AZpPRXxH5aAxkldQSQgABJOY6Acfu0CWeDl22tseVO7aFLWSxuLA9vfxuOf9Pa853JlfUNXVpY+BZFtyQvBq8+MR6K4dJ2G2fI4zKBbvNqqldGLwelpul6i+HiQXBokQqSCNRoasTTWUY7K5VycJd0eV0iNNnEFFJAuCQDz4kfpUTfVjamS6Fwz2fhkZbkXN68PqWqtrsSg8LB62hornDMl6kl8DGdMoHq41ihrtRDzNmmWkplxgQ4qLI5U8q+j016vrU0eDqKvCm4mMbWNXlcXh5EzYB0UkspAawAH3dbca4slvUPu9ilZFPc8GoCuWy2wbMfTafG1dcPmj015EN2fKfquojp41uVyW1e57arvGth3PHl0vpeqWYY/BmJ42rXRdKzKaPmeudGp0MYyrk+X2Z7Wo+bwPYNjFZVAb7t9Rzt3d5/Ks9t23hdz6rRdG8OUL3LhctD6XCzKnVZGI5EFb/8AcDpWfxpnvKdblymiTgMeVYLYWcIQSbasL24a+6tCe5ZM9talHK9MjrNJ6K+I/LQxh0rfhn3r8aAOlb8M+9fjQB0rfhn3r8aAW7KkbpcV1D9svMfgQ99AMulb8M+9fjQB0rfhn3r8aAOlb8M+9fjQGEuJKqWZCAoJJuOAFzzokDnf+LSx4ySXGB4IZ4lCzA9VesHiuF06uZgb3uXN+roN/hxlWlDlp9v3I555G+C2pg4EQ4Yrip5M2URnQAG7E3JWCNSBcnkq+cbVS4WSfm4X+/mxlegkxW+UsjMq4l2ZfOTAxIyr3GfEaPz1VQNKvWnS5a/P/COZI8e+7RSdG+KxET6aYuGKSPXhdsNlYA9ouKk9LuWUk/o3/cbiyjbOGxClcYqQOYyVlDgxyJ94wzaZh2obEX4c6zeHOLzDn5f5R3PuVjbu2nvhhs4vijh2eaWTKzRsxUj32L6A6X7a011LnxeM8I437HR9h7WOIw8U4iYdIga1xoTxGp5G9efZDZJx9iSJ3St+GfevxqJ0DM3oH3r8aAoH0k7TxE2HMWFBAa4k9Jh2KRoAefdVM7PQ36SMYz3T/Aqu6+6WJSM9IyLnswAuxGnA8BUa71BYMXWOnvXWxlF4wsMdzbtzKMylX7hofz+NXx1Cfc8C7oV8Pge4WlSDYggjQg8avzxk8lwkpbGuexb8LDlRV7B/7ry7JJybZ+jaWlVUxh7IVbew3CQc9G/Y/t7q1aaf9LPnevaTDV0V8n/YUitZ82YS6AEcmU+0MKi+xbXncixih6CGuyD1T66+f6xHzxfyPZ6a/K0S0gAZm5tb8q86eocqo1+iN0aVGbn7iDaZPSNcW7PVwFfQdLcPAxF8+p4fUFLxcyRHAr0jCQcTi9HQqQQwF9LG1taIz3WRw4kJaz6uWK8Hs/ZajfrHP/qgIrz657JZPu9fo1q6HS3jPqgtW2OrjLiSPjdT9l9RSt1E8/ozwVrio94nzWotvk9lzeV6P0M07akUR45H+G2i8smfLYKADbUceJrFqocJo+26Rr5apShJJJYwWjDSZlrMnlGycdrMGKrGVyfZlWB00GYH19o91aKpcYIc718xuJm9A+9fjVxj7G+gCgCgFmyftcV/OX+xDQDOgCgCgK3vpjWEXRRRmaVrN0QF7qp0D/ws2VT2jNyBtdRFN5k8I4ykb/bzYuPCnDYgQLJKLNkN2CWN7xkMF5jMH5Vt01MHZujnCIyfBXpp4MHAMHIrmSVEkxBUaksMyRsQ6nKqlSQOJY1eoztl4i7Lt/kjwuD3ZMaRRSzQqzxyqYntNZUuUyk54QVYFlygnW7DWk25SUZd0EbsG0LFDNGEYIY88rdIliXIOoy3LMB5xFr2IGp5LcvhZ0U7tuS7bOxNxHM2UZuMM/BHXsu1lNtCGq25ceLDuv1RFezL19He2hDBJBHFH5QkjmVCxSxBy9QBW6ThawIN9OGtYdVW5S3N8E4ssG521JTPPDPF0DFs6R2OUk3LlDwIIKta/ndJ2EDPdCKipReTqZcazkhdt9yIHI7v1FQm+Cda8xQjIzMV5aD3msbbN8Vyh7PF1cpTMtuGh/euJcEs8ic7OwiWZBiYX7UEwU+vQoaszhGaVWZNqTRDSAHE2DmQXuWPHhc39ula5TxVk+ap0yn1Hapbknlss+HYDj2V5V9cprEXg+zkm+xoxEIdSp4Ef+q0VtxaZTqaFdU65epU5EKkqeINjXqReVlH57bW6puEu6JmzZlAfMQACDqe0D4Vw00SW3kZKaGlDPZLed7K8TrK8sX8z1emPmSN8sb9ICD1dL66d+lYqbqFpnGS5NNldvjqUewu28w6VAOOVr+9bfvV3Rm/El7YKOqY2R98kECvojxBfiMCxaR8wy+cBz4C/wCdzSOSGqrhNJwWMLn5shisOtl5kj6v7I04qnb7vH5HnOo6eUEnvNfX6NdY4PTZws5wzMVVfs3eTsb+jfe/u/8A8r4s+vfHzMBxPr/YVu0jbhyfHfaiEI6xOPdpZ+pP2NgxLKFN7WJNuOlaW8I8fQaZai7bLsXjd/YixRuCc3SE62tpa1v1qmfm4PodLpvuraTzyQ8CSjtGfum1ed8Mmj3rMTgpL1MtqyEFQODqwP8AT+9W1vE18yFME1n2LFhCMi2NxlH6VrPNn8TDyf8Aib30Ih5P/E3voA8n/ib30At2VD9bius32y8//wCENAMvJ/4m99AHk/8AE3voA8n/AIm99AUbZO8kaYqbpFmz6CZmXKkPnFUGY5pCQFAyixylhoSa1zpbgsY+XzI5Kx9I+GwrMJVgmRiM7PluGDsQM5J6o6reoEcuGnSSmk1lEZYE28gw/wDiOM8ov9oMnncCot5g83Ll77HThrfT4nhR2HH3MNm4lYcDK0SnPLLIoY8ckYica8BYFjbmfVSUXK1Z9EF2NUW1JEwBdSAzTLGWZVkLWjdmAzqcgXMOHpnuqTrTuw/YZ4ImJnilkjeMsZ3ljLE34m17cvOy2t38rVJRlGLT7YOF42XsSKTH4vElnHR4iQKEYKWN++/V865sPbWGdslVGHyJpcli3m3jwpiSXPIjRvYSKuYRPbq9IAcwDWtcA3FxzNUVVT3Y9yTZa8D9ZGjnOpdVYqSbi4Bse8cKzNYeDptkwgYEEsQe+ogQ4rdw3uhW9wey9jVEqsrg1Qvw+T0bOlIuyle0hhw9ulQVUi3x4ehVcVvOHBEEjnI1iWVQOF+y5uCpvV0NO38T4PH6l1XwPJWvN657GexCXeSV9WNhf18f0WmoeEooh0LNlll83z2PNpbTcSFUIAFuQOtta7VTFxyyvqXVrq73CprCPNmbUJa0jaHgdBb3UtpWMxO9M6xN2ON8uH6+xq2yUZgyMCTxt3cD/vsqdCklhoydZlRZYrKpZb7i/oiwIAJ0PAXq88iMW+w2wr2RL6MVXTnew0qPZHpRy2oruxts+NxlzDKzgggkHKw14jjp+leZqUr/ACyXB9Po9JCmO59ybisQUANuP61iXSozlxLC9iGr1Lp7LKEchzMWPE/tXsabTQ08dsDwL75XSzIwetJQyJNjsrPGR93Q3GuYdnEWoiFjcYvh4x39CARUJ0wm8tFui6xq9JHbVLj2aAVnlo/Znu0fa2a/mwT+h4zVWtHL1Zrn9radvkg2/wADZA0KkriHeBi3VZ1shBAscxFr3vpccKu8Tw/LFcHivTff5Suvk4zfpjjHoP8AAbJmjJkgkjkutvXw4cQeHbVkb4vujlfTNRppOdUk+Cz7OxDZFEgYPYZrHS/Ow+FQdqyenVXZKtSn39SHtTCP0maI6EDMTqb+2s10G5ZR6OmsiobZ+hsXCZgM+tqhGLR12JfCN8NECosWHcDYVti8o86fxG3ypPTX3ipEQ8qT0194oA8qT0194oBbsrEJ0uK666zLzH4ENAMvKk9NfeKAPKk9NfeKAPKk9NfeKAU7ZwEMxD9MI2UecCpBA1GYH0TqCCCLmxFzU4TceDmDme9TriZWeCMrYQBpWBWNVAleRjKTlOYNEOJY2Isefo0LYvN8+PUi+RDtqFcXF5RA3SPh1Ec4t1mjTqxT5eNigAbsIHKtFUvClsl2fK/wRfPJnsSUy7PljUHPhpEkXKfOSU5HFu0WFj/FbnSxbbk32f8AYLsQdoIpwMViPqZ3Q2a4bpEVw1uKn6sjKashnxX81+xx9jbuzhxCPL5gBHEfqVb/AJ0w8wKOaqesxHDLao3y3f8AFHu+/wAkF7jzYKwoyNjLyR9PmWdWfIyyK4J6jWBEuS6mzDM3Gxqi3c1iHHHb6f8AokvmdL2Vs2E5JZJA+isqNlFiNVzG5aQrc2LM1uI11rzZTa4RMf8AlSemvvFVHQ8qT0194oA8qT0194oBdvBiR5NNldb9G33teGtrHsvTGSq6coQco912OTQxKl7aZmvx5ns+FWLET5m+y/VS3SWWSVNd7lPngscojPj4hcZr20IUFzp3KDXcr3LlodRJbtjwSorWFuyu4M6i08Chd54Ccqk5r2ysCpve1uFr11wkvQ9CPT5bdzaXqP8AD4oRnM18tiDYEnlyGp4cqgyrSpys2L1Kxgd61xO0IEEbr9bax4kC5BI5HThVN2dmUz3tNoVC9Sk+V+R12ZCxUg2ySA+9Sv8A5Vjye32ZntKH6trXJuCPy/1q2viRh1q3UsUYfA5yVYmMkHKxGgI7b8RWpvjg8jT1KU8TXAsMmVyjOpIPEaA29dVVylnzHoazp8I1KVUXki7RjR2TKLvzsdLDhfvvVmVuI1aXVWaWVXb6kXG3QG+h5WqcpLHBl0fRbY3Lxopx+pEw0zk68KRk2yXV+m0aerfWnn80SZYgwseBsOzj312bSR42i0U9VZsreH3HUaY+MnL0WLj5rmCv7yMre2sEtueD6qEdXBKNyUl79mNdhxRAFhhXwrEksoGUX7T0RKH1momxLjj8h+G0FSIY5Mw1dOGt2rmGzuUidBMiqBnX3itEVhGSTy8mzypPTXxCpHA8pT018QoA8pT018QoBdsrEJ0uK666zLzH4ENAMfKU9NfEKAPKk9NfEKAPKk9NfEKAwnkjdWUutmBB6w4EWNFxyDmGA3ccY6VMUzY2DDxK8Md8yku2SMMl8oPVe583S5sK9KV6dacOG3yQS5LPsnZsOLw8ZSMYaWG4WXDgIqSH7RY7jroG0YMMpI7RpmnOUJcvKfuSwip7wYDySVlaKIGaMiSVEZEmS+eQCPpMitZQSQL31Fr1qql4i7vh9vYi+CLu/hExBWBMPFIrN0ozGR1QhXQM95LumbMLMBfsvwlbJw8zePQIvK7HjghfEOPLJMhQkKpVI+DLDCDlVRbVAbnLqSbVi8Rye1cf76slgrmP2a8T4ObCwx4Z5y0UuUgYe7RkrKqqcrELnKkjuNXxsTUozeccr3+hHHsdFwXRRRrGrjKihRdrmwFtSTqawybbyyZu8pT018QrgDylPTXxCgDylPTXxCgPHxEZBBdCD3ihxrJyXfzDQQYkBSOjdbkDrqhuRYi+gJuRcN96wFqptlh8npdM0UfDfhxS5/MiYbKygRFWsOAN/cAuf+gCpRvWODztT9l5uyU5yaz8jWuzruTJbU8Gyge6ST/wqDeWevRp1VWq85whkcEdMhNrcgWH5RgDx1LxZGD+B6TLeH+Ypl2QmuYKW465M1/aZW/KiumuzN70VO3G0UbQwWc9cvpzu4t3gvkUeuxqcdTOJl/htCflWCLsXYzR42KcBmRGuXYm92DAecovy1AqN01OLa4fsIUShNLuvc7Jg8Zo1wdTf8h8KxrJdJLI22bOC1yQoA5m3GtFSbeTNe0lhEna20FSJyrKTYga341eymqG6aRzpNm5zdr6+z3VxRyexnCwhzgcCiDQe3nU1HBBybM8VslH4iu4G/BGOwUHKmDu9PhinFbPZTYAkVx5O100xe6MUmTtjxuuhjup5g5WHqI1qmVW7knbhruWSBgq2BkPrIP52qKpZjcXkZYNUt13APZcVKNaXcy22YeESbQ+kvi/1qexFO9m1JYhwZfeK6kkcbbMvKk9NfEK6cNtqALUAWoBbskfW4r+cv8AYhoBlagC1AFqALUAt2rsnpSskbmKdPMlAvpzV14Oh5qfWCDrU4Txw+UBLtTGkQNBiYxh+H1gBbCuAwYhmXWNWAIYPl842Lc7Ix826PP7nCpb+xxJhcFd4ni8szsItYlQhmKoBfqhffroOFa9Juc5YT7EZG/6LJoDPj2TKsJWCwIyi2WQNcGwGt7gadmlc1imoQUu/IjgtWztqxRq0OCBxQzHIsdhDEDxUzeYFDZuqLsBoFNqyyg35p8fu/wJDHZ2yG6Tp8QwkmAIUAWjiB4iMHmebnU9w0qEprG2Pb9wN7VWdC1AFqALUBH2jIUikZRdlRiBxuQCRw1ozsVlpHDMVJLdpUeRXuxzX9JixBvoRmLGxuB1r2tap13Jz8yXsbZ6dRq2xbXOV8iENrFrdNBFJ/EF6GTs4x2BN/SU1O2OilLEsxZr0keqwhvpmrI+z/wyRDtaJeBxkX/TKrgewhKitBXP+XaSn1XVV8X6VfkTF2qh/wD3W/8Anw4b+pS5rj6bevhkmRXW9G/5lLj9GyT/AIlIw0nwjjs6WSL+ligqmWj1Ue8cly6j0yfaUl9cEDEQSs2ZYI2PbFLE5/8AJvzqt1WrvFh26SXwWr8T3BsUcGSGVL6EGI3I7mJJY99xVbeO6LoU7vhkmvqi87Be0ixTjoxIQIuTObXJKkdReQvzIFXV6eUk5Y4R5ettppcYxlmT9PYveHw6oLKKsSS7Hnyk33Kf9IO1TG0MagEnMxB0zAWBAPI63qca3PsdjeqXuYr2fvBh36rHom7H83xcP0NR3YeHwexFKcVOtpp+3+B2iC1xwPMHSpZIPK4Nyi3OhFmy1CDkeNADQKxozigFCLsbN4UUINsb4dLKPVUTHLubLUOBagC1Aac0noJ4z8lAGaT0E8Z+SgDNJ6CeM/JQC7ZbP0uKsq/bLfrH8CH+GgGOaT0E8Z+SgDNJ6CeM/JQBmk9BPGfkoAzSegnjPyUAZpPQTxn5KAM0noJ4z8lAJ8ZuxhpTmkwOGZjxawzH2hL1bG6yPaTOYRrw+6OEQgrgMLccCRmI9WZDauvUWPvJjCHaZwLBEAHABiB/kqn6nT3NJ6CeM/JQBmk9BPGfkoAzSegnjPyUAZpPQTxn5KAM0noJ4z8lAKt6NovBhZpCq6IQOsT1m6o0Ki+pqMnhF+lq8W2MTk2xtrxlAkgCsOegDd4J0BHYbi1xYgkGhSPoLNJOHK7Et8G4N8PN0atqQQGjPK5DkhfbfsBcWC66b4Ly2xyjydRpLG91Etr9fn/vuaZtnzAXfD4WQekM2Hv7bxofYDVzq0NnvEjDW9Xp4T3fr+5GfAKeOAxI74pBKvv6NgfFXVoa/wCi39Tr67qlxbSn/wCJGn2fhx5wxUP8yAEe8Ov6VYtNqI/BaQfV9HP+dpl+HBGbZ+Fbhi0/7o5B/lDVPb1CP9SZD7z0afepr6Ml4TZxXSHaCKDyWV4/yYLUXPWLmUE/wI46VL4ZTX4nRN09zJIWWaUh5BqLsdD3kqbms89RZNYeEvZEJV6atvwU/qy65pPQTxn5KpKjlX0gY2+OGbgoVdD5rC5BBI/jIOlbKIyilMxamUJZrfcTY85SshTNEhXMbaWv38r8tfXWuxxmu3J51O+qWc8DDAxxkM8MkmHIudG6lhrex6th399UulNZwb4a+6L2qT/El4feeVWN2WVQdCUINu9l014+b2U+4T9C3+OQjxOIxw++Ud7PDIp7rMP2rj0Fi7Eodaol3yhpg94oJBcdIB3xt+wqmWmsj6GiHUKJ9mTY9oxHg39LfuKr8KfsWrU1PtJEjBTpIRkN73tcEA246kcO+ouLXc67oY4Y5DSegnjPyVWUhmk9BPGfkoAzSegnjPyUAZpPQTxn5KA30AUAUAs2T9riv5y/2IKAZ0AUAUAUAUAUAUAUAUAUAUAUAUAUBSfpYmK4RQODSAHwsf2/SqrvhPW6NBS1HPsciy1ilI+1UUzPDsyG6MVPcdL94OhqCskiqzSVT7oa4Xb8q6kKx7R1GPrcXPutViva7mKfS4v4WTDvMh+0iufY/wCcua9WeOvYzS6bKP8AUSMJvTHwEcg9RjX/ACItTVy9DPLQy9WjOXeSLUsrkdjBn/zTW/KrFqJLs2VPpu58pf7+BFi2/hQ2dcMGccLxxxgHtzKC16l99sxtyyVfQapvdhL8OTsey5zJFG54sin3gGprsfPXR2WOK9GS66VnINu4cTviG4Zma9/ytXp6b4cHj69ebchRg2zxFGGoYhuYJAtf/fbWuqPLyedqJPCwJOkeB2RmumQqCNWUG54HRvUT7ag00+PQ0RcXFN+qwyxbKdWBVkF10JGl7Hj/AKVfGbksmO2CjJpjPDxRBc1jcdwPE+yoycjtbib4pGKkx2Cg6s9yfYgsPzqqcku5pjW/Q8lntZWJe+tjonhXj6jeuRju57I5OxQeO7LXu8TdCTck2GlrDLesV6XKR6elcnjcWusR6IUAUA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07" y="908720"/>
            <a:ext cx="3658199" cy="18475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sp>
        <p:nvSpPr>
          <p:cNvPr id="10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pic>
        <p:nvPicPr>
          <p:cNvPr id="12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70" y="5318452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Очен </a:t>
            </a:r>
            <a:r>
              <a:rPr lang="bg-BG" dirty="0" err="1" smtClean="0">
                <a:solidFill>
                  <a:srgbClr val="0070C0"/>
                </a:solidFill>
              </a:rPr>
              <a:t>скрийнинг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br>
              <a:rPr lang="bg-BG" dirty="0" smtClean="0">
                <a:solidFill>
                  <a:srgbClr val="0070C0"/>
                </a:solidFill>
              </a:rPr>
            </a:br>
            <a:r>
              <a:rPr lang="bg-BG" dirty="0" smtClean="0">
                <a:solidFill>
                  <a:srgbClr val="0070C0"/>
                </a:solidFill>
              </a:rPr>
              <a:t>на деца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bg-BG" dirty="0" smtClean="0"/>
          </a:p>
          <a:p>
            <a:r>
              <a:rPr lang="ru-RU" dirty="0" err="1"/>
              <a:t>П</a:t>
            </a:r>
            <a:r>
              <a:rPr lang="ru-RU" dirty="0" err="1" smtClean="0"/>
              <a:t>рофилактични</a:t>
            </a:r>
            <a:r>
              <a:rPr lang="ru-RU" dirty="0" smtClean="0"/>
              <a:t> </a:t>
            </a:r>
            <a:r>
              <a:rPr lang="ru-RU" dirty="0" err="1" smtClean="0"/>
              <a:t>очни</a:t>
            </a:r>
            <a:r>
              <a:rPr lang="ru-RU" dirty="0" smtClean="0"/>
              <a:t> </a:t>
            </a:r>
            <a:r>
              <a:rPr lang="ru-RU" dirty="0" err="1" smtClean="0"/>
              <a:t>прегледи</a:t>
            </a:r>
            <a:r>
              <a:rPr lang="ru-RU" dirty="0" smtClean="0"/>
              <a:t> </a:t>
            </a:r>
            <a:r>
              <a:rPr lang="ru-RU" dirty="0"/>
              <a:t>с портативен </a:t>
            </a:r>
            <a:r>
              <a:rPr lang="ru-RU" dirty="0" err="1" smtClean="0"/>
              <a:t>авторефрактометър</a:t>
            </a:r>
            <a:r>
              <a:rPr lang="ru-RU" dirty="0" smtClean="0"/>
              <a:t> в  </a:t>
            </a:r>
            <a:r>
              <a:rPr lang="ru-RU" dirty="0" err="1" smtClean="0"/>
              <a:t>детските</a:t>
            </a:r>
            <a:r>
              <a:rPr lang="ru-RU" dirty="0" smtClean="0"/>
              <a:t> </a:t>
            </a:r>
            <a:r>
              <a:rPr lang="ru-RU" dirty="0" err="1" smtClean="0"/>
              <a:t>градини</a:t>
            </a:r>
            <a:endParaRPr lang="bg-BG" dirty="0"/>
          </a:p>
          <a:p>
            <a:r>
              <a:rPr lang="ru-RU" dirty="0" smtClean="0"/>
              <a:t>По </a:t>
            </a:r>
            <a:r>
              <a:rPr lang="ru-RU" dirty="0" err="1" smtClean="0"/>
              <a:t>възможност</a:t>
            </a:r>
            <a:r>
              <a:rPr lang="ru-RU" dirty="0" smtClean="0"/>
              <a:t> </a:t>
            </a:r>
            <a:r>
              <a:rPr lang="ru-RU" dirty="0" err="1" smtClean="0"/>
              <a:t>провеждане</a:t>
            </a:r>
            <a:r>
              <a:rPr lang="ru-RU" dirty="0" smtClean="0"/>
              <a:t> </a:t>
            </a:r>
            <a:r>
              <a:rPr lang="ru-RU" dirty="0" err="1" smtClean="0"/>
              <a:t>съобразно</a:t>
            </a:r>
            <a:r>
              <a:rPr lang="ru-RU" dirty="0" smtClean="0"/>
              <a:t> </a:t>
            </a:r>
            <a:r>
              <a:rPr lang="ru-RU" dirty="0" err="1" smtClean="0"/>
              <a:t>ситуацията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err="1"/>
              <a:t>Ковид</a:t>
            </a:r>
            <a:r>
              <a:rPr lang="ru-RU" dirty="0"/>
              <a:t> </a:t>
            </a:r>
            <a:r>
              <a:rPr lang="ru-RU" dirty="0" smtClean="0"/>
              <a:t>19</a:t>
            </a:r>
          </a:p>
          <a:p>
            <a:r>
              <a:rPr lang="ru-RU" dirty="0" err="1" smtClean="0"/>
              <a:t>Обхващане</a:t>
            </a:r>
            <a:r>
              <a:rPr lang="ru-RU" dirty="0" smtClean="0"/>
              <a:t> и </a:t>
            </a:r>
            <a:r>
              <a:rPr lang="ru-RU" dirty="0" err="1" smtClean="0"/>
              <a:t>населени</a:t>
            </a:r>
            <a:r>
              <a:rPr lang="ru-RU" dirty="0" smtClean="0"/>
              <a:t> места </a:t>
            </a:r>
            <a:r>
              <a:rPr lang="ru-RU" dirty="0" err="1" smtClean="0"/>
              <a:t>близо</a:t>
            </a:r>
            <a:r>
              <a:rPr lang="ru-RU" dirty="0" smtClean="0"/>
              <a:t> до </a:t>
            </a:r>
            <a:r>
              <a:rPr lang="ru-RU" dirty="0" err="1" smtClean="0"/>
              <a:t>градовете</a:t>
            </a:r>
            <a:r>
              <a:rPr lang="ru-RU" dirty="0" smtClean="0"/>
              <a:t> </a:t>
            </a:r>
            <a:endParaRPr lang="ru-RU" dirty="0"/>
          </a:p>
          <a:p>
            <a:endParaRPr lang="bg-BG" dirty="0"/>
          </a:p>
        </p:txBody>
      </p:sp>
      <p:sp>
        <p:nvSpPr>
          <p:cNvPr id="5" name="AutoShape 2" descr="data:image/jpeg;base64,/9j/4AAQSkZJRgABAQAAAQABAAD/2wCEAAkGBxMTEhUTExIWFhUVGBgbGBcYGR8YGBsdGhgWGhsgGxoYICggGCAlHRoXIjEhJSkrLi4uGB8zODMtNygtLisBCgoKDg0OGxAQGy0mICYtLS0tLS8uLS0tLS0tLS0tLS0tLS0tLS0tLS0tLS0tLS0tLS0tLS0tLS0tLS0tLS0tLf/AABEIAJ4BPwMBEQACEQEDEQH/xAAcAAACAgMBAQAAAAAAAAAAAAAABQQGAgMHAQj/xABHEAACAQIDBAUICAQEBgIDAAABAgMAEQQSIQUGMUETIlFhkhQyUnGBkdHSByMzQlOhscFic6KzFbLh8BZDcoLC8YOTJERj/8QAGwEBAAMBAQEBAAAAAAAAAAAAAAIDBAEFBgf/xAA3EQACAgEDAgQDBgYCAgMAAAAAAQIDEQQSIQUxEyJBUTJhcQYUgZGhsRUzQsHR8CNSguEkYnL/2gAMAwEAAhEDEQA/AO40AUAUAs2T9riv5y/2IaAZ0AUAUAUAUAUAUAUAUAUAUAUAUAUAUAUAUAUAUAUAUAUAUAUAUAUAUAUAUAUAUAUAUAUAUAUAUAUAUAs2T9riv5y/2IKAZ0AUAUAUAUAUAUAUAUAUAUAUAUAUAUAUAUAUAUAUAUAUAUAUAUAUAUAn3g3hiwiEubta6oOJ7PUO+oykkSjFyOU4nfrFTuWErRryCHKPVwufWazuci9VxwS9mfSFLEMrF5WzA3ckgDTT9alGx4Iyq5L1sbfaCVAXvGb2N9V7tRyqasTIOtos8bhgCCCDqCNQR3GrUVmVAFAFAFAFAFAFALNk/a4r+cv9iGgGdAFAFAFAJd69ueSQdLlzMSFUXsLm/E9lgajKW1ZM2q1HgV7sZF25e9nlmdHUJImvVvlK3468LaC16jCe4o0Wt8dNSWGhWv0kL0+Qw2izZc+a7WvbNltw52qPi84Kf4ovE244zjJjvdvvNBiDDCq2S2YupJYkX01FhbnzpOxp4RHV9RnVZtguw82nvUsWCTFBbmQLlS/3iNQSOyxv6qm54jk126xQoVuO/YQYL6SxkPSwdYEWyNoQb+lqLWHbxqCt9zHDqyw90eTVsbffEz4yJRGOjbqmNdbA8XzHXq+6wNFY3IjR1C225JLj2/uYbQ3/AJlxTKiI0KOUy2uzAGxIN+J5adlcdj3CzqU43bUuE8fM6TG1wDYi4Gh4j11ee0nlZM6HQoAoAoAoAoCt71b54fBAhznk0+rUjNr2k6CotnUslPf6ZY7n/wDGPddz+fU/eubiW0sO630h4fFkIw6J2JAF8yns61hY+z211SOOLRc6kRCgCgCgKv8ASBvWuz8N0lryNog5X7T3D4VCcscEoxycnSeXEWlnc3bUk8Tfu5C2lqx2TwzbXDgZ4Xd2JrEXPYbGqd7Zfs+RPG7Kjit78xx/OjbOqMTJcAkfC/eOVdjPBGVaLTuZtEIegJNmJKX5HiQP99vbWyqeeDFdXjkudaDOFAFAFAFAFAFALNk/a4r+cv8AYgoBnQBQBQBQFc3uXpIpIzhw6onSZ3bKgIzXylbtmAHK3HjUJ8rsY9Wt8HFxzhZy+xVNxo5Hwk4jSBQWs7yFrkWucwHABSba9unOq4Z2s8/QJypltSXu+RXuvsWKbFSIoE8cQzAsxiDWIHIG4J9XDlwqMI5kZ9Lp4zuaXmS/Anb9SyGTDNLh4Ud1HVJZ2FjbK5UgFdeA79alZ3WS7XOW6DlFZf8AvJYN58HiJsJJG6RQxw5WzK11ZUW5ypl6ovwBI4VKSbWDXqq52UuLSSRUtzMNEQ7TxmVJGWNI1W5MgswudMtgeN7WLXquCXqedoYQabmsp8Y+Yy3OwkcmJxUS2itcK0ZbpMoaxCSMdBcKSbXN+QqUEstGjRwhK2cVx9O/4GveONotpwqJFv8AV2dolJGY5QX/ABDcedoRSXEiOpThqopP29P3OlYGZ2U9JHkIYi17ggfeB7D361cj24Ntcok10mFAFAFAFAVD6Qt6fI4sqEdM4uOdhwvb1nT1GoTlgnCOT5/2ks0jGaRizMTxNz62NVbi3aYxbOzXF9VFyfh+Vcc8ElDJHweKeFxxseIPfUspkMNM739Gu3y8awu5YNfo2JuRYaoSePaPUa7XPLwRshhZL9VxUFAFAUP6XBH5NGHUG8inw62/P8qqt7FtPcoWH68ii3VUC/rNedJZZ6daWDoGAiGUaVZCPBychrFhhcGrVDkociBteBQLlbjnVFsccl1cs8FexUgSSHIdekBB9v8Ase2rKn2KrV3ydTFb0ece10BQBQBQBQBQCzZP2uK/nL/YgoDzae34MOwWVypIzaIzaXtfqg21rjkl3KLdRXW8SZDXfLBnhKxsbaRyHXs83j3VHfErWupfr+jPDvpguPSta1/s5OB4HzeFN8R9+o9/0Z5/xrgvxjpf/lycuP3ab4nPv1Hv+jFu8m9OGlw0kUUjF5RkH1b8zZjqBewve2tclNNcFOo1dU63FPl8dmJN35MHEssU2IkMTyELGEkVH6qi5yrmJvcZb204VCO1cNmXTumCcZSePbDwyXu/jMBg55mWWQIyqFzI54Elx5l9Orx7a7FxiyzTz09E5OLeCFvptCHFSBklYCKIlbxP57MCBw0uBxOnDWuTabK9ZZXdJNPsvZ9x9t7enCSYaWMs7O0ZGTI6nMQLcQLalef61OU1jBqu1dMqnH1x7MhbqbVwOFw+RpWWRxebqyaNaxAstha9rjuqMJRSKtJdp6a9rfL79+4r3WmwWHxCyiSXzXBuGOVi5CqQFubpr61NRjtTyUaV0VWb036/gM22js/EmaSYteU5FISS4WMdUgqLBrhn9RAPOpZi+WaPG01uZSzz9fQcYDfLDCMCSfM4AzMkUgU3802Km19Kkpo0Q1tSjiUv0ZIO+mC/Fb/65PV6Nd3xJffqff8ARgN88H+K3P8A5cnLj93lTfE79+ofr+jAb6YL8U//AFyfLTfELW0v1/RlgqZrPaA4R9Js7PjZW45SI1HZYfEXrNOXJprjwQdkbsyS8TbT2Vmcnng1KCxyWfYm6qsWzoQdVJPAm/KuLLJ+WKN229x4igYLdlGtudSalFEU4yZB3ZUJL0UfUeJ+kA7Qbg/reuwkQshhHZENwK3rsec+5lXQFAc0+mCU5sNGfMcvY/x3S1/Zf31Ray+lFXhhaNcwUszMSFGnCyi55DQ1kST7m9NobbH2viFZemiZFZsoPH9QDU3DbyiMZ7+Gi27axjQxF1BYgaKNL6XqbyVx9Xgh7GxsmIT62JoyRwbUEHsNhr3VGUfQkpcbhbLsoO5U3DRNoe0cvyqmvyvBK1ZWTpUDXUHtAr012PMfc2V04FAFAFAFAFALNk/a4r+cv9iGgKxvzDg3mC4jFdE3Rjq5C2l3s1+R84VTZKGcSZx9Fu1y3wTx2FUGycFM11xxJzXzdFYA2H3joLhRx7Kr3V/9iq77O3w5nn9BvDuEhAZcSzDKoByggqtrc7chVirTWUzG+mKLw2yM27kXSMnljlgwzfVrlDMvEnzb2H61CO2UnFctfItn0pwgpynhPtnHJKl3AVrE4pzYNrlHBgb87czrVnhFD6bF87mVva+z4opCpOIYq/niNArEXIsb6jrNyq2Olys5NdXRFalLxCbu7sWHFZlTESqyjVGRD1TYG3I8ADz99cnp3H1OXdGlV3nwbdt7GwuGI6bGsHsLKIwz8LXsOFxpc1TKMV3Z599NNXxz5+hC2XhsHKwjXHSISRYPEqgnq214fdGl64lF9mVVxoseFNr8Bt/wbDGWTytl1BK5BbkR6+ArHbrtLVN1znho9GHRpOOYt4Z6u58JLHy03ZlYkqo1XUGurX6OXaxfmH0aazlv8hHtjC4WFmjaedm1uFiUA5g2oLEXBDHWrHdX3i8/QmujOSfmwK8TiLWYLLl6ticqA5LkDRbG1+F+zsqDux6Fkeix9ZssuI2HhYSqNjWQhbqOivYOc2hseYHqsK2KtNLkyfw1LhSZs2fuzhpWCx40swLMOpzPHjpXfC+ZxdNX/Zk+TcdcpDYxspFiCqWt1fdqoPr1rqqJLp3/ANn+Rdlqw9BHtDpw3eiIvtGVbcCWI78zD9KyTNlZYtizKoF7+u2nvqlcGjGSz4XEA6ippkGje0gOlxXXycSaKrtCDosbE6rrLZP6hf8AKoKOJEpyzE6WBW8809roCgOJfTrttPKsLArHNDeSTsAe1h3mwJ9oquayW1vHI63anDrGeTKbeI1h7cHpqOU2Stuzoron8QJNtB/rXZs7XH1LMSpXXUC3KrcmflMkRILaG9dWCMs5FmIyozyMbDh6+AAHaSdLd9U7eS3PlLPgmvGhta6jQ+qt8eyPMl3ZvqRwKAKAKAKAKAWbJ+1xX85f7EFAc+3/AOj/AMVg6W3R5Ic9+GXpJM1+61YL8eKs/I+t6Rv/AIdZ4fxZePrhFkw+z9m4hHjwphDkX6h6wI4G3Ej9ianZTVbBxieVK/XUTjO9Sx8yJu/ts4VZYJ9DGGKDvH3fbxHrrFptS6FKuz07F+r0a1LjdV2ff/JB2crGFpW/5kpN+0gG597Vv6MpNSnL1Z432mlFeHXH0RZMfimkyYeLXQBjy0A09Q516cYqOZyPFtslZiqH4lcx+M8kx6BiTHGL2A1OZCCbczc29QqX8yOT6DRaOMdM4x7v1NOw9rxjGT4gDLmSTo4+bMbEDTS5t7zpUbU1WXayM4abhZwYbk7AGNaTFYolxnta9szWBJPcLgAfCvPhHdyz4/RaZahu23nkcb5bmweTvLBGI3jBay+awGpBHbbnUpwWMo06zQ1+G5QWGjXuJiPKEXpOsVzKxPPKBlJ9hA9lfPWaCuzqEXNZUk8/VHpdL1k56PvzF4LDtnBRogKrY3A4nsNU9a6fptPRvrjh5PT0t05zxJlPU9HtaEtwdY/c0eUf1V6HTo7K6k/ZHbfNCX1Hn0nYfNhVb0JF9xDL+pFelqlmGTPpXiZV4cRHJPh2mI6Poog5N7dVLHhr5wq6l5gmVWrE2h/it3cHiyqYbEdGEzMypdr5sgucx0tYD21prt2emRCzZ6FU3Q3ZjxckySOy9GBbLa51IN7g9lbLrXBJo0WWOKTR2GGPKoXsAHuFq858mMyNcYOPYHCAzzOb5lyo3rDMT+orDF57nqTik1jsxod1IpGWRnfqm9gxAPdpw9lWQaS5KZxzyNdhxWV1uSASATqarWMssaeERTsLEdM8gxF0sMsZVbX53Ns1vUas2x2kN093yGs+yzLiMMeAizOfWQQP3rqWZIrk8RZbq1GQKAKA4B9P+ynGMjnyWjkjC5xzZCbgntsRaq22mWRSawXbC7KGGXBsAeiaJAb8QxUE37L3vWa2GHk36e3MWvVEWFJlxLAyBkzaELdgO+5sfXUVgvjhotUPSFRZrac1GnsB199XLsUS2p8m3CpkTrG9rmq4rBycssp20mxLT4HpyiZ57hdQLArZm79Qo9ffSMcPkrlJNNI6oK2mE9oAoAoAoAoAoBZsn7XFfzl/sQ0BQN+oVfa+HRxdWWAMO0GWQGsNyzakz6zpUpQ6bZKPdOX7Ih764CHCYrDnBnK/EqrFspDKF4kkZrsLd1cujGElsLum3W6rTWLU8r0bXyf7Fj33iWTERIi/WsAG9pst/wA/ZWXqEVO2MY933PM6XOVdM5yflXYY7dwoijgiXgoI9fC59p19te9oq1XHavQ+S6ra7ZqT9WGEY4WfK3mMBr3cj7OdXS/5YZRmqb09uH2Yn3zYR4+CU+baMnnorm/5VGrmDR9TpPNRKKIm9OPixU8K4VSXGmYLlubi3fpqb12CcU9xOiEqoS8TsSdyd4YopcRh5SIw0zshbqjU2Km/mnQce+vPhJZaPktHqoQsnXLjl4GW/O9MKQPFG6vJIpXqkEKDoSSNBpwFdsmksF2u1kIVuMXls0/RvgjHGMwsXzPbsDZAv5Lf215lVinrtq/pjz+Jp6bp5VaPMv6nksO8bdRR3/tWL7Sy/wCGC+f9j19CvO38imb7WTE4R1ILBUuBxujgj9T7q3xiowrx7I7Xyp/iXDfKDPgpx2Jm8BDftXoXLNbMlLxNHPt18PHLJh1ksU+tVrmw6oZxr/3rUNK/IWalec6PsrY2HhYtCoBIsbMW0vfmTWkzlL+j3q7Qxad0n9MoH71s1H8uJpu+BHSKxmYKAou2titDJNMAOjchib63zcx7Tr6qyzrayzbXapJL1RvwuLVY8zEAdp76rRdJGOysKVU5ZrqSOQ7r8O396JYEn8hwGFqmisY4KK1z6hV8F6mWyWeCZVhUFAFAVPfTZ8eLyYeSxyskqrfsNrn+HUioyWSUeCyYrCJIhRlBU8v0t2UaTWGcjJxeUc0i2ikM7xPchXIBIvwJHKsDklJo9eC3xTLhg8SHUZAfWRYfnVqmmuCiccPkl4ePrrfmf2qUPiwVWPyvAr342T07YUKoLJLcm9iqdXNbmeWlW2RbxgohLGclrU1aVHtAFAFAFAFAFALNk/a4r+cv9iGgFe8e5cOMmE0kkisECWW1rAseYPpGqLKIzeWepourXaWvw4JNZzya9i7g4XDyCQZ5GU3XORYHtsAAT66Q08YvJLU9a1N8Njwk/Yn4XYFsS2JeTOxvlFrBeQ562GlVw0qVztbyzNPWt0KmKwvX5kna+yzMVObLlvyve9vhW+uzZk8jUafxWnnGDPa2zhMluDDgf1pXZseSV9Ctjj1IkewUdVGIRJCmiHXh2EUlZzmJdpZW0w25GGD2bDF9nEid6qAffUHJvuWyslL4mJ9vbm4bFNnYMkh4ulgT6wQQfXVcoJnn6jQ1XPL4ZD2V9H2FiYOxeUjUB7ZfcAL+2uKpIrp6ZTW9z5+pZMLgFRiwJu3b671j0vTq9PbKyLeZdz1p3OcVF+hhtLA9LbrWtflfjUOpdOWsUU5YwSpu8LPHcVQ7nYcYg4g5mYtnCm2UNxvYC5111NaYaaEWn7HHfJx2lhdQQQRcHQg860lIg2nujFM2ZpJB2KCMq8PNBGnCmEhk27A3ajwrMyOzZgB1rcjfkK6Bdu/uxLBjpsSzoUk6Wyi+bryK4vcW5VfZapQUS2VicUi21QVHl6Aqe+e8OHWFollRpWtZAcx0Nze3AWvVVskommmizO7HBVNg7ZRwYn58jWPOTa0+6LNhdmQgXAX3CrMHHbPsxjsnDBjZdFX/AHYVOuOTPbZhFgUWrSYj2ugKAibTx8cETSysFRBcn4d9RlJRWWdjFyeEcm3f2hjJ9otjGiYQOpBvoMo8wLfXTtGh17arr3N5NngprB0bGbdsn1SXbgL8B8asm5JcIrjp3nkrmycAQ5eQXZiSSe01hVM28tG1vCwiwxygc6uVUippsJZr8KujTzlkdpokvmVsx6pv7Da49tXYRxwTWBxgsWnC5ue2uYMsqpRJ9cKwoAoDT5QOxvC3woA8oHY3hb4UAeUDsbwt8KAW7KnHS4rRtZl+6fwIe6gGXlA7G8LfCgDygdjeFvhQB5QOxvC3woA8oHY3hb4UAeUDsbwt8KAPKB2N4W+FAHlA7G8LfCgDygdjeFvhQB5QOxvC3woA8oHY3hb4UAeUDsbwt8KAPKB2N4W+FAHlA7G8LfCgDykdjeFvhQB5SOxvC3woBNtjeqGDODdmjXM6jQqLXF79o/btFy5e0uhp5yhvxwUbE7/Y2XM0EQWK5s72QAetjb1m/uq1Rj2WZfTt+Zb93ws2OMP/ANPL/JCmXbWJClprNCfvqekTX1G9uXH2cq46k3tw4v59jVXKKSnBxmvaKxL8hPhJ886SlGIOXNZeVrEgC+ltaw31YlhPJ69NkJ6Vq1bPbLRfP+E4JDmDe1T8KodUo8M8SOojPmI4w+zIoRqzH/qYn8qnGtvsV26mMF5uBhhdswwqM5IDvlUhSRe2gNh1eep0rRBbOJFUU9TzXzgmYrbsaMVKvcd1v1q9LJ51mpjB4ZKwmPDqGCuAf4Sf0rjRdXNTWUKcZvGUdk6LgeZt+VtKmomSzWOEtuCJtfFLiAiugsLMc2ouBfnxtVbgm1k9TTSXh75PBqlYlCYyL20vwv31aifj+JVJ0vn5iLZWOd5AHcW55gPyNSaWD57QdR1Er1Gc+PXI7x84hTPlzC4HHt76j6nvazXKirxFz+Jr2dthJWyhGB9407664mXSdWjqJqGGmM5JVUXZgo7Tp+tRPQsthWszeAVwwupB9RvTB2FsJ/C8mN7C/L4Vwt78DjCY3QBr37he/urjRitrw8ok+Ujsbwt8K4VB5QOxvC3woDdQBQBQCzZP2uK/nL/YhoBnQBQBQBQBQHjMALnQUAom3pwakr5TGSOIU5yPYl6mqp+xzKMV3rwXPEot/Tun+cCu+DP2GRvDKrAMrBgeBBuPeKrw13OmdAFAFAFAFAI969teSxBgAWdgq34DvI59nrIqcI7jHrdRKivdFZZyrGhiwe7mQs15PP8AP4h1PFD2AadhGlSnQrOU8NHOj9elU3XqOYP80/dGf+GpZWcB5COsWOc3H5AdlrachVsL7cY7L2Ri6vbp3NPTzcvczOAjOo+rcXsygcDoQQRYg9hB4cqkrpdnyn6Mp6fqaqk5Tk1L0aPcHAY1C52bQecbgf8ASPuju4Coylu9EinW6iF0t0W/xHeydsGBWUIGzEHXThVUoKXclpdc9PFqKMRtN5JhmPnE9XkOqToOXCiio9h96suszJkzFRLIFDi4U3GpHvsdarlXGTyz1tL1K/TRca/2NmImZyCxuQAPYP1qaWDFbZKyW6XczTHSqMokYAcga7hHFbNLCZGkcsbsSSeZ1NdRXJ5eWAudLmuMlHMntyRV2wAnUF8wvryuNK6lnksnqp6KUqly/UVCunid2esxtblTKZZONkViWUb8DjHiN0Nie696Mnp9RZRLdBkrHbWeVArBdGvcceBHb30SSNOp6jZqIKE0j3YeKSOQs9+Fhbt76Pk707UV0W7pjefayPaNCTmA14DjqNahtZ9LR1bTzvUFnn1+Y9ibQW41E2SXI5ws2Zb8+dRZknHazdQiac0nor4j8tAGaT0V8R+WgDNJ6K+I/LQC3ZbP0uK6q/bL94/gQ/w0AyzSeiviPy0AZpPRXxH5aAM0nor4j8tAGaT0V8R+WgFe09sOjiGOJZJ3FwoYhVXhnkbL1Vv7TyBqyEMrL7HBDjzCDfFtJjJOtaJVYYcFVLEJGNJLEWuc5BIvaro5/o4/c4NMNi5jEvQwBAGdSFQAWtdCoYr1DcAt2jh2VNLPLOmLY7GF41bD3RnUPmUGym9z1WI0FuOnHjUtsMPDAsiOGLu0WfAursBInVRgDYGSI9UhsrHVb2Um4qb3JYfJwc7P2zKJFgxCxiRxeOVSRFMALnJocrW1yE8NQSBVUoLG6Pb9UdyOs0nor4j8tVHQzSeiviPy0AZpPRXxH5aAxkldQSQgABJOY6Acfu0CWeDl22tseVO7aFLWSxuLA9vfxuOf9Pa853JlfUNXVpY+BZFtyQvBq8+MR6K4dJ2G2fI4zKBbvNqqldGLwelpul6i+HiQXBokQqSCNRoasTTWUY7K5VycJd0eV0iNNnEFFJAuCQDz4kfpUTfVjamS6Fwz2fhkZbkXN68PqWqtrsSg8LB62hornDMl6kl8DGdMoHq41ihrtRDzNmmWkplxgQ4qLI5U8q+j016vrU0eDqKvCm4mMbWNXlcXh5EzYB0UkspAawAH3dbca4slvUPu9ilZFPc8GoCuWy2wbMfTafG1dcPmj015EN2fKfquojp41uVyW1e57arvGth3PHl0vpeqWYY/BmJ42rXRdKzKaPmeudGp0MYyrk+X2Z7Wo+bwPYNjFZVAb7t9Rzt3d5/Ks9t23hdz6rRdG8OUL3LhctD6XCzKnVZGI5EFb/8AcDpWfxpnvKdblymiTgMeVYLYWcIQSbasL24a+6tCe5ZM9talHK9MjrNJ6K+I/LQxh0rfhn3r8aAOlb8M+9fjQB0rfhn3r8aAW7KkbpcV1D9svMfgQ99AMulb8M+9fjQB0rfhn3r8aAOlb8M+9fjQGEuJKqWZCAoJJuOAFzzokDnf+LSx4ySXGB4IZ4lCzA9VesHiuF06uZgb3uXN+roN/hxlWlDlp9v3I555G+C2pg4EQ4Yrip5M2URnQAG7E3JWCNSBcnkq+cbVS4WSfm4X+/mxlegkxW+UsjMq4l2ZfOTAxIyr3GfEaPz1VQNKvWnS5a/P/COZI8e+7RSdG+KxET6aYuGKSPXhdsNlYA9ouKk9LuWUk/o3/cbiyjbOGxClcYqQOYyVlDgxyJ94wzaZh2obEX4c6zeHOLzDn5f5R3PuVjbu2nvhhs4vijh2eaWTKzRsxUj32L6A6X7a011LnxeM8I437HR9h7WOIw8U4iYdIga1xoTxGp5G9efZDZJx9iSJ3St+GfevxqJ0DM3oH3r8aAoH0k7TxE2HMWFBAa4k9Jh2KRoAefdVM7PQ36SMYz3T/Aqu6+6WJSM9IyLnswAuxGnA8BUa71BYMXWOnvXWxlF4wsMdzbtzKMylX7hofz+NXx1Cfc8C7oV8Pge4WlSDYggjQg8avzxk8lwkpbGuexb8LDlRV7B/7ry7JJybZ+jaWlVUxh7IVbew3CQc9G/Y/t7q1aaf9LPnevaTDV0V8n/YUitZ82YS6AEcmU+0MKi+xbXncixih6CGuyD1T66+f6xHzxfyPZ6a/K0S0gAZm5tb8q86eocqo1+iN0aVGbn7iDaZPSNcW7PVwFfQdLcPAxF8+p4fUFLxcyRHAr0jCQcTi9HQqQQwF9LG1taIz3WRw4kJaz6uWK8Hs/ZajfrHP/qgIrz657JZPu9fo1q6HS3jPqgtW2OrjLiSPjdT9l9RSt1E8/ozwVrio94nzWotvk9lzeV6P0M07akUR45H+G2i8smfLYKADbUceJrFqocJo+26Rr5apShJJJYwWjDSZlrMnlGycdrMGKrGVyfZlWB00GYH19o91aKpcYIc718xuJm9A+9fjVxj7G+gCgCgFmyftcV/OX+xDQDOgCgCgK3vpjWEXRRRmaVrN0QF7qp0D/ws2VT2jNyBtdRFN5k8I4ykb/bzYuPCnDYgQLJKLNkN2CWN7xkMF5jMH5Vt01MHZujnCIyfBXpp4MHAMHIrmSVEkxBUaksMyRsQ6nKqlSQOJY1eoztl4i7Lt/kjwuD3ZMaRRSzQqzxyqYntNZUuUyk54QVYFlygnW7DWk25SUZd0EbsG0LFDNGEYIY88rdIliXIOoy3LMB5xFr2IGp5LcvhZ0U7tuS7bOxNxHM2UZuMM/BHXsu1lNtCGq25ceLDuv1RFezL19He2hDBJBHFH5QkjmVCxSxBy9QBW6ThawIN9OGtYdVW5S3N8E4ssG521JTPPDPF0DFs6R2OUk3LlDwIIKta/ndJ2EDPdCKipReTqZcazkhdt9yIHI7v1FQm+Cda8xQjIzMV5aD3msbbN8Vyh7PF1cpTMtuGh/euJcEs8ic7OwiWZBiYX7UEwU+vQoaszhGaVWZNqTRDSAHE2DmQXuWPHhc39ula5TxVk+ap0yn1Hapbknlss+HYDj2V5V9cprEXg+zkm+xoxEIdSp4Ef+q0VtxaZTqaFdU65epU5EKkqeINjXqReVlH57bW6puEu6JmzZlAfMQACDqe0D4Vw00SW3kZKaGlDPZLed7K8TrK8sX8z1emPmSN8sb9ICD1dL66d+lYqbqFpnGS5NNldvjqUewu28w6VAOOVr+9bfvV3Rm/El7YKOqY2R98kECvojxBfiMCxaR8wy+cBz4C/wCdzSOSGqrhNJwWMLn5shisOtl5kj6v7I04qnb7vH5HnOo6eUEnvNfX6NdY4PTZws5wzMVVfs3eTsb+jfe/u/8A8r4s+vfHzMBxPr/YVu0jbhyfHfaiEI6xOPdpZ+pP2NgxLKFN7WJNuOlaW8I8fQaZai7bLsXjd/YixRuCc3SE62tpa1v1qmfm4PodLpvuraTzyQ8CSjtGfum1ed8Mmj3rMTgpL1MtqyEFQODqwP8AT+9W1vE18yFME1n2LFhCMi2NxlH6VrPNn8TDyf8Aib30Ih5P/E3voA8n/ib30At2VD9bius32y8//wCENAMvJ/4m99AHk/8AE3voA8n/AIm99AUbZO8kaYqbpFmz6CZmXKkPnFUGY5pCQFAyixylhoSa1zpbgsY+XzI5Kx9I+GwrMJVgmRiM7PluGDsQM5J6o6reoEcuGnSSmk1lEZYE28gw/wDiOM8ov9oMnncCot5g83Ll77HThrfT4nhR2HH3MNm4lYcDK0SnPLLIoY8ckYica8BYFjbmfVSUXK1Z9EF2NUW1JEwBdSAzTLGWZVkLWjdmAzqcgXMOHpnuqTrTuw/YZ4ImJnilkjeMsZ3ljLE34m17cvOy2t38rVJRlGLT7YOF42XsSKTH4vElnHR4iQKEYKWN++/V865sPbWGdslVGHyJpcli3m3jwpiSXPIjRvYSKuYRPbq9IAcwDWtcA3FxzNUVVT3Y9yTZa8D9ZGjnOpdVYqSbi4Bse8cKzNYeDptkwgYEEsQe+ogQ4rdw3uhW9wey9jVEqsrg1Qvw+T0bOlIuyle0hhw9ulQVUi3x4ehVcVvOHBEEjnI1iWVQOF+y5uCpvV0NO38T4PH6l1XwPJWvN657GexCXeSV9WNhf18f0WmoeEooh0LNlll83z2PNpbTcSFUIAFuQOtta7VTFxyyvqXVrq73CprCPNmbUJa0jaHgdBb3UtpWMxO9M6xN2ON8uH6+xq2yUZgyMCTxt3cD/vsqdCklhoydZlRZYrKpZb7i/oiwIAJ0PAXq88iMW+w2wr2RL6MVXTnew0qPZHpRy2oruxts+NxlzDKzgggkHKw14jjp+leZqUr/ACyXB9Po9JCmO59ybisQUANuP61iXSozlxLC9iGr1Lp7LKEchzMWPE/tXsabTQ08dsDwL75XSzIwetJQyJNjsrPGR93Q3GuYdnEWoiFjcYvh4x39CARUJ0wm8tFui6xq9JHbVLj2aAVnlo/Znu0fa2a/mwT+h4zVWtHL1Zrn9radvkg2/wADZA0KkriHeBi3VZ1shBAscxFr3vpccKu8Tw/LFcHivTff5Suvk4zfpjjHoP8AAbJmjJkgkjkutvXw4cQeHbVkb4vujlfTNRppOdUk+Cz7OxDZFEgYPYZrHS/Ow+FQdqyenVXZKtSn39SHtTCP0maI6EDMTqb+2s10G5ZR6OmsiobZ+hsXCZgM+tqhGLR12JfCN8NECosWHcDYVti8o86fxG3ypPTX3ipEQ8qT0194oA8qT0194oBbsrEJ0uK666zLzH4ENAMvKk9NfeKAPKk9NfeKAPKk9NfeKAU7ZwEMxD9MI2UecCpBA1GYH0TqCCCLmxFzU4TceDmDme9TriZWeCMrYQBpWBWNVAleRjKTlOYNEOJY2Isefo0LYvN8+PUi+RDtqFcXF5RA3SPh1Ec4t1mjTqxT5eNigAbsIHKtFUvClsl2fK/wRfPJnsSUy7PljUHPhpEkXKfOSU5HFu0WFj/FbnSxbbk32f8AYLsQdoIpwMViPqZ3Q2a4bpEVw1uKn6sjKashnxX81+xx9jbuzhxCPL5gBHEfqVb/AJ0w8wKOaqesxHDLao3y3f8AFHu+/wAkF7jzYKwoyNjLyR9PmWdWfIyyK4J6jWBEuS6mzDM3Gxqi3c1iHHHb6f8AokvmdL2Vs2E5JZJA+isqNlFiNVzG5aQrc2LM1uI11rzZTa4RMf8AlSemvvFVHQ8qT0194oA8qT0194oBdvBiR5NNldb9G33teGtrHsvTGSq6coQco912OTQxKl7aZmvx5ns+FWLET5m+y/VS3SWWSVNd7lPngscojPj4hcZr20IUFzp3KDXcr3LlodRJbtjwSorWFuyu4M6i08Chd54Ccqk5r2ysCpve1uFr11wkvQ9CPT5bdzaXqP8AD4oRnM18tiDYEnlyGp4cqgyrSpys2L1Kxgd61xO0IEEbr9bax4kC5BI5HThVN2dmUz3tNoVC9Sk+V+R12ZCxUg2ySA+9Sv8A5Vjye32ZntKH6trXJuCPy/1q2viRh1q3UsUYfA5yVYmMkHKxGgI7b8RWpvjg8jT1KU8TXAsMmVyjOpIPEaA29dVVylnzHoazp8I1KVUXki7RjR2TKLvzsdLDhfvvVmVuI1aXVWaWVXb6kXG3QG+h5WqcpLHBl0fRbY3Lxopx+pEw0zk68KRk2yXV+m0aerfWnn80SZYgwseBsOzj312bSR42i0U9VZsreH3HUaY+MnL0WLj5rmCv7yMre2sEtueD6qEdXBKNyUl79mNdhxRAFhhXwrEksoGUX7T0RKH1momxLjj8h+G0FSIY5Mw1dOGt2rmGzuUidBMiqBnX3itEVhGSTy8mzypPTXxCpHA8pT018QoA8pT018QoBdsrEJ0uK666zLzH4ENAMfKU9NfEKAPKk9NfEKAPKk9NfEKAwnkjdWUutmBB6w4EWNFxyDmGA3ccY6VMUzY2DDxK8Md8yku2SMMl8oPVe583S5sK9KV6dacOG3yQS5LPsnZsOLw8ZSMYaWG4WXDgIqSH7RY7jroG0YMMpI7RpmnOUJcvKfuSwip7wYDySVlaKIGaMiSVEZEmS+eQCPpMitZQSQL31Fr1qql4i7vh9vYi+CLu/hExBWBMPFIrN0ozGR1QhXQM95LumbMLMBfsvwlbJw8zePQIvK7HjghfEOPLJMhQkKpVI+DLDCDlVRbVAbnLqSbVi8Rye1cf76slgrmP2a8T4ObCwx4Z5y0UuUgYe7RkrKqqcrELnKkjuNXxsTUozeccr3+hHHsdFwXRRRrGrjKihRdrmwFtSTqawybbyyZu8pT018QrgDylPTXxCgDylPTXxCgPHxEZBBdCD3ihxrJyXfzDQQYkBSOjdbkDrqhuRYi+gJuRcN96wFqptlh8npdM0UfDfhxS5/MiYbKygRFWsOAN/cAuf+gCpRvWODztT9l5uyU5yaz8jWuzruTJbU8Gyge6ST/wqDeWevRp1VWq85whkcEdMhNrcgWH5RgDx1LxZGD+B6TLeH+Ypl2QmuYKW465M1/aZW/KiumuzN70VO3G0UbQwWc9cvpzu4t3gvkUeuxqcdTOJl/htCflWCLsXYzR42KcBmRGuXYm92DAecovy1AqN01OLa4fsIUShNLuvc7Jg8Zo1wdTf8h8KxrJdJLI22bOC1yQoA5m3GtFSbeTNe0lhEna20FSJyrKTYga341eymqG6aRzpNm5zdr6+z3VxRyexnCwhzgcCiDQe3nU1HBBybM8VslH4iu4G/BGOwUHKmDu9PhinFbPZTYAkVx5O100xe6MUmTtjxuuhjup5g5WHqI1qmVW7knbhruWSBgq2BkPrIP52qKpZjcXkZYNUt13APZcVKNaXcy22YeESbQ+kvi/1qexFO9m1JYhwZfeK6kkcbbMvKk9NfEK6cNtqALUAWoBbskfW4r+cv8AYhoBlagC1AFqALUAt2rsnpSskbmKdPMlAvpzV14Oh5qfWCDrU4Txw+UBLtTGkQNBiYxh+H1gBbCuAwYhmXWNWAIYPl842Lc7Ix826PP7nCpb+xxJhcFd4ni8szsItYlQhmKoBfqhffroOFa9Juc5YT7EZG/6LJoDPj2TKsJWCwIyi2WQNcGwGt7gadmlc1imoQUu/IjgtWztqxRq0OCBxQzHIsdhDEDxUzeYFDZuqLsBoFNqyyg35p8fu/wJDHZ2yG6Tp8QwkmAIUAWjiB4iMHmebnU9w0qEprG2Pb9wN7VWdC1AFqALUBH2jIUikZRdlRiBxuQCRw1ozsVlpHDMVJLdpUeRXuxzX9JixBvoRmLGxuB1r2tap13Jz8yXsbZ6dRq2xbXOV8iENrFrdNBFJ/EF6GTs4x2BN/SU1O2OilLEsxZr0keqwhvpmrI+z/wyRDtaJeBxkX/TKrgewhKitBXP+XaSn1XVV8X6VfkTF2qh/wD3W/8Anw4b+pS5rj6bevhkmRXW9G/5lLj9GyT/AIlIw0nwjjs6WSL+ligqmWj1Ue8cly6j0yfaUl9cEDEQSs2ZYI2PbFLE5/8AJvzqt1WrvFh26SXwWr8T3BsUcGSGVL6EGI3I7mJJY99xVbeO6LoU7vhkmvqi87Be0ixTjoxIQIuTObXJKkdReQvzIFXV6eUk5Y4R5ettppcYxlmT9PYveHw6oLKKsSS7Hnyk33Kf9IO1TG0MagEnMxB0zAWBAPI63qca3PsdjeqXuYr2fvBh36rHom7H83xcP0NR3YeHwexFKcVOtpp+3+B2iC1xwPMHSpZIPK4Nyi3OhFmy1CDkeNADQKxozigFCLsbN4UUINsb4dLKPVUTHLubLUOBagC1Aac0noJ4z8lAGaT0E8Z+SgDNJ6CeM/JQC7ZbP0uKsq/bLfrH8CH+GgGOaT0E8Z+SgDNJ6CeM/JQBmk9BPGfkoAzSegnjPyUAZpPQTxn5KAM0noJ4z8lAJ8ZuxhpTmkwOGZjxawzH2hL1bG6yPaTOYRrw+6OEQgrgMLccCRmI9WZDauvUWPvJjCHaZwLBEAHABiB/kqn6nT3NJ6CeM/JQBmk9BPGfkoAzSegnjPyUAZpPQTxn5KAM0noJ4z8lAKt6NovBhZpCq6IQOsT1m6o0Ki+pqMnhF+lq8W2MTk2xtrxlAkgCsOegDd4J0BHYbi1xYgkGhSPoLNJOHK7Et8G4N8PN0atqQQGjPK5DkhfbfsBcWC66b4Ly2xyjydRpLG91Etr9fn/vuaZtnzAXfD4WQekM2Hv7bxofYDVzq0NnvEjDW9Xp4T3fr+5GfAKeOAxI74pBKvv6NgfFXVoa/wCi39Tr67qlxbSn/wCJGn2fhx5wxUP8yAEe8Ov6VYtNqI/BaQfV9HP+dpl+HBGbZ+Fbhi0/7o5B/lDVPb1CP9SZD7z0afepr6Ml4TZxXSHaCKDyWV4/yYLUXPWLmUE/wI46VL4ZTX4nRN09zJIWWaUh5BqLsdD3kqbms89RZNYeEvZEJV6atvwU/qy65pPQTxn5KpKjlX0gY2+OGbgoVdD5rC5BBI/jIOlbKIyilMxamUJZrfcTY85SshTNEhXMbaWv38r8tfXWuxxmu3J51O+qWc8DDAxxkM8MkmHIudG6lhrex6th399UulNZwb4a+6L2qT/El4feeVWN2WVQdCUINu9l014+b2U+4T9C3+OQjxOIxw++Ud7PDIp7rMP2rj0Fi7Eodaol3yhpg94oJBcdIB3xt+wqmWmsj6GiHUKJ9mTY9oxHg39LfuKr8KfsWrU1PtJEjBTpIRkN73tcEA246kcO+ouLXc67oY4Y5DSegnjPyVWUhmk9BPGfkoAzSegnjPyUAZpPQTxn5KA30AUAUAs2T9riv5y/2IKAZ0AUAUAUAUAUAUAUAUAUAUAUAUAUBSfpYmK4RQODSAHwsf2/SqrvhPW6NBS1HPsciy1ilI+1UUzPDsyG6MVPcdL94OhqCskiqzSVT7oa4Xb8q6kKx7R1GPrcXPutViva7mKfS4v4WTDvMh+0iufY/wCcua9WeOvYzS6bKP8AUSMJvTHwEcg9RjX/ACItTVy9DPLQy9WjOXeSLUsrkdjBn/zTW/KrFqJLs2VPpu58pf7+BFi2/hQ2dcMGccLxxxgHtzKC16l99sxtyyVfQapvdhL8OTsey5zJFG54sin3gGprsfPXR2WOK9GS66VnINu4cTviG4Zma9/ytXp6b4cHj69ebchRg2zxFGGoYhuYJAtf/fbWuqPLyedqJPCwJOkeB2RmumQqCNWUG54HRvUT7ag00+PQ0RcXFN+qwyxbKdWBVkF10JGl7Hj/AKVfGbksmO2CjJpjPDxRBc1jcdwPE+yoycjtbib4pGKkx2Cg6s9yfYgsPzqqcku5pjW/Q8lntZWJe+tjonhXj6jeuRju57I5OxQeO7LXu8TdCTck2GlrDLesV6XKR6elcnjcWusR6IUAUA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92695"/>
            <a:ext cx="3672408" cy="2065729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sp>
        <p:nvSpPr>
          <p:cNvPr id="10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pic>
        <p:nvPicPr>
          <p:cNvPr id="12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70" y="5318452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321997" cy="10801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Fast Heroes 112</a:t>
            </a:r>
            <a:r>
              <a:rPr lang="bg-BG" dirty="0" smtClean="0">
                <a:solidFill>
                  <a:srgbClr val="0070C0"/>
                </a:solidFill>
              </a:rPr>
              <a:t/>
            </a:r>
            <a:br>
              <a:rPr lang="bg-BG" dirty="0" smtClean="0">
                <a:solidFill>
                  <a:srgbClr val="0070C0"/>
                </a:solidFill>
              </a:rPr>
            </a:b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268760"/>
            <a:ext cx="8051298" cy="30963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bg-BG" sz="1800" dirty="0" smtClean="0"/>
              <a:t>  </a:t>
            </a:r>
            <a:r>
              <a:rPr lang="bg-BG" sz="1400" dirty="0" smtClean="0"/>
              <a:t>Програма на </a:t>
            </a:r>
          </a:p>
          <a:p>
            <a:r>
              <a:rPr lang="bg-BG" sz="1400" dirty="0" smtClean="0"/>
              <a:t>Македонски университет Гърция</a:t>
            </a:r>
            <a:r>
              <a:rPr lang="en-US" sz="1400" dirty="0" smtClean="0"/>
              <a:t> </a:t>
            </a:r>
            <a:endParaRPr lang="bg-BG" sz="1400" dirty="0" smtClean="0"/>
          </a:p>
          <a:p>
            <a:r>
              <a:rPr lang="bg-BG" sz="1400" dirty="0" smtClean="0"/>
              <a:t>инициативата </a:t>
            </a:r>
            <a:r>
              <a:rPr lang="en-US" sz="1400" dirty="0" smtClean="0"/>
              <a:t>Angels, </a:t>
            </a:r>
            <a:endParaRPr lang="bg-BG" sz="1400" dirty="0" smtClean="0"/>
          </a:p>
          <a:p>
            <a:r>
              <a:rPr lang="bg-BG" sz="1400" dirty="0" smtClean="0"/>
              <a:t>официален партньор  </a:t>
            </a:r>
            <a:r>
              <a:rPr lang="en-US" sz="1400" dirty="0" smtClean="0"/>
              <a:t>LCI,</a:t>
            </a:r>
            <a:endParaRPr lang="bg-BG" sz="1400" dirty="0" smtClean="0"/>
          </a:p>
          <a:p>
            <a:r>
              <a:rPr lang="bg-BG" sz="1400" dirty="0" smtClean="0"/>
              <a:t>одобрена от Световната организация по инсулт, </a:t>
            </a:r>
            <a:r>
              <a:rPr lang="en-US" sz="1400" dirty="0" smtClean="0"/>
              <a:t> </a:t>
            </a:r>
            <a:endParaRPr lang="bg-BG" sz="1400" dirty="0" smtClean="0"/>
          </a:p>
          <a:p>
            <a:r>
              <a:rPr lang="bg-BG" sz="1400" dirty="0" smtClean="0"/>
              <a:t>представляващ за България</a:t>
            </a:r>
            <a:r>
              <a:rPr lang="en-US" sz="1400" dirty="0" smtClean="0"/>
              <a:t> –</a:t>
            </a:r>
            <a:r>
              <a:rPr lang="bg-BG" sz="1400" dirty="0" smtClean="0"/>
              <a:t> Елица </a:t>
            </a:r>
            <a:r>
              <a:rPr lang="bg-BG" sz="1400" dirty="0" err="1" smtClean="0"/>
              <a:t>Хадживълчева</a:t>
            </a:r>
            <a:endParaRPr lang="bg-BG" sz="1400" dirty="0" smtClean="0"/>
          </a:p>
          <a:p>
            <a:pPr marL="68580" indent="0">
              <a:buNone/>
            </a:pPr>
            <a:r>
              <a:rPr lang="bg-BG" sz="1400" dirty="0" smtClean="0"/>
              <a:t>  </a:t>
            </a:r>
          </a:p>
          <a:p>
            <a:pPr marL="68580" indent="0">
              <a:buNone/>
            </a:pPr>
            <a:r>
              <a:rPr lang="bg-BG" sz="1400" dirty="0" smtClean="0"/>
              <a:t>Подкрепен и от нас:</a:t>
            </a:r>
          </a:p>
          <a:p>
            <a:r>
              <a:rPr lang="ru-RU" sz="1400" dirty="0" smtClean="0"/>
              <a:t>Дистрикт 130 </a:t>
            </a:r>
            <a:r>
              <a:rPr lang="ru-RU" sz="1400" dirty="0" err="1" smtClean="0"/>
              <a:t>България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Лео </a:t>
            </a:r>
            <a:r>
              <a:rPr lang="ru-RU" sz="1400" dirty="0"/>
              <a:t>Дистрикт </a:t>
            </a:r>
            <a:r>
              <a:rPr lang="ru-RU" sz="1400" dirty="0" err="1" smtClean="0"/>
              <a:t>България</a:t>
            </a:r>
            <a:r>
              <a:rPr lang="ru-RU" sz="1400" dirty="0" smtClean="0"/>
              <a:t>;</a:t>
            </a:r>
          </a:p>
          <a:p>
            <a:r>
              <a:rPr lang="ru-RU" sz="1400" dirty="0" err="1" smtClean="0"/>
              <a:t>New</a:t>
            </a:r>
            <a:r>
              <a:rPr lang="ru-RU" sz="1400" dirty="0" smtClean="0"/>
              <a:t> </a:t>
            </a:r>
            <a:r>
              <a:rPr lang="ru-RU" sz="1400" dirty="0" err="1"/>
              <a:t>Voices</a:t>
            </a:r>
            <a:r>
              <a:rPr lang="ru-RU" sz="1400" dirty="0"/>
              <a:t> </a:t>
            </a:r>
            <a:r>
              <a:rPr lang="ru-RU" sz="1400" dirty="0" err="1" smtClean="0"/>
              <a:t>България</a:t>
            </a:r>
            <a:r>
              <a:rPr lang="ru-RU" sz="1400" dirty="0" smtClean="0"/>
              <a:t>                                                           </a:t>
            </a:r>
            <a:r>
              <a:rPr lang="en-US" sz="1400" dirty="0" smtClean="0"/>
              <a:t>https</a:t>
            </a:r>
            <a:r>
              <a:rPr lang="en-US" sz="1400" dirty="0"/>
              <a:t>://bg-bg.fastheroes.com/</a:t>
            </a:r>
          </a:p>
          <a:p>
            <a:endParaRPr lang="ru-RU" sz="1400" dirty="0" smtClean="0"/>
          </a:p>
          <a:p>
            <a:pPr marL="68580" indent="0" algn="r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</a:t>
            </a:r>
            <a:endParaRPr lang="bg-BG" sz="1400" dirty="0"/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41" y="1599640"/>
            <a:ext cx="2878091" cy="20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805129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66" y="3284984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44008" y="2490816"/>
            <a:ext cx="3313355" cy="2522360"/>
          </a:xfrm>
        </p:spPr>
        <p:txBody>
          <a:bodyPr>
            <a:noAutofit/>
          </a:bodyPr>
          <a:lstStyle/>
          <a:p>
            <a:r>
              <a:rPr lang="bg-BG" sz="3200" dirty="0">
                <a:solidFill>
                  <a:srgbClr val="0070C0"/>
                </a:solidFill>
              </a:rPr>
              <a:t>Регионален </a:t>
            </a:r>
            <a:r>
              <a:rPr lang="bg-BG" sz="3200" dirty="0" err="1">
                <a:solidFill>
                  <a:srgbClr val="0070C0"/>
                </a:solidFill>
              </a:rPr>
              <a:t>Лайънс</a:t>
            </a:r>
            <a:r>
              <a:rPr lang="bg-BG" sz="3200" dirty="0">
                <a:solidFill>
                  <a:srgbClr val="0070C0"/>
                </a:solidFill>
              </a:rPr>
              <a:t> лидерски </a:t>
            </a:r>
            <a:r>
              <a:rPr lang="bg-BG" sz="3200" dirty="0" smtClean="0">
                <a:solidFill>
                  <a:srgbClr val="0070C0"/>
                </a:solidFill>
              </a:rPr>
              <a:t>институт </a:t>
            </a:r>
            <a:br>
              <a:rPr lang="bg-BG" sz="3200" dirty="0" smtClean="0">
                <a:solidFill>
                  <a:srgbClr val="0070C0"/>
                </a:solidFill>
              </a:rPr>
            </a:br>
            <a:r>
              <a:rPr lang="bg-BG" sz="3200" dirty="0" smtClean="0">
                <a:solidFill>
                  <a:srgbClr val="0070C0"/>
                </a:solidFill>
              </a:rPr>
              <a:t>Несебър 2022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768828" y="4365104"/>
            <a:ext cx="6351488" cy="1888240"/>
          </a:xfrm>
        </p:spPr>
        <p:txBody>
          <a:bodyPr>
            <a:noAutofit/>
          </a:bodyPr>
          <a:lstStyle/>
          <a:p>
            <a:endParaRPr lang="bg-BG" sz="3600" b="1" dirty="0" smtClean="0"/>
          </a:p>
          <a:p>
            <a:r>
              <a:rPr lang="bg-BG" sz="3600" b="1" dirty="0" smtClean="0"/>
              <a:t>Благодаря </a:t>
            </a:r>
            <a:r>
              <a:rPr lang="bg-BG" sz="3600" b="1" dirty="0"/>
              <a:t>за вниманието!</a:t>
            </a:r>
          </a:p>
          <a:p>
            <a:endParaRPr lang="bg-BG" sz="3600" b="1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353536" cy="750981"/>
          </a:xfrm>
        </p:spPr>
        <p:txBody>
          <a:bodyPr/>
          <a:lstStyle/>
          <a:p>
            <a:r>
              <a:rPr lang="bg-BG" dirty="0" smtClean="0"/>
              <a:t>Септември 9</a:t>
            </a:r>
          </a:p>
          <a:p>
            <a:r>
              <a:rPr lang="bg-BG" dirty="0" smtClean="0"/>
              <a:t>2022</a:t>
            </a:r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0" y="6381328"/>
            <a:ext cx="3554499" cy="365125"/>
          </a:xfrm>
        </p:spPr>
        <p:txBody>
          <a:bodyPr/>
          <a:lstStyle/>
          <a:p>
            <a:r>
              <a:rPr lang="bg-BG" dirty="0" smtClean="0"/>
              <a:t>Д</a:t>
            </a:r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3523304" cy="365125"/>
          </a:xfrm>
        </p:spPr>
        <p:txBody>
          <a:bodyPr/>
          <a:lstStyle/>
          <a:p>
            <a:pPr algn="r"/>
            <a:r>
              <a:rPr lang="bg-BG" dirty="0" smtClean="0">
                <a:solidFill>
                  <a:srgbClr val="0070C0"/>
                </a:solidFill>
              </a:rPr>
              <a:t>ДУ </a:t>
            </a:r>
            <a:r>
              <a:rPr lang="bg-BG" dirty="0" err="1" smtClean="0">
                <a:solidFill>
                  <a:srgbClr val="0070C0"/>
                </a:solidFill>
              </a:rPr>
              <a:t>Дорина</a:t>
            </a:r>
            <a:r>
              <a:rPr lang="bg-BG" dirty="0" smtClean="0">
                <a:solidFill>
                  <a:srgbClr val="0070C0"/>
                </a:solidFill>
              </a:rPr>
              <a:t> Дечева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0" y="4797152"/>
            <a:ext cx="1280919" cy="128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Няма налично описани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6" y="710268"/>
            <a:ext cx="1366416" cy="12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1355074" cy="128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5F630027-D327-D015-BAAD-88FEDF6AA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96" y="2780928"/>
            <a:ext cx="1286866" cy="12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7911"/>
            <a:ext cx="3744416" cy="230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Плакат на мира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43608" y="2334912"/>
            <a:ext cx="6480836" cy="3508977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Конкурс за детска рисунка 11-13 години</a:t>
            </a:r>
          </a:p>
          <a:p>
            <a:r>
              <a:rPr lang="ru-RU" sz="2000" dirty="0" smtClean="0"/>
              <a:t>Тема 2021-22 година: „</a:t>
            </a:r>
            <a:r>
              <a:rPr lang="bg-BG" sz="2000" dirty="0" smtClean="0"/>
              <a:t>Лидерство чрез състрадание</a:t>
            </a:r>
            <a:r>
              <a:rPr lang="ru-RU" sz="2000" dirty="0" smtClean="0"/>
              <a:t>” (</a:t>
            </a:r>
            <a:r>
              <a:rPr lang="en-US" sz="2000" dirty="0"/>
              <a:t>Lead with Compassion</a:t>
            </a:r>
            <a:r>
              <a:rPr lang="ru-RU" sz="2000" dirty="0" smtClean="0"/>
              <a:t>)</a:t>
            </a:r>
            <a:endParaRPr lang="bg-BG" sz="2000" dirty="0" smtClean="0"/>
          </a:p>
          <a:p>
            <a:r>
              <a:rPr lang="bg-BG" sz="2000" dirty="0"/>
              <a:t>И</a:t>
            </a:r>
            <a:r>
              <a:rPr lang="bg-BG" sz="2000" dirty="0" smtClean="0"/>
              <a:t>нформация на български език сайта на </a:t>
            </a:r>
            <a:r>
              <a:rPr lang="bg-BG" sz="2000" dirty="0" err="1" smtClean="0"/>
              <a:t>Дистрикт</a:t>
            </a:r>
            <a:r>
              <a:rPr lang="bg-BG" sz="2000" dirty="0" smtClean="0"/>
              <a:t> 130 - </a:t>
            </a:r>
            <a:r>
              <a:rPr lang="en-US" sz="2000" b="1" dirty="0" smtClean="0"/>
              <a:t>lions.bg</a:t>
            </a:r>
            <a:endParaRPr lang="bg-BG" sz="2000" b="1" dirty="0" smtClean="0"/>
          </a:p>
          <a:p>
            <a:r>
              <a:rPr lang="bg-BG" sz="2000" dirty="0" smtClean="0"/>
              <a:t>Не изисква много средства, популяризира </a:t>
            </a:r>
            <a:r>
              <a:rPr lang="bg-BG" sz="2000" dirty="0" err="1" smtClean="0"/>
              <a:t>Лайънс</a:t>
            </a:r>
            <a:endParaRPr lang="bg-BG" sz="2000" dirty="0" smtClean="0"/>
          </a:p>
          <a:p>
            <a:r>
              <a:rPr lang="ru-RU" sz="2000" dirty="0" err="1" smtClean="0"/>
              <a:t>Възможност</a:t>
            </a:r>
            <a:r>
              <a:rPr lang="ru-RU" sz="2000" dirty="0" smtClean="0"/>
              <a:t> за </a:t>
            </a:r>
            <a:r>
              <a:rPr lang="ru-RU" sz="2000" dirty="0" err="1"/>
              <a:t>провеждане</a:t>
            </a:r>
            <a:r>
              <a:rPr lang="ru-RU" sz="2000" dirty="0"/>
              <a:t> </a:t>
            </a:r>
            <a:r>
              <a:rPr lang="ru-RU" sz="2000" dirty="0" smtClean="0"/>
              <a:t>в условия на </a:t>
            </a:r>
            <a:r>
              <a:rPr lang="bg-BG" sz="2000" dirty="0" smtClean="0"/>
              <a:t>пандемия</a:t>
            </a:r>
            <a:r>
              <a:rPr lang="ru-RU" sz="2000" dirty="0" smtClean="0"/>
              <a:t> </a:t>
            </a:r>
            <a:endParaRPr lang="ru-RU" sz="2000" dirty="0"/>
          </a:p>
          <a:p>
            <a:endParaRPr lang="ru-RU" dirty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 smtClean="0"/>
              <a:t>Септември 9, </a:t>
            </a:r>
          </a:p>
          <a:p>
            <a:r>
              <a:rPr lang="bg-BG" dirty="0" smtClean="0"/>
              <a:t>2022</a:t>
            </a:r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 smtClean="0"/>
              <a:t> РЛЛИ </a:t>
            </a:r>
          </a:p>
          <a:p>
            <a:r>
              <a:rPr lang="bg-BG" dirty="0" smtClean="0"/>
              <a:t> Несебър 2022</a:t>
            </a:r>
            <a:endParaRPr lang="en-US" dirty="0"/>
          </a:p>
        </p:txBody>
      </p:sp>
      <p:pic>
        <p:nvPicPr>
          <p:cNvPr id="9" name="Picture 2" descr="Няма налично описани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2676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bg-BG" sz="2400" dirty="0" smtClean="0">
                <a:solidFill>
                  <a:srgbClr val="0070C0"/>
                </a:solidFill>
              </a:rPr>
              <a:t>Вяра Пенчева 12 год.</a:t>
            </a:r>
            <a:br>
              <a:rPr lang="bg-BG" sz="2400" dirty="0" smtClean="0">
                <a:solidFill>
                  <a:srgbClr val="0070C0"/>
                </a:solidFill>
              </a:rPr>
            </a:br>
            <a:r>
              <a:rPr lang="bg-BG" sz="2400" dirty="0" smtClean="0">
                <a:solidFill>
                  <a:srgbClr val="0070C0"/>
                </a:solidFill>
              </a:rPr>
              <a:t>Спонсориращ клуб: ЛК Габрово</a:t>
            </a:r>
            <a:endParaRPr lang="bg-BG" sz="2400" dirty="0">
              <a:solidFill>
                <a:srgbClr val="0070C0"/>
              </a:solidFill>
            </a:endParaRPr>
          </a:p>
        </p:txBody>
      </p:sp>
      <p:sp>
        <p:nvSpPr>
          <p:cNvPr id="10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sp>
        <p:nvSpPr>
          <p:cNvPr id="11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pic>
        <p:nvPicPr>
          <p:cNvPr id="8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86" y="5229200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597196" cy="3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8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72" y="2603130"/>
            <a:ext cx="1397652" cy="26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Млад посланик 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7" y="1916832"/>
            <a:ext cx="5465412" cy="4248472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Конкурс насърчаващ младежката инициатива</a:t>
            </a:r>
          </a:p>
          <a:p>
            <a:r>
              <a:rPr lang="bg-BG" dirty="0" smtClean="0"/>
              <a:t>сайт: </a:t>
            </a:r>
            <a:r>
              <a:rPr lang="en-US" b="1" dirty="0" smtClean="0"/>
              <a:t>lionseuropaforum2022.hr</a:t>
            </a:r>
            <a:r>
              <a:rPr lang="bg-BG" b="1" dirty="0" smtClean="0"/>
              <a:t> </a:t>
            </a:r>
            <a:r>
              <a:rPr lang="bg-BG" dirty="0" smtClean="0"/>
              <a:t>Възраст 15 – 18 години към дата 30.06.2023</a:t>
            </a:r>
          </a:p>
          <a:p>
            <a:r>
              <a:rPr lang="bg-BG" dirty="0" smtClean="0"/>
              <a:t>Финалист от национално състезание</a:t>
            </a:r>
          </a:p>
          <a:p>
            <a:r>
              <a:rPr lang="bg-BG" dirty="0" smtClean="0"/>
              <a:t>Награди – да се използват за реализиране на проекта: </a:t>
            </a:r>
          </a:p>
          <a:p>
            <a:pPr marL="68580" indent="0">
              <a:buNone/>
            </a:pPr>
            <a:r>
              <a:rPr lang="bg-BG" dirty="0" smtClean="0"/>
              <a:t>   1 - </a:t>
            </a:r>
            <a:r>
              <a:rPr lang="bg-BG" dirty="0" err="1" smtClean="0"/>
              <a:t>во</a:t>
            </a:r>
            <a:r>
              <a:rPr lang="bg-BG" dirty="0" smtClean="0"/>
              <a:t> място  – 3000 евро;</a:t>
            </a:r>
          </a:p>
          <a:p>
            <a:pPr marL="68580" indent="0">
              <a:buNone/>
            </a:pPr>
            <a:r>
              <a:rPr lang="bg-BG" dirty="0" smtClean="0"/>
              <a:t>   2 - </a:t>
            </a:r>
            <a:r>
              <a:rPr lang="bg-BG" dirty="0" err="1" smtClean="0"/>
              <a:t>ро</a:t>
            </a:r>
            <a:r>
              <a:rPr lang="bg-BG" dirty="0" smtClean="0"/>
              <a:t> място – 1250 евро;</a:t>
            </a:r>
          </a:p>
          <a:p>
            <a:pPr marL="68580" indent="0">
              <a:buNone/>
            </a:pPr>
            <a:r>
              <a:rPr lang="bg-BG" dirty="0" smtClean="0"/>
              <a:t>   3 - то място  -    750 евро.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6148979" y="489599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bg-BG" sz="900" dirty="0" smtClean="0"/>
              <a:t>Национален конкурс </a:t>
            </a:r>
          </a:p>
          <a:p>
            <a:pPr lvl="0" algn="r"/>
            <a:r>
              <a:rPr lang="bg-BG" sz="900" dirty="0" smtClean="0"/>
              <a:t>Млад посланик 2016г.</a:t>
            </a:r>
            <a:endParaRPr lang="en-US" sz="1200" dirty="0">
              <a:solidFill>
                <a:srgbClr val="94C600"/>
              </a:solidFill>
            </a:endParaRPr>
          </a:p>
        </p:txBody>
      </p:sp>
      <p:sp>
        <p:nvSpPr>
          <p:cNvPr id="12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sp>
        <p:nvSpPr>
          <p:cNvPr id="1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70" y="980728"/>
            <a:ext cx="1156656" cy="155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Няма налично описание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70" y="5318452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84784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Музикален конкурс </a:t>
            </a:r>
            <a:br>
              <a:rPr lang="bg-BG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THOMAS KUTI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719263"/>
            <a:ext cx="5904656" cy="4878089"/>
          </a:xfrm>
        </p:spPr>
        <p:txBody>
          <a:bodyPr>
            <a:noAutofit/>
          </a:bodyPr>
          <a:lstStyle/>
          <a:p>
            <a:r>
              <a:rPr lang="bg-BG" sz="1800" dirty="0" smtClean="0"/>
              <a:t>Ежегодна </a:t>
            </a:r>
            <a:r>
              <a:rPr lang="bg-BG" sz="1800" dirty="0" smtClean="0"/>
              <a:t>награда за </a:t>
            </a:r>
            <a:r>
              <a:rPr lang="bg-BG" sz="1800" dirty="0" smtClean="0"/>
              <a:t>музика</a:t>
            </a:r>
          </a:p>
          <a:p>
            <a:r>
              <a:rPr lang="bg-BG" sz="1800" dirty="0" smtClean="0"/>
              <a:t>202</a:t>
            </a:r>
            <a:r>
              <a:rPr lang="en-US" sz="1800" dirty="0" smtClean="0"/>
              <a:t>3</a:t>
            </a:r>
            <a:r>
              <a:rPr lang="bg-BG" sz="1800" dirty="0" smtClean="0"/>
              <a:t> година – </a:t>
            </a:r>
            <a:r>
              <a:rPr lang="bg-BG" sz="1800" b="1" dirty="0" smtClean="0"/>
              <a:t>Тромбон</a:t>
            </a:r>
          </a:p>
          <a:p>
            <a:r>
              <a:rPr lang="bg-BG" sz="1800" dirty="0" smtClean="0"/>
              <a:t>сайт: </a:t>
            </a:r>
            <a:r>
              <a:rPr lang="en-US" sz="1800" b="1" dirty="0" smtClean="0"/>
              <a:t>lionseuropaforum2022.hr</a:t>
            </a:r>
            <a:endParaRPr lang="bg-BG" sz="1800" b="1" dirty="0" smtClean="0"/>
          </a:p>
          <a:p>
            <a:r>
              <a:rPr lang="bg-BG" sz="1800" dirty="0" smtClean="0"/>
              <a:t>Възраст до 23 години към 01.</a:t>
            </a:r>
            <a:r>
              <a:rPr lang="bg-BG" sz="1800" dirty="0" err="1" smtClean="0"/>
              <a:t>01</a:t>
            </a:r>
            <a:r>
              <a:rPr lang="bg-BG" sz="1800" dirty="0" smtClean="0"/>
              <a:t>.2023</a:t>
            </a:r>
          </a:p>
          <a:p>
            <a:r>
              <a:rPr lang="bg-BG" sz="1800" dirty="0" smtClean="0"/>
              <a:t>Финалист от национално състезание</a:t>
            </a:r>
          </a:p>
          <a:p>
            <a:pPr marL="68580" indent="0">
              <a:buNone/>
            </a:pPr>
            <a:r>
              <a:rPr lang="bg-BG" sz="1800" dirty="0"/>
              <a:t>Награди</a:t>
            </a:r>
            <a:r>
              <a:rPr lang="bg-BG" sz="1800" dirty="0" smtClean="0"/>
              <a:t>:          1 </a:t>
            </a:r>
            <a:r>
              <a:rPr lang="bg-BG" sz="1800" dirty="0"/>
              <a:t>- </a:t>
            </a:r>
            <a:r>
              <a:rPr lang="bg-BG" sz="1800" dirty="0" err="1"/>
              <a:t>во</a:t>
            </a:r>
            <a:r>
              <a:rPr lang="bg-BG" sz="1800" dirty="0"/>
              <a:t> място  – 5000 евро;</a:t>
            </a:r>
          </a:p>
          <a:p>
            <a:pPr marL="68580" indent="0">
              <a:buNone/>
            </a:pPr>
            <a:r>
              <a:rPr lang="bg-BG" sz="1800" dirty="0"/>
              <a:t>   </a:t>
            </a:r>
            <a:r>
              <a:rPr lang="bg-BG" sz="1800" dirty="0" smtClean="0"/>
              <a:t>                       2 </a:t>
            </a:r>
            <a:r>
              <a:rPr lang="bg-BG" sz="1800" dirty="0"/>
              <a:t>- </a:t>
            </a:r>
            <a:r>
              <a:rPr lang="bg-BG" sz="1800" dirty="0" err="1"/>
              <a:t>ро</a:t>
            </a:r>
            <a:r>
              <a:rPr lang="bg-BG" sz="1800" dirty="0"/>
              <a:t> място – 3000 евро;</a:t>
            </a:r>
          </a:p>
          <a:p>
            <a:pPr marL="68580" indent="0">
              <a:buNone/>
            </a:pPr>
            <a:r>
              <a:rPr lang="bg-BG" sz="1800" dirty="0"/>
              <a:t>  </a:t>
            </a:r>
            <a:r>
              <a:rPr lang="bg-BG" sz="1800" dirty="0" smtClean="0"/>
              <a:t>                        </a:t>
            </a:r>
            <a:r>
              <a:rPr lang="bg-BG" sz="1800" dirty="0"/>
              <a:t>3 - то място  -  2000 евро</a:t>
            </a:r>
            <a:r>
              <a:rPr lang="bg-BG" sz="1800" dirty="0" smtClean="0"/>
              <a:t>.</a:t>
            </a:r>
            <a:endParaRPr lang="bg-BG" sz="1800" dirty="0" smtClean="0"/>
          </a:p>
          <a:p>
            <a:r>
              <a:rPr lang="bg-BG" sz="1800" dirty="0" smtClean="0"/>
              <a:t>Национален </a:t>
            </a:r>
            <a:r>
              <a:rPr lang="bg-BG" sz="1800" dirty="0" smtClean="0"/>
              <a:t>конкурс – </a:t>
            </a:r>
            <a:r>
              <a:rPr lang="bg-BG" sz="1800" b="1" dirty="0" smtClean="0"/>
              <a:t>Пловдив, 27.05.23г. </a:t>
            </a:r>
          </a:p>
          <a:p>
            <a:r>
              <a:rPr lang="bg-BG" sz="1800" dirty="0" smtClean="0"/>
              <a:t>Кампания за написване на </a:t>
            </a:r>
            <a:r>
              <a:rPr lang="bg-BG" sz="1800" b="1" dirty="0" smtClean="0"/>
              <a:t>песен/химн</a:t>
            </a:r>
            <a:r>
              <a:rPr lang="bg-BG" sz="1800" dirty="0" smtClean="0"/>
              <a:t> на </a:t>
            </a:r>
            <a:r>
              <a:rPr lang="bg-BG" sz="1800" dirty="0" err="1" smtClean="0"/>
              <a:t>Лайънс</a:t>
            </a:r>
            <a:r>
              <a:rPr lang="bg-BG" sz="1800" dirty="0" smtClean="0"/>
              <a:t> движението в </a:t>
            </a:r>
            <a:r>
              <a:rPr lang="bg-BG" sz="1800" dirty="0" smtClean="0"/>
              <a:t>България</a:t>
            </a:r>
            <a:endParaRPr lang="bg-BG" sz="1800" dirty="0"/>
          </a:p>
          <a:p>
            <a:r>
              <a:rPr lang="bg-BG" sz="1800" dirty="0" smtClean="0"/>
              <a:t>Концерт на участниците в Конкурса 2022 в Зала Борис Христов, София – 18.11.22г., билет с благотворителна част за дейности Лео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923272" cy="11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Контейнер за номер на слайда 5"/>
          <p:cNvSpPr txBox="1">
            <a:spLocks/>
          </p:cNvSpPr>
          <p:nvPr/>
        </p:nvSpPr>
        <p:spPr>
          <a:xfrm>
            <a:off x="6156175" y="4564328"/>
            <a:ext cx="2086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dirty="0" smtClean="0">
                <a:solidFill>
                  <a:schemeClr val="tx1"/>
                </a:solidFill>
              </a:rPr>
              <a:t>Национален конкурс </a:t>
            </a:r>
          </a:p>
          <a:p>
            <a:pPr algn="ctr"/>
            <a:r>
              <a:rPr lang="bg-BG" dirty="0" smtClean="0">
                <a:solidFill>
                  <a:schemeClr val="tx1"/>
                </a:solidFill>
              </a:rPr>
              <a:t> Томас </a:t>
            </a:r>
            <a:r>
              <a:rPr lang="bg-BG" dirty="0" err="1" smtClean="0">
                <a:solidFill>
                  <a:schemeClr val="tx1"/>
                </a:solidFill>
              </a:rPr>
              <a:t>Кути</a:t>
            </a:r>
            <a:r>
              <a:rPr lang="bg-BG" dirty="0" smtClean="0">
                <a:solidFill>
                  <a:schemeClr val="tx1"/>
                </a:solidFill>
              </a:rPr>
              <a:t>  9.07.2022 г.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sp>
        <p:nvSpPr>
          <p:cNvPr id="12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pic>
        <p:nvPicPr>
          <p:cNvPr id="14" name="Picture 2" descr="Няма налично описани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55" y="5318452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же да бъде изображение с 4 души, изправени хора и на закри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9356725"/>
            <a:ext cx="1501035" cy="15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оже да бъде изображение с 4 души, изправени хора и на закри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420888"/>
            <a:ext cx="1942925" cy="19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04856" cy="792088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Лагер </a:t>
            </a:r>
            <a:r>
              <a:rPr lang="bg-BG" dirty="0" err="1" smtClean="0">
                <a:solidFill>
                  <a:srgbClr val="0070C0"/>
                </a:solidFill>
              </a:rPr>
              <a:t>Лайънс</a:t>
            </a:r>
            <a:r>
              <a:rPr lang="bg-BG" dirty="0" smtClean="0">
                <a:solidFill>
                  <a:srgbClr val="0070C0"/>
                </a:solidFill>
              </a:rPr>
              <a:t> Младежки обмен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8" y="1916832"/>
            <a:ext cx="5328592" cy="4248472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Ежегодно се организират</a:t>
            </a:r>
          </a:p>
          <a:p>
            <a:r>
              <a:rPr lang="bg-BG" dirty="0" smtClean="0"/>
              <a:t>Участие на наши деца в лагери</a:t>
            </a:r>
            <a:endParaRPr lang="bg-BG" b="1" dirty="0" smtClean="0"/>
          </a:p>
          <a:p>
            <a:r>
              <a:rPr lang="bg-BG" dirty="0" smtClean="0"/>
              <a:t>Организация на </a:t>
            </a:r>
            <a:r>
              <a:rPr lang="bg-BG" b="1" dirty="0" smtClean="0"/>
              <a:t>лагер в България</a:t>
            </a:r>
          </a:p>
          <a:p>
            <a:r>
              <a:rPr lang="bg-BG" dirty="0" smtClean="0"/>
              <a:t>Възраст от 16 до 18 години</a:t>
            </a:r>
          </a:p>
          <a:p>
            <a:r>
              <a:rPr lang="bg-BG" dirty="0" smtClean="0"/>
              <a:t>10 гости, 6 българчета /общо 16/</a:t>
            </a:r>
          </a:p>
          <a:p>
            <a:r>
              <a:rPr lang="bg-BG" dirty="0" smtClean="0"/>
              <a:t>8 момичета/ 8 момчета</a:t>
            </a:r>
          </a:p>
          <a:p>
            <a:r>
              <a:rPr lang="bg-BG" b="1" dirty="0" smtClean="0"/>
              <a:t>21-30 юли 2023</a:t>
            </a:r>
          </a:p>
          <a:p>
            <a:r>
              <a:rPr lang="bg-BG" b="1" dirty="0" smtClean="0"/>
              <a:t>Трявна</a:t>
            </a:r>
            <a:endParaRPr lang="bg-BG" b="1" dirty="0"/>
          </a:p>
          <a:p>
            <a:r>
              <a:rPr lang="bg-BG" dirty="0" smtClean="0"/>
              <a:t>Концепция – </a:t>
            </a:r>
            <a:r>
              <a:rPr lang="bg-BG" b="1" dirty="0" smtClean="0"/>
              <a:t>История и природа</a:t>
            </a:r>
          </a:p>
          <a:p>
            <a:r>
              <a:rPr lang="bg-BG" dirty="0" err="1" smtClean="0"/>
              <a:t>Промотиране</a:t>
            </a:r>
            <a:r>
              <a:rPr lang="bg-BG" dirty="0" smtClean="0"/>
              <a:t> на ЕФ Загреб</a:t>
            </a:r>
          </a:p>
          <a:p>
            <a:endParaRPr lang="bg-BG" dirty="0" smtClean="0"/>
          </a:p>
        </p:txBody>
      </p:sp>
      <p:sp>
        <p:nvSpPr>
          <p:cNvPr id="11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sp>
        <p:nvSpPr>
          <p:cNvPr id="12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pic>
        <p:nvPicPr>
          <p:cNvPr id="14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70" y="5318452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98" y="1979645"/>
            <a:ext cx="2447924" cy="295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240650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Борба с диабета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27584" y="1628800"/>
            <a:ext cx="6993225" cy="4824536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Международен ден </a:t>
            </a:r>
          </a:p>
          <a:p>
            <a:pPr marL="68580" indent="0">
              <a:buNone/>
            </a:pPr>
            <a:r>
              <a:rPr lang="bg-BG" dirty="0"/>
              <a:t> </a:t>
            </a:r>
            <a:r>
              <a:rPr lang="bg-BG" dirty="0" smtClean="0"/>
              <a:t>   14 ноември</a:t>
            </a:r>
          </a:p>
          <a:p>
            <a:r>
              <a:rPr lang="bg-BG" dirty="0"/>
              <a:t> </a:t>
            </a:r>
            <a:r>
              <a:rPr lang="bg-BG" dirty="0" smtClean="0"/>
              <a:t>Походи и двигателни </a:t>
            </a:r>
          </a:p>
          <a:p>
            <a:pPr marL="68580" indent="0">
              <a:buNone/>
            </a:pPr>
            <a:r>
              <a:rPr lang="bg-BG" dirty="0"/>
              <a:t> </a:t>
            </a:r>
            <a:r>
              <a:rPr lang="bg-BG" dirty="0" smtClean="0"/>
              <a:t>   активности по места </a:t>
            </a:r>
          </a:p>
          <a:p>
            <a:pPr marL="68580" indent="0">
              <a:buNone/>
            </a:pPr>
            <a:r>
              <a:rPr lang="bg-BG" dirty="0" smtClean="0"/>
              <a:t>    едновременно в деня</a:t>
            </a:r>
          </a:p>
          <a:p>
            <a:pPr marL="68580" indent="0">
              <a:buNone/>
            </a:pPr>
            <a:r>
              <a:rPr lang="bg-BG" dirty="0" smtClean="0"/>
              <a:t>    </a:t>
            </a:r>
            <a:r>
              <a:rPr lang="bg-BG" dirty="0" err="1" smtClean="0"/>
              <a:t>Промотиран</a:t>
            </a:r>
            <a:r>
              <a:rPr lang="bg-BG" dirty="0" err="1"/>
              <a:t>е</a:t>
            </a:r>
            <a:r>
              <a:rPr lang="bg-BG" dirty="0" smtClean="0"/>
              <a:t> във ФБ, </a:t>
            </a:r>
          </a:p>
          <a:p>
            <a:pPr marL="68580" indent="0">
              <a:buNone/>
            </a:pPr>
            <a:r>
              <a:rPr lang="bg-BG" dirty="0"/>
              <a:t> </a:t>
            </a:r>
            <a:r>
              <a:rPr lang="bg-BG" dirty="0" smtClean="0"/>
              <a:t>   съвместно с туристи-</a:t>
            </a:r>
          </a:p>
          <a:p>
            <a:pPr marL="68580" indent="0">
              <a:buNone/>
            </a:pPr>
            <a:r>
              <a:rPr lang="bg-BG" dirty="0"/>
              <a:t> </a:t>
            </a:r>
            <a:r>
              <a:rPr lang="bg-BG" dirty="0" smtClean="0"/>
              <a:t>   </a:t>
            </a:r>
            <a:r>
              <a:rPr lang="bg-BG" dirty="0" err="1" smtClean="0"/>
              <a:t>чески</a:t>
            </a:r>
            <a:r>
              <a:rPr lang="bg-BG" dirty="0" smtClean="0"/>
              <a:t> групи, </a:t>
            </a:r>
          </a:p>
          <a:p>
            <a:pPr marL="68580" indent="0">
              <a:buNone/>
            </a:pPr>
            <a:r>
              <a:rPr lang="bg-BG" dirty="0" smtClean="0"/>
              <a:t>    </a:t>
            </a:r>
            <a:r>
              <a:rPr lang="bg-BG" dirty="0" err="1" smtClean="0"/>
              <a:t>велообщества</a:t>
            </a:r>
            <a:r>
              <a:rPr lang="bg-BG" dirty="0" smtClean="0"/>
              <a:t> </a:t>
            </a:r>
            <a:endParaRPr lang="bg-BG" sz="2400" dirty="0" smtClean="0"/>
          </a:p>
          <a:p>
            <a:r>
              <a:rPr lang="bg-BG" sz="2400" dirty="0" smtClean="0"/>
              <a:t>Провеждане </a:t>
            </a:r>
            <a:r>
              <a:rPr lang="bg-BG" sz="2400" dirty="0"/>
              <a:t>на </a:t>
            </a:r>
          </a:p>
          <a:p>
            <a:pPr marL="365760" lvl="1" indent="0">
              <a:buNone/>
            </a:pPr>
            <a:r>
              <a:rPr lang="bg-BG" sz="2400" b="1" dirty="0"/>
              <a:t>национална </a:t>
            </a:r>
            <a:r>
              <a:rPr lang="bg-BG" sz="2400" b="1" dirty="0" smtClean="0"/>
              <a:t>кампания –</a:t>
            </a:r>
          </a:p>
          <a:p>
            <a:pPr marL="365760" lvl="1" indent="0">
              <a:buNone/>
            </a:pPr>
            <a:r>
              <a:rPr lang="bg-BG" sz="2400" dirty="0" smtClean="0"/>
              <a:t>22.10.2022 – хижа </a:t>
            </a:r>
            <a:r>
              <a:rPr lang="bg-BG" sz="2400" dirty="0" err="1" smtClean="0"/>
              <a:t>Добрила</a:t>
            </a:r>
            <a:endParaRPr lang="bg-BG" dirty="0"/>
          </a:p>
          <a:p>
            <a:endParaRPr lang="bg-BG" dirty="0" smtClean="0"/>
          </a:p>
          <a:p>
            <a:pPr marL="365760" lvl="1" indent="0">
              <a:buNone/>
            </a:pPr>
            <a:endParaRPr lang="bg-BG" sz="2400" dirty="0" smtClean="0"/>
          </a:p>
        </p:txBody>
      </p:sp>
      <p:sp>
        <p:nvSpPr>
          <p:cNvPr id="9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sp>
        <p:nvSpPr>
          <p:cNvPr id="10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pic>
        <p:nvPicPr>
          <p:cNvPr id="3076" name="Picture 4" descr="Може да бъде изображение с изправен, на открито и текст, който гласи '14 HoemBpи cBeToBeH AeH 3a 6op6a c Aиa6eTa Diabetes Clubs International Walk Lions Lions Clubs International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772816"/>
            <a:ext cx="3338009" cy="18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22" y="4005064"/>
            <a:ext cx="2701710" cy="212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Няма налично описание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64" y="5301208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240650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Околна среда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27584" y="1916832"/>
            <a:ext cx="6993225" cy="4536504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Да почистим -17.09.2022</a:t>
            </a:r>
          </a:p>
          <a:p>
            <a:r>
              <a:rPr lang="bg-BG" dirty="0" smtClean="0"/>
              <a:t>Засаждане на </a:t>
            </a:r>
          </a:p>
          <a:p>
            <a:pPr marL="68580" indent="0">
              <a:buNone/>
            </a:pPr>
            <a:r>
              <a:rPr lang="bg-BG" dirty="0"/>
              <a:t> </a:t>
            </a:r>
            <a:r>
              <a:rPr lang="bg-BG" dirty="0" smtClean="0"/>
              <a:t>  храсти и дървета </a:t>
            </a:r>
          </a:p>
          <a:p>
            <a:pPr marL="365760" lvl="1" indent="0">
              <a:buNone/>
            </a:pPr>
            <a:r>
              <a:rPr lang="en-US" dirty="0"/>
              <a:t>http://</a:t>
            </a:r>
            <a:r>
              <a:rPr lang="en-US" dirty="0" smtClean="0"/>
              <a:t>www.gorata.bg/</a:t>
            </a:r>
            <a:endParaRPr lang="bg-BG" dirty="0" smtClean="0"/>
          </a:p>
          <a:p>
            <a:r>
              <a:rPr lang="bg-BG" sz="2600" dirty="0" smtClean="0"/>
              <a:t>Провеждане </a:t>
            </a:r>
            <a:r>
              <a:rPr lang="bg-BG" sz="2600" dirty="0"/>
              <a:t>на </a:t>
            </a:r>
            <a:endParaRPr lang="bg-BG" sz="2600" dirty="0" smtClean="0"/>
          </a:p>
          <a:p>
            <a:pPr marL="365760" lvl="1" indent="0">
              <a:buNone/>
            </a:pPr>
            <a:r>
              <a:rPr lang="bg-BG" sz="2400" b="1" dirty="0" smtClean="0"/>
              <a:t>национална кампания</a:t>
            </a:r>
          </a:p>
          <a:p>
            <a:pPr marL="365760" lvl="1" indent="0">
              <a:buNone/>
            </a:pPr>
            <a:r>
              <a:rPr lang="bg-BG" sz="2400" dirty="0"/>
              <a:t>н</a:t>
            </a:r>
            <a:r>
              <a:rPr lang="bg-BG" sz="2400" dirty="0" smtClean="0"/>
              <a:t>а деня на земята – </a:t>
            </a:r>
          </a:p>
          <a:p>
            <a:pPr marL="365760" lvl="1" indent="0">
              <a:buNone/>
            </a:pPr>
            <a:r>
              <a:rPr lang="bg-BG" sz="2400" dirty="0" smtClean="0"/>
              <a:t>22.04.2022 - събота</a:t>
            </a:r>
            <a:endParaRPr lang="bg-BG" dirty="0" smtClean="0"/>
          </a:p>
          <a:p>
            <a:r>
              <a:rPr lang="bg-BG" dirty="0" smtClean="0"/>
              <a:t>Събиране за </a:t>
            </a:r>
          </a:p>
          <a:p>
            <a:pPr marL="365760" lvl="1" indent="0">
              <a:buNone/>
            </a:pPr>
            <a:r>
              <a:rPr lang="bg-BG" sz="2400" dirty="0" smtClean="0"/>
              <a:t>рециклиране на </a:t>
            </a:r>
          </a:p>
          <a:p>
            <a:pPr marL="365760" lvl="1" indent="0">
              <a:buNone/>
            </a:pPr>
            <a:r>
              <a:rPr lang="bg-BG" sz="2400" dirty="0" smtClean="0"/>
              <a:t>пластмаса, </a:t>
            </a:r>
          </a:p>
          <a:p>
            <a:pPr marL="365760" lvl="1" indent="0">
              <a:buNone/>
            </a:pPr>
            <a:r>
              <a:rPr lang="bg-BG" sz="2400" dirty="0" smtClean="0"/>
              <a:t>стари електронни </a:t>
            </a:r>
          </a:p>
          <a:p>
            <a:pPr marL="365760" lvl="1" indent="0">
              <a:buNone/>
            </a:pPr>
            <a:r>
              <a:rPr lang="bg-BG" sz="2400" dirty="0" smtClean="0"/>
              <a:t>устройства и др.</a:t>
            </a:r>
            <a:endParaRPr lang="bg-BG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89" y="1412777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sp>
        <p:nvSpPr>
          <p:cNvPr id="10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pic>
        <p:nvPicPr>
          <p:cNvPr id="8" name="Picture 2" descr="Няма налично описани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89" y="3944259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44259"/>
            <a:ext cx="1681825" cy="234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456384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9680"/>
            <a:ext cx="3847285" cy="2514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60" y="764704"/>
            <a:ext cx="364840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83623" y="332656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Сподели и </a:t>
            </a:r>
            <a:br>
              <a:rPr lang="bg-BG" dirty="0" smtClean="0">
                <a:solidFill>
                  <a:srgbClr val="0070C0"/>
                </a:solidFill>
              </a:rPr>
            </a:b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70C0"/>
                </a:solidFill>
              </a:rPr>
              <a:t>             помогни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95935" y="3173479"/>
            <a:ext cx="4255330" cy="322901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ru-RU" dirty="0" smtClean="0"/>
          </a:p>
          <a:p>
            <a:r>
              <a:rPr lang="ru-RU" dirty="0" err="1"/>
              <a:t>Д</a:t>
            </a:r>
            <a:r>
              <a:rPr lang="ru-RU" dirty="0" err="1" smtClean="0"/>
              <a:t>арителска</a:t>
            </a:r>
            <a:r>
              <a:rPr lang="ru-RU" dirty="0" smtClean="0"/>
              <a:t> </a:t>
            </a:r>
            <a:r>
              <a:rPr lang="ru-RU" dirty="0"/>
              <a:t>кампания „</a:t>
            </a:r>
            <a:r>
              <a:rPr lang="ru-RU" dirty="0" err="1"/>
              <a:t>Сподели</a:t>
            </a:r>
            <a:r>
              <a:rPr lang="ru-RU" dirty="0"/>
              <a:t> &amp; </a:t>
            </a:r>
            <a:r>
              <a:rPr lang="ru-RU" dirty="0" err="1"/>
              <a:t>Помогни</a:t>
            </a:r>
            <a:r>
              <a:rPr lang="ru-RU" dirty="0" smtClean="0"/>
              <a:t>“ </a:t>
            </a:r>
            <a:r>
              <a:rPr lang="ru-RU" dirty="0"/>
              <a:t>в </a:t>
            </a:r>
            <a:r>
              <a:rPr lang="ru-RU" dirty="0" smtClean="0"/>
              <a:t>Метро </a:t>
            </a:r>
          </a:p>
          <a:p>
            <a:r>
              <a:rPr lang="ru-RU" dirty="0" err="1" smtClean="0"/>
              <a:t>Кампани</a:t>
            </a:r>
            <a:r>
              <a:rPr lang="bg-BG" dirty="0" smtClean="0"/>
              <a:t>и </a:t>
            </a:r>
            <a:r>
              <a:rPr lang="ru-RU" dirty="0" err="1" smtClean="0"/>
              <a:t>Коледа</a:t>
            </a:r>
            <a:r>
              <a:rPr lang="ru-RU" dirty="0" smtClean="0"/>
              <a:t> и </a:t>
            </a:r>
            <a:r>
              <a:rPr lang="ru-RU" dirty="0" err="1" smtClean="0"/>
              <a:t>Великден</a:t>
            </a:r>
            <a:endParaRPr lang="ru-RU" dirty="0" smtClean="0"/>
          </a:p>
          <a:p>
            <a:r>
              <a:rPr lang="ru-RU" dirty="0" err="1" smtClean="0"/>
              <a:t>Помощ</a:t>
            </a:r>
            <a:r>
              <a:rPr lang="ru-RU" dirty="0" smtClean="0"/>
              <a:t> с храни за </a:t>
            </a:r>
            <a:r>
              <a:rPr lang="ru-RU" dirty="0" err="1" smtClean="0"/>
              <a:t>бежанци</a:t>
            </a:r>
            <a:endParaRPr lang="ru-RU" dirty="0" smtClean="0"/>
          </a:p>
          <a:p>
            <a:endParaRPr lang="ru-RU" dirty="0" smtClean="0"/>
          </a:p>
          <a:p>
            <a:endParaRPr lang="bg-BG" dirty="0"/>
          </a:p>
        </p:txBody>
      </p:sp>
      <p:sp>
        <p:nvSpPr>
          <p:cNvPr id="10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16216" y="224492"/>
            <a:ext cx="1656184" cy="365125"/>
          </a:xfrm>
        </p:spPr>
        <p:txBody>
          <a:bodyPr/>
          <a:lstStyle/>
          <a:p>
            <a:r>
              <a:rPr lang="bg-BG" dirty="0"/>
              <a:t>Септември 9, </a:t>
            </a:r>
          </a:p>
          <a:p>
            <a:r>
              <a:rPr lang="bg-BG" dirty="0"/>
              <a:t>2022</a:t>
            </a:r>
            <a:endParaRPr lang="en-US" dirty="0"/>
          </a:p>
        </p:txBody>
      </p:sp>
      <p:sp>
        <p:nvSpPr>
          <p:cNvPr id="11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572000" y="224491"/>
            <a:ext cx="2160240" cy="365125"/>
          </a:xfrm>
        </p:spPr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РЛЛИ </a:t>
            </a:r>
          </a:p>
          <a:p>
            <a:r>
              <a:rPr lang="bg-BG" dirty="0"/>
              <a:t> Несебър 2022</a:t>
            </a:r>
            <a:endParaRPr lang="en-US" dirty="0"/>
          </a:p>
        </p:txBody>
      </p:sp>
      <p:pic>
        <p:nvPicPr>
          <p:cNvPr id="12" name="Picture 2" descr="Няма налично описание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79904"/>
            <a:ext cx="1150980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4299</TotalTime>
  <Words>2137</Words>
  <Application>Microsoft Office PowerPoint</Application>
  <PresentationFormat>Презентация на цял екран (4:3)</PresentationFormat>
  <Paragraphs>264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Остин</vt:lpstr>
      <vt:lpstr>Регионален             Лайънс лидерски институт  Несебър 2022</vt:lpstr>
      <vt:lpstr>Плакат на мира </vt:lpstr>
      <vt:lpstr>Вяра Пенчева 12 год. Спонсориращ клуб: ЛК Габрово</vt:lpstr>
      <vt:lpstr>Млад посланик  </vt:lpstr>
      <vt:lpstr>Музикален конкурс  THOMAS KUTI</vt:lpstr>
      <vt:lpstr>Лагер Лайънс Младежки обмен</vt:lpstr>
      <vt:lpstr>Борба с диабета </vt:lpstr>
      <vt:lpstr>Околна среда </vt:lpstr>
      <vt:lpstr>Сподели и                помогни</vt:lpstr>
      <vt:lpstr>БУКВОПЛЕТ</vt:lpstr>
      <vt:lpstr>Очен скрийнинг  на деца</vt:lpstr>
      <vt:lpstr>Fast Heroes 112 </vt:lpstr>
      <vt:lpstr>Регионален Лайънс лидерски институт  Несебър 2022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Регионален Лайънс лидерски институт 2020</dc:title>
  <dc:creator>Потребител на Windows</dc:creator>
  <cp:lastModifiedBy>Потребител на Windows</cp:lastModifiedBy>
  <cp:revision>84</cp:revision>
  <dcterms:created xsi:type="dcterms:W3CDTF">2020-10-03T14:33:09Z</dcterms:created>
  <dcterms:modified xsi:type="dcterms:W3CDTF">2022-09-06T12:58:50Z</dcterms:modified>
</cp:coreProperties>
</file>