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1" r:id="rId1"/>
  </p:sldMasterIdLst>
  <p:notesMasterIdLst>
    <p:notesMasterId r:id="rId9"/>
  </p:notesMasterIdLst>
  <p:sldIdLst>
    <p:sldId id="256" r:id="rId2"/>
    <p:sldId id="264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460" autoAdjust="0"/>
  </p:normalViewPr>
  <p:slideViewPr>
    <p:cSldViewPr snapToGrid="0">
      <p:cViewPr varScale="1">
        <p:scale>
          <a:sx n="80" d="100"/>
          <a:sy n="80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F3AA0-4C2A-4D29-B762-08E61FCDAAD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658D394-ABF7-496E-8001-E3E5A20B0A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bg-BG" baseline="0" dirty="0"/>
            <a:t>Подготвяне на план на речта</a:t>
          </a:r>
          <a:endParaRPr lang="en-US" dirty="0"/>
        </a:p>
      </dgm:t>
    </dgm:pt>
    <dgm:pt modelId="{ECED5CF6-6F0D-4628-A84A-223C38ADFE04}" type="parTrans" cxnId="{F86369E8-05A1-47A0-87E7-FC320751D6F3}">
      <dgm:prSet/>
      <dgm:spPr/>
      <dgm:t>
        <a:bodyPr/>
        <a:lstStyle/>
        <a:p>
          <a:endParaRPr lang="en-US"/>
        </a:p>
      </dgm:t>
    </dgm:pt>
    <dgm:pt modelId="{7891AAF4-EBC3-4656-9DCC-75BB20B6CBD0}" type="sibTrans" cxnId="{F86369E8-05A1-47A0-87E7-FC320751D6F3}">
      <dgm:prSet/>
      <dgm:spPr/>
      <dgm:t>
        <a:bodyPr/>
        <a:lstStyle/>
        <a:p>
          <a:endParaRPr lang="en-US"/>
        </a:p>
      </dgm:t>
    </dgm:pt>
    <dgm:pt modelId="{38EEDDD0-6DAE-41B7-BECB-D9437FBD04C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bg-BG" baseline="0" dirty="0"/>
            <a:t>Техники за ефективно изнасяне на речи</a:t>
          </a:r>
          <a:endParaRPr lang="en-US" dirty="0"/>
        </a:p>
      </dgm:t>
    </dgm:pt>
    <dgm:pt modelId="{A0BF2F98-4E72-4E7A-A06B-1F6271654CF7}" type="parTrans" cxnId="{9D7F02AB-2C8E-48F0-9876-E36389890907}">
      <dgm:prSet/>
      <dgm:spPr/>
      <dgm:t>
        <a:bodyPr/>
        <a:lstStyle/>
        <a:p>
          <a:endParaRPr lang="en-US"/>
        </a:p>
      </dgm:t>
    </dgm:pt>
    <dgm:pt modelId="{55862477-B89E-4018-ABF7-E777F95BDA42}" type="sibTrans" cxnId="{9D7F02AB-2C8E-48F0-9876-E36389890907}">
      <dgm:prSet/>
      <dgm:spPr/>
      <dgm:t>
        <a:bodyPr/>
        <a:lstStyle/>
        <a:p>
          <a:endParaRPr lang="en-US"/>
        </a:p>
      </dgm:t>
    </dgm:pt>
    <dgm:pt modelId="{9A781418-0A89-4C3D-BD08-7478AAEA3AFA}" type="pres">
      <dgm:prSet presAssocID="{CDAF3AA0-4C2A-4D29-B762-08E61FCDAAD3}" presName="root" presStyleCnt="0">
        <dgm:presLayoutVars>
          <dgm:dir/>
          <dgm:resizeHandles val="exact"/>
        </dgm:presLayoutVars>
      </dgm:prSet>
      <dgm:spPr/>
    </dgm:pt>
    <dgm:pt modelId="{9AEB01BA-4C88-4C6D-A4CD-B622F4FFFC6C}" type="pres">
      <dgm:prSet presAssocID="{E658D394-ABF7-496E-8001-E3E5A20B0A9B}" presName="compNode" presStyleCnt="0"/>
      <dgm:spPr/>
    </dgm:pt>
    <dgm:pt modelId="{790F3D4A-381E-464D-B7B3-BB942B49D240}" type="pres">
      <dgm:prSet presAssocID="{E658D394-ABF7-496E-8001-E3E5A20B0A9B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C14F92EC-2D3C-47B7-84C9-24023A5CE529}" type="pres">
      <dgm:prSet presAssocID="{E658D394-ABF7-496E-8001-E3E5A20B0A9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4FC1F8B0-64D8-4FB5-B171-E7C3A94E48EB}" type="pres">
      <dgm:prSet presAssocID="{E658D394-ABF7-496E-8001-E3E5A20B0A9B}" presName="spaceRect" presStyleCnt="0"/>
      <dgm:spPr/>
    </dgm:pt>
    <dgm:pt modelId="{937FF9FE-49FB-4E59-9699-9B9D7575AC9D}" type="pres">
      <dgm:prSet presAssocID="{E658D394-ABF7-496E-8001-E3E5A20B0A9B}" presName="textRect" presStyleLbl="revTx" presStyleIdx="0" presStyleCnt="2">
        <dgm:presLayoutVars>
          <dgm:chMax val="1"/>
          <dgm:chPref val="1"/>
        </dgm:presLayoutVars>
      </dgm:prSet>
      <dgm:spPr/>
    </dgm:pt>
    <dgm:pt modelId="{D35B5B13-5570-4C89-B9B6-9EAD99858ED5}" type="pres">
      <dgm:prSet presAssocID="{7891AAF4-EBC3-4656-9DCC-75BB20B6CBD0}" presName="sibTrans" presStyleCnt="0"/>
      <dgm:spPr/>
    </dgm:pt>
    <dgm:pt modelId="{0BE6B28E-5442-4BA2-AE43-D5A1D0C62216}" type="pres">
      <dgm:prSet presAssocID="{38EEDDD0-6DAE-41B7-BECB-D9437FBD04C8}" presName="compNode" presStyleCnt="0"/>
      <dgm:spPr/>
    </dgm:pt>
    <dgm:pt modelId="{8CC22846-641A-43D2-9717-A7306773C0D2}" type="pres">
      <dgm:prSet presAssocID="{38EEDDD0-6DAE-41B7-BECB-D9437FBD04C8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971F17A1-BB9D-442E-9088-D8FE1B8031EC}" type="pres">
      <dgm:prSet presAssocID="{38EEDDD0-6DAE-41B7-BECB-D9437FBD04C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EC14801-609B-4DDB-B3F8-E903B705758E}" type="pres">
      <dgm:prSet presAssocID="{38EEDDD0-6DAE-41B7-BECB-D9437FBD04C8}" presName="spaceRect" presStyleCnt="0"/>
      <dgm:spPr/>
    </dgm:pt>
    <dgm:pt modelId="{CAB370C9-ED95-4CC8-A89E-72A0956EB94A}" type="pres">
      <dgm:prSet presAssocID="{38EEDDD0-6DAE-41B7-BECB-D9437FBD04C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874D932-A2A3-412E-B8FD-987FEEE58B84}" type="presOf" srcId="{38EEDDD0-6DAE-41B7-BECB-D9437FBD04C8}" destId="{CAB370C9-ED95-4CC8-A89E-72A0956EB94A}" srcOrd="0" destOrd="0" presId="urn:microsoft.com/office/officeart/2018/5/layout/IconLeafLabelList"/>
    <dgm:cxn modelId="{7500F869-6D94-474E-8FC9-282267B6910B}" type="presOf" srcId="{CDAF3AA0-4C2A-4D29-B762-08E61FCDAAD3}" destId="{9A781418-0A89-4C3D-BD08-7478AAEA3AFA}" srcOrd="0" destOrd="0" presId="urn:microsoft.com/office/officeart/2018/5/layout/IconLeafLabelList"/>
    <dgm:cxn modelId="{9D7F02AB-2C8E-48F0-9876-E36389890907}" srcId="{CDAF3AA0-4C2A-4D29-B762-08E61FCDAAD3}" destId="{38EEDDD0-6DAE-41B7-BECB-D9437FBD04C8}" srcOrd="1" destOrd="0" parTransId="{A0BF2F98-4E72-4E7A-A06B-1F6271654CF7}" sibTransId="{55862477-B89E-4018-ABF7-E777F95BDA42}"/>
    <dgm:cxn modelId="{7A4FA7CD-4469-4027-9C34-2EC5C536A6DC}" type="presOf" srcId="{E658D394-ABF7-496E-8001-E3E5A20B0A9B}" destId="{937FF9FE-49FB-4E59-9699-9B9D7575AC9D}" srcOrd="0" destOrd="0" presId="urn:microsoft.com/office/officeart/2018/5/layout/IconLeafLabelList"/>
    <dgm:cxn modelId="{F86369E8-05A1-47A0-87E7-FC320751D6F3}" srcId="{CDAF3AA0-4C2A-4D29-B762-08E61FCDAAD3}" destId="{E658D394-ABF7-496E-8001-E3E5A20B0A9B}" srcOrd="0" destOrd="0" parTransId="{ECED5CF6-6F0D-4628-A84A-223C38ADFE04}" sibTransId="{7891AAF4-EBC3-4656-9DCC-75BB20B6CBD0}"/>
    <dgm:cxn modelId="{9832385C-593A-4DE5-9DB7-293EF7FE70DA}" type="presParOf" srcId="{9A781418-0A89-4C3D-BD08-7478AAEA3AFA}" destId="{9AEB01BA-4C88-4C6D-A4CD-B622F4FFFC6C}" srcOrd="0" destOrd="0" presId="urn:microsoft.com/office/officeart/2018/5/layout/IconLeafLabelList"/>
    <dgm:cxn modelId="{6B9C6851-224D-4241-8EB7-2588A538F27E}" type="presParOf" srcId="{9AEB01BA-4C88-4C6D-A4CD-B622F4FFFC6C}" destId="{790F3D4A-381E-464D-B7B3-BB942B49D240}" srcOrd="0" destOrd="0" presId="urn:microsoft.com/office/officeart/2018/5/layout/IconLeafLabelList"/>
    <dgm:cxn modelId="{E1549C7A-6921-4A26-9D71-31E17DF52508}" type="presParOf" srcId="{9AEB01BA-4C88-4C6D-A4CD-B622F4FFFC6C}" destId="{C14F92EC-2D3C-47B7-84C9-24023A5CE529}" srcOrd="1" destOrd="0" presId="urn:microsoft.com/office/officeart/2018/5/layout/IconLeafLabelList"/>
    <dgm:cxn modelId="{582988F3-21FC-4E7A-983F-3E774B6AB25E}" type="presParOf" srcId="{9AEB01BA-4C88-4C6D-A4CD-B622F4FFFC6C}" destId="{4FC1F8B0-64D8-4FB5-B171-E7C3A94E48EB}" srcOrd="2" destOrd="0" presId="urn:microsoft.com/office/officeart/2018/5/layout/IconLeafLabelList"/>
    <dgm:cxn modelId="{C735FD2C-CB59-4BA4-BD68-9DFAA5FBFAB0}" type="presParOf" srcId="{9AEB01BA-4C88-4C6D-A4CD-B622F4FFFC6C}" destId="{937FF9FE-49FB-4E59-9699-9B9D7575AC9D}" srcOrd="3" destOrd="0" presId="urn:microsoft.com/office/officeart/2018/5/layout/IconLeafLabelList"/>
    <dgm:cxn modelId="{1F55A1FC-5787-4B54-B042-DD9DA356BDCA}" type="presParOf" srcId="{9A781418-0A89-4C3D-BD08-7478AAEA3AFA}" destId="{D35B5B13-5570-4C89-B9B6-9EAD99858ED5}" srcOrd="1" destOrd="0" presId="urn:microsoft.com/office/officeart/2018/5/layout/IconLeafLabelList"/>
    <dgm:cxn modelId="{7115E750-0E49-4E5E-8597-DD2696A90165}" type="presParOf" srcId="{9A781418-0A89-4C3D-BD08-7478AAEA3AFA}" destId="{0BE6B28E-5442-4BA2-AE43-D5A1D0C62216}" srcOrd="2" destOrd="0" presId="urn:microsoft.com/office/officeart/2018/5/layout/IconLeafLabelList"/>
    <dgm:cxn modelId="{C8F27452-993A-4453-80FA-EF82B0D9114B}" type="presParOf" srcId="{0BE6B28E-5442-4BA2-AE43-D5A1D0C62216}" destId="{8CC22846-641A-43D2-9717-A7306773C0D2}" srcOrd="0" destOrd="0" presId="urn:microsoft.com/office/officeart/2018/5/layout/IconLeafLabelList"/>
    <dgm:cxn modelId="{A2502BAC-F333-4737-A1AC-5799CC77CA88}" type="presParOf" srcId="{0BE6B28E-5442-4BA2-AE43-D5A1D0C62216}" destId="{971F17A1-BB9D-442E-9088-D8FE1B8031EC}" srcOrd="1" destOrd="0" presId="urn:microsoft.com/office/officeart/2018/5/layout/IconLeafLabelList"/>
    <dgm:cxn modelId="{B651267A-85E3-4D34-9ED8-1026B192756C}" type="presParOf" srcId="{0BE6B28E-5442-4BA2-AE43-D5A1D0C62216}" destId="{0EC14801-609B-4DDB-B3F8-E903B705758E}" srcOrd="2" destOrd="0" presId="urn:microsoft.com/office/officeart/2018/5/layout/IconLeafLabelList"/>
    <dgm:cxn modelId="{169EB6FB-694F-4F23-A026-34E45EA08B94}" type="presParOf" srcId="{0BE6B28E-5442-4BA2-AE43-D5A1D0C62216}" destId="{CAB370C9-ED95-4CC8-A89E-72A0956EB94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7503D-831E-44EC-A479-84C279C4B95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22E73-49F5-4693-A1CF-7250AB930E30}">
      <dgm:prSet/>
      <dgm:spPr/>
      <dgm:t>
        <a:bodyPr/>
        <a:lstStyle/>
        <a:p>
          <a:r>
            <a:rPr lang="bg-BG" baseline="0" dirty="0"/>
            <a:t>Начало</a:t>
          </a:r>
          <a:endParaRPr lang="en-US" dirty="0"/>
        </a:p>
      </dgm:t>
    </dgm:pt>
    <dgm:pt modelId="{40F4BD25-51F4-4569-8CB9-AE53CCC2A288}" type="parTrans" cxnId="{E8085971-A649-4CDD-A32A-F2BAE1362999}">
      <dgm:prSet/>
      <dgm:spPr/>
      <dgm:t>
        <a:bodyPr/>
        <a:lstStyle/>
        <a:p>
          <a:endParaRPr lang="en-US"/>
        </a:p>
      </dgm:t>
    </dgm:pt>
    <dgm:pt modelId="{2DFFC029-9502-457A-A74E-165C6471515E}" type="sibTrans" cxnId="{E8085971-A649-4CDD-A32A-F2BAE1362999}">
      <dgm:prSet/>
      <dgm:spPr/>
      <dgm:t>
        <a:bodyPr/>
        <a:lstStyle/>
        <a:p>
          <a:endParaRPr lang="en-US"/>
        </a:p>
      </dgm:t>
    </dgm:pt>
    <dgm:pt modelId="{7512A832-4818-4546-811B-AFEA4EE39D21}">
      <dgm:prSet/>
      <dgm:spPr/>
      <dgm:t>
        <a:bodyPr/>
        <a:lstStyle/>
        <a:p>
          <a:r>
            <a:rPr lang="bg-BG" dirty="0"/>
            <a:t>Съдържание</a:t>
          </a:r>
          <a:endParaRPr lang="en-US" dirty="0"/>
        </a:p>
      </dgm:t>
    </dgm:pt>
    <dgm:pt modelId="{8C58F69B-A21F-4DE8-A36B-828FFDB29B2C}" type="parTrans" cxnId="{2C792A6B-F098-4D86-8DC5-992A9152E4E3}">
      <dgm:prSet/>
      <dgm:spPr/>
      <dgm:t>
        <a:bodyPr/>
        <a:lstStyle/>
        <a:p>
          <a:endParaRPr lang="en-US"/>
        </a:p>
      </dgm:t>
    </dgm:pt>
    <dgm:pt modelId="{AE847716-4D0A-4E39-A891-A182D84531D7}" type="sibTrans" cxnId="{2C792A6B-F098-4D86-8DC5-992A9152E4E3}">
      <dgm:prSet/>
      <dgm:spPr/>
      <dgm:t>
        <a:bodyPr/>
        <a:lstStyle/>
        <a:p>
          <a:endParaRPr lang="en-US"/>
        </a:p>
      </dgm:t>
    </dgm:pt>
    <dgm:pt modelId="{E230E3EA-FE0F-46DE-B5DB-6A21D7FE3C5B}">
      <dgm:prSet/>
      <dgm:spPr/>
      <dgm:t>
        <a:bodyPr/>
        <a:lstStyle/>
        <a:p>
          <a:r>
            <a:rPr lang="bg-BG" baseline="0" dirty="0"/>
            <a:t>Финал</a:t>
          </a:r>
          <a:endParaRPr lang="en-US" dirty="0"/>
        </a:p>
      </dgm:t>
    </dgm:pt>
    <dgm:pt modelId="{74C60933-EBF2-4DF7-95BB-BC5DF14DBEE8}" type="parTrans" cxnId="{86B69E0A-4B61-4D55-8041-A2BF027906DB}">
      <dgm:prSet/>
      <dgm:spPr/>
      <dgm:t>
        <a:bodyPr/>
        <a:lstStyle/>
        <a:p>
          <a:endParaRPr lang="en-US"/>
        </a:p>
      </dgm:t>
    </dgm:pt>
    <dgm:pt modelId="{7E264ABD-834F-41DA-9D46-A77EC7AD5FD8}" type="sibTrans" cxnId="{86B69E0A-4B61-4D55-8041-A2BF027906DB}">
      <dgm:prSet/>
      <dgm:spPr/>
      <dgm:t>
        <a:bodyPr/>
        <a:lstStyle/>
        <a:p>
          <a:endParaRPr lang="en-US"/>
        </a:p>
      </dgm:t>
    </dgm:pt>
    <dgm:pt modelId="{1B04774A-0F85-45C5-807E-95E366F7EC05}" type="pres">
      <dgm:prSet presAssocID="{3A87503D-831E-44EC-A479-84C279C4B9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FBA4C9-3C46-43CA-A060-C4F2C9FC5E56}" type="pres">
      <dgm:prSet presAssocID="{51622E73-49F5-4693-A1CF-7250AB930E30}" presName="hierRoot1" presStyleCnt="0"/>
      <dgm:spPr/>
    </dgm:pt>
    <dgm:pt modelId="{624168FD-84A3-4F23-84D8-CEFA15BF8904}" type="pres">
      <dgm:prSet presAssocID="{51622E73-49F5-4693-A1CF-7250AB930E30}" presName="composite" presStyleCnt="0"/>
      <dgm:spPr/>
    </dgm:pt>
    <dgm:pt modelId="{96158520-FE4E-4F23-BB67-C3795F065824}" type="pres">
      <dgm:prSet presAssocID="{51622E73-49F5-4693-A1CF-7250AB930E30}" presName="background" presStyleLbl="node0" presStyleIdx="0" presStyleCnt="3"/>
      <dgm:spPr/>
    </dgm:pt>
    <dgm:pt modelId="{754750C6-F98A-40BA-BECC-EA9844529D10}" type="pres">
      <dgm:prSet presAssocID="{51622E73-49F5-4693-A1CF-7250AB930E30}" presName="text" presStyleLbl="fgAcc0" presStyleIdx="0" presStyleCnt="3">
        <dgm:presLayoutVars>
          <dgm:chPref val="3"/>
        </dgm:presLayoutVars>
      </dgm:prSet>
      <dgm:spPr/>
    </dgm:pt>
    <dgm:pt modelId="{3875C8BD-643A-4E56-917C-B2899E1098EE}" type="pres">
      <dgm:prSet presAssocID="{51622E73-49F5-4693-A1CF-7250AB930E30}" presName="hierChild2" presStyleCnt="0"/>
      <dgm:spPr/>
    </dgm:pt>
    <dgm:pt modelId="{059B4403-93FE-41FB-8C46-60818E374C05}" type="pres">
      <dgm:prSet presAssocID="{7512A832-4818-4546-811B-AFEA4EE39D21}" presName="hierRoot1" presStyleCnt="0"/>
      <dgm:spPr/>
    </dgm:pt>
    <dgm:pt modelId="{D743B3C5-A4C3-47B6-9B5A-65C384EE7E3F}" type="pres">
      <dgm:prSet presAssocID="{7512A832-4818-4546-811B-AFEA4EE39D21}" presName="composite" presStyleCnt="0"/>
      <dgm:spPr/>
    </dgm:pt>
    <dgm:pt modelId="{84468FE9-7394-45CE-AA98-306F0B068AD3}" type="pres">
      <dgm:prSet presAssocID="{7512A832-4818-4546-811B-AFEA4EE39D21}" presName="background" presStyleLbl="node0" presStyleIdx="1" presStyleCnt="3"/>
      <dgm:spPr/>
    </dgm:pt>
    <dgm:pt modelId="{9705AFE7-D04E-427C-B64A-484982574394}" type="pres">
      <dgm:prSet presAssocID="{7512A832-4818-4546-811B-AFEA4EE39D21}" presName="text" presStyleLbl="fgAcc0" presStyleIdx="1" presStyleCnt="3">
        <dgm:presLayoutVars>
          <dgm:chPref val="3"/>
        </dgm:presLayoutVars>
      </dgm:prSet>
      <dgm:spPr/>
    </dgm:pt>
    <dgm:pt modelId="{7443A3F0-E94B-42D0-B5A5-394CA55AA62B}" type="pres">
      <dgm:prSet presAssocID="{7512A832-4818-4546-811B-AFEA4EE39D21}" presName="hierChild2" presStyleCnt="0"/>
      <dgm:spPr/>
    </dgm:pt>
    <dgm:pt modelId="{24402640-5E2D-4F13-8235-A4CFF21AEE9A}" type="pres">
      <dgm:prSet presAssocID="{E230E3EA-FE0F-46DE-B5DB-6A21D7FE3C5B}" presName="hierRoot1" presStyleCnt="0"/>
      <dgm:spPr/>
    </dgm:pt>
    <dgm:pt modelId="{5BA675C0-5B91-45A2-9343-87D2A6F50A73}" type="pres">
      <dgm:prSet presAssocID="{E230E3EA-FE0F-46DE-B5DB-6A21D7FE3C5B}" presName="composite" presStyleCnt="0"/>
      <dgm:spPr/>
    </dgm:pt>
    <dgm:pt modelId="{34A53B24-6BB4-4937-8743-0EA415A0395C}" type="pres">
      <dgm:prSet presAssocID="{E230E3EA-FE0F-46DE-B5DB-6A21D7FE3C5B}" presName="background" presStyleLbl="node0" presStyleIdx="2" presStyleCnt="3"/>
      <dgm:spPr/>
    </dgm:pt>
    <dgm:pt modelId="{EE065EFF-8D36-4500-A1D8-5BE4BF032ECC}" type="pres">
      <dgm:prSet presAssocID="{E230E3EA-FE0F-46DE-B5DB-6A21D7FE3C5B}" presName="text" presStyleLbl="fgAcc0" presStyleIdx="2" presStyleCnt="3">
        <dgm:presLayoutVars>
          <dgm:chPref val="3"/>
        </dgm:presLayoutVars>
      </dgm:prSet>
      <dgm:spPr/>
    </dgm:pt>
    <dgm:pt modelId="{CAADA37A-90CA-40B6-A4A6-500D51686DBE}" type="pres">
      <dgm:prSet presAssocID="{E230E3EA-FE0F-46DE-B5DB-6A21D7FE3C5B}" presName="hierChild2" presStyleCnt="0"/>
      <dgm:spPr/>
    </dgm:pt>
  </dgm:ptLst>
  <dgm:cxnLst>
    <dgm:cxn modelId="{86B69E0A-4B61-4D55-8041-A2BF027906DB}" srcId="{3A87503D-831E-44EC-A479-84C279C4B95A}" destId="{E230E3EA-FE0F-46DE-B5DB-6A21D7FE3C5B}" srcOrd="2" destOrd="0" parTransId="{74C60933-EBF2-4DF7-95BB-BC5DF14DBEE8}" sibTransId="{7E264ABD-834F-41DA-9D46-A77EC7AD5FD8}"/>
    <dgm:cxn modelId="{E3074348-BE3A-465B-BBE5-60F054135C7C}" type="presOf" srcId="{3A87503D-831E-44EC-A479-84C279C4B95A}" destId="{1B04774A-0F85-45C5-807E-95E366F7EC05}" srcOrd="0" destOrd="0" presId="urn:microsoft.com/office/officeart/2005/8/layout/hierarchy1"/>
    <dgm:cxn modelId="{2CF20E4A-F654-4DA7-8067-52206F0199AD}" type="presOf" srcId="{E230E3EA-FE0F-46DE-B5DB-6A21D7FE3C5B}" destId="{EE065EFF-8D36-4500-A1D8-5BE4BF032ECC}" srcOrd="0" destOrd="0" presId="urn:microsoft.com/office/officeart/2005/8/layout/hierarchy1"/>
    <dgm:cxn modelId="{2C792A6B-F098-4D86-8DC5-992A9152E4E3}" srcId="{3A87503D-831E-44EC-A479-84C279C4B95A}" destId="{7512A832-4818-4546-811B-AFEA4EE39D21}" srcOrd="1" destOrd="0" parTransId="{8C58F69B-A21F-4DE8-A36B-828FFDB29B2C}" sibTransId="{AE847716-4D0A-4E39-A891-A182D84531D7}"/>
    <dgm:cxn modelId="{E8085971-A649-4CDD-A32A-F2BAE1362999}" srcId="{3A87503D-831E-44EC-A479-84C279C4B95A}" destId="{51622E73-49F5-4693-A1CF-7250AB930E30}" srcOrd="0" destOrd="0" parTransId="{40F4BD25-51F4-4569-8CB9-AE53CCC2A288}" sibTransId="{2DFFC029-9502-457A-A74E-165C6471515E}"/>
    <dgm:cxn modelId="{2BECD9AC-BA6E-498F-8E00-54A88E01E6B5}" type="presOf" srcId="{7512A832-4818-4546-811B-AFEA4EE39D21}" destId="{9705AFE7-D04E-427C-B64A-484982574394}" srcOrd="0" destOrd="0" presId="urn:microsoft.com/office/officeart/2005/8/layout/hierarchy1"/>
    <dgm:cxn modelId="{B0BF6EDF-0B8E-4687-A87B-EF31B89DC844}" type="presOf" srcId="{51622E73-49F5-4693-A1CF-7250AB930E30}" destId="{754750C6-F98A-40BA-BECC-EA9844529D10}" srcOrd="0" destOrd="0" presId="urn:microsoft.com/office/officeart/2005/8/layout/hierarchy1"/>
    <dgm:cxn modelId="{363D055E-6DE7-44F9-AB4D-40680B7FF918}" type="presParOf" srcId="{1B04774A-0F85-45C5-807E-95E366F7EC05}" destId="{9BFBA4C9-3C46-43CA-A060-C4F2C9FC5E56}" srcOrd="0" destOrd="0" presId="urn:microsoft.com/office/officeart/2005/8/layout/hierarchy1"/>
    <dgm:cxn modelId="{6AC50000-8EBE-477E-B65B-8B250E7D89F8}" type="presParOf" srcId="{9BFBA4C9-3C46-43CA-A060-C4F2C9FC5E56}" destId="{624168FD-84A3-4F23-84D8-CEFA15BF8904}" srcOrd="0" destOrd="0" presId="urn:microsoft.com/office/officeart/2005/8/layout/hierarchy1"/>
    <dgm:cxn modelId="{D4A080E5-E547-4F56-91E7-C404BC580D3D}" type="presParOf" srcId="{624168FD-84A3-4F23-84D8-CEFA15BF8904}" destId="{96158520-FE4E-4F23-BB67-C3795F065824}" srcOrd="0" destOrd="0" presId="urn:microsoft.com/office/officeart/2005/8/layout/hierarchy1"/>
    <dgm:cxn modelId="{491F5077-03BD-4DAE-87C0-868D0F999342}" type="presParOf" srcId="{624168FD-84A3-4F23-84D8-CEFA15BF8904}" destId="{754750C6-F98A-40BA-BECC-EA9844529D10}" srcOrd="1" destOrd="0" presId="urn:microsoft.com/office/officeart/2005/8/layout/hierarchy1"/>
    <dgm:cxn modelId="{A552C7EE-6986-4A0F-A22B-89619262DE22}" type="presParOf" srcId="{9BFBA4C9-3C46-43CA-A060-C4F2C9FC5E56}" destId="{3875C8BD-643A-4E56-917C-B2899E1098EE}" srcOrd="1" destOrd="0" presId="urn:microsoft.com/office/officeart/2005/8/layout/hierarchy1"/>
    <dgm:cxn modelId="{078C96A9-18F0-477C-8B5A-77E8631024D2}" type="presParOf" srcId="{1B04774A-0F85-45C5-807E-95E366F7EC05}" destId="{059B4403-93FE-41FB-8C46-60818E374C05}" srcOrd="1" destOrd="0" presId="urn:microsoft.com/office/officeart/2005/8/layout/hierarchy1"/>
    <dgm:cxn modelId="{9686A674-B83D-449F-8AAC-1AD9769B72A9}" type="presParOf" srcId="{059B4403-93FE-41FB-8C46-60818E374C05}" destId="{D743B3C5-A4C3-47B6-9B5A-65C384EE7E3F}" srcOrd="0" destOrd="0" presId="urn:microsoft.com/office/officeart/2005/8/layout/hierarchy1"/>
    <dgm:cxn modelId="{522A0BC8-65AD-4B2E-BA95-7E9A016FC393}" type="presParOf" srcId="{D743B3C5-A4C3-47B6-9B5A-65C384EE7E3F}" destId="{84468FE9-7394-45CE-AA98-306F0B068AD3}" srcOrd="0" destOrd="0" presId="urn:microsoft.com/office/officeart/2005/8/layout/hierarchy1"/>
    <dgm:cxn modelId="{B271E721-192F-47A5-B58F-2653E79C168C}" type="presParOf" srcId="{D743B3C5-A4C3-47B6-9B5A-65C384EE7E3F}" destId="{9705AFE7-D04E-427C-B64A-484982574394}" srcOrd="1" destOrd="0" presId="urn:microsoft.com/office/officeart/2005/8/layout/hierarchy1"/>
    <dgm:cxn modelId="{8001AC48-A2DC-4AF1-AAB3-EA840EF9B241}" type="presParOf" srcId="{059B4403-93FE-41FB-8C46-60818E374C05}" destId="{7443A3F0-E94B-42D0-B5A5-394CA55AA62B}" srcOrd="1" destOrd="0" presId="urn:microsoft.com/office/officeart/2005/8/layout/hierarchy1"/>
    <dgm:cxn modelId="{45D72526-A294-4419-82C4-9E7F30417064}" type="presParOf" srcId="{1B04774A-0F85-45C5-807E-95E366F7EC05}" destId="{24402640-5E2D-4F13-8235-A4CFF21AEE9A}" srcOrd="2" destOrd="0" presId="urn:microsoft.com/office/officeart/2005/8/layout/hierarchy1"/>
    <dgm:cxn modelId="{257DAE2E-72E2-4AAD-907A-17478E86CA57}" type="presParOf" srcId="{24402640-5E2D-4F13-8235-A4CFF21AEE9A}" destId="{5BA675C0-5B91-45A2-9343-87D2A6F50A73}" srcOrd="0" destOrd="0" presId="urn:microsoft.com/office/officeart/2005/8/layout/hierarchy1"/>
    <dgm:cxn modelId="{7F7322C7-722F-4232-AD0C-F3AEF9C0C162}" type="presParOf" srcId="{5BA675C0-5B91-45A2-9343-87D2A6F50A73}" destId="{34A53B24-6BB4-4937-8743-0EA415A0395C}" srcOrd="0" destOrd="0" presId="urn:microsoft.com/office/officeart/2005/8/layout/hierarchy1"/>
    <dgm:cxn modelId="{7F5B68BA-A537-4069-83E2-9695B4535471}" type="presParOf" srcId="{5BA675C0-5B91-45A2-9343-87D2A6F50A73}" destId="{EE065EFF-8D36-4500-A1D8-5BE4BF032ECC}" srcOrd="1" destOrd="0" presId="urn:microsoft.com/office/officeart/2005/8/layout/hierarchy1"/>
    <dgm:cxn modelId="{1A28DC0F-8BB8-4823-B390-3DE245AA694A}" type="presParOf" srcId="{24402640-5E2D-4F13-8235-A4CFF21AEE9A}" destId="{CAADA37A-90CA-40B6-A4A6-500D51686D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673892-0E0D-4733-84E0-49F67C3086F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4B4A80F-FFF1-46EE-B85E-1EA7B374F55B}">
      <dgm:prSet/>
      <dgm:spPr/>
      <dgm:t>
        <a:bodyPr/>
        <a:lstStyle/>
        <a:p>
          <a:pPr>
            <a:lnSpc>
              <a:spcPct val="100000"/>
            </a:lnSpc>
          </a:pPr>
          <a:r>
            <a:rPr lang="bg-BG" dirty="0"/>
            <a:t>Визуално</a:t>
          </a:r>
          <a:r>
            <a:rPr lang="en-US" dirty="0"/>
            <a:t>: </a:t>
          </a:r>
          <a:r>
            <a:rPr lang="bg-BG" dirty="0"/>
            <a:t>Какво вижда публиката</a:t>
          </a:r>
          <a:endParaRPr lang="en-US" dirty="0"/>
        </a:p>
      </dgm:t>
    </dgm:pt>
    <dgm:pt modelId="{169B28BA-4FD3-462E-B7E6-54E60FA0A49C}" type="parTrans" cxnId="{48175F3A-04EA-46E0-921F-9C3DC921CBF2}">
      <dgm:prSet/>
      <dgm:spPr/>
      <dgm:t>
        <a:bodyPr/>
        <a:lstStyle/>
        <a:p>
          <a:endParaRPr lang="en-US"/>
        </a:p>
      </dgm:t>
    </dgm:pt>
    <dgm:pt modelId="{D0658FEB-18E3-4C33-BA33-8410511074E7}" type="sibTrans" cxnId="{48175F3A-04EA-46E0-921F-9C3DC921CBF2}">
      <dgm:prSet/>
      <dgm:spPr/>
      <dgm:t>
        <a:bodyPr/>
        <a:lstStyle/>
        <a:p>
          <a:endParaRPr lang="en-US"/>
        </a:p>
      </dgm:t>
    </dgm:pt>
    <dgm:pt modelId="{A4B9861E-C5DC-453C-8ED8-CEDECFC23E11}">
      <dgm:prSet/>
      <dgm:spPr/>
      <dgm:t>
        <a:bodyPr/>
        <a:lstStyle/>
        <a:p>
          <a:pPr>
            <a:lnSpc>
              <a:spcPct val="100000"/>
            </a:lnSpc>
          </a:pPr>
          <a:r>
            <a:rPr lang="bg-BG" dirty="0"/>
            <a:t>Вокално</a:t>
          </a:r>
          <a:r>
            <a:rPr lang="en-US" dirty="0"/>
            <a:t>: </a:t>
          </a:r>
          <a:r>
            <a:rPr lang="bg-BG" dirty="0"/>
            <a:t>Как се произнасят думите</a:t>
          </a:r>
          <a:endParaRPr lang="en-US" dirty="0"/>
        </a:p>
      </dgm:t>
    </dgm:pt>
    <dgm:pt modelId="{DC15956D-498D-458C-88DB-CC4B5DC08F5C}" type="parTrans" cxnId="{C0540A88-2CA7-464E-BE66-013DFA0448CB}">
      <dgm:prSet/>
      <dgm:spPr/>
      <dgm:t>
        <a:bodyPr/>
        <a:lstStyle/>
        <a:p>
          <a:endParaRPr lang="en-US"/>
        </a:p>
      </dgm:t>
    </dgm:pt>
    <dgm:pt modelId="{63B03A32-DC95-48A6-AA80-716FD39EBC82}" type="sibTrans" cxnId="{C0540A88-2CA7-464E-BE66-013DFA0448CB}">
      <dgm:prSet/>
      <dgm:spPr/>
      <dgm:t>
        <a:bodyPr/>
        <a:lstStyle/>
        <a:p>
          <a:endParaRPr lang="en-US"/>
        </a:p>
      </dgm:t>
    </dgm:pt>
    <dgm:pt modelId="{F6E6CFBC-ACA2-4672-8252-319E8AB9786C}">
      <dgm:prSet/>
      <dgm:spPr/>
      <dgm:t>
        <a:bodyPr/>
        <a:lstStyle/>
        <a:p>
          <a:pPr>
            <a:lnSpc>
              <a:spcPct val="100000"/>
            </a:lnSpc>
          </a:pPr>
          <a:r>
            <a:rPr lang="bg-BG" dirty="0"/>
            <a:t>Вербално</a:t>
          </a:r>
          <a:r>
            <a:rPr lang="en-US" dirty="0"/>
            <a:t>: </a:t>
          </a:r>
          <a:r>
            <a:rPr lang="bg-BG" dirty="0"/>
            <a:t>Действително изречените думи</a:t>
          </a:r>
          <a:endParaRPr lang="en-US" dirty="0"/>
        </a:p>
      </dgm:t>
    </dgm:pt>
    <dgm:pt modelId="{AF0B9BF1-C788-40FB-8923-8A31C9D50CFF}" type="parTrans" cxnId="{1A5654BE-6977-41D8-8566-0F158B06D0B8}">
      <dgm:prSet/>
      <dgm:spPr/>
      <dgm:t>
        <a:bodyPr/>
        <a:lstStyle/>
        <a:p>
          <a:endParaRPr lang="en-US"/>
        </a:p>
      </dgm:t>
    </dgm:pt>
    <dgm:pt modelId="{14B5F670-DFCB-43AC-824C-6900A73FA646}" type="sibTrans" cxnId="{1A5654BE-6977-41D8-8566-0F158B06D0B8}">
      <dgm:prSet/>
      <dgm:spPr/>
      <dgm:t>
        <a:bodyPr/>
        <a:lstStyle/>
        <a:p>
          <a:endParaRPr lang="en-US"/>
        </a:p>
      </dgm:t>
    </dgm:pt>
    <dgm:pt modelId="{B253067B-4F3E-4496-B6F5-2FE863240150}" type="pres">
      <dgm:prSet presAssocID="{20673892-0E0D-4733-84E0-49F67C3086FA}" presName="root" presStyleCnt="0">
        <dgm:presLayoutVars>
          <dgm:dir/>
          <dgm:resizeHandles val="exact"/>
        </dgm:presLayoutVars>
      </dgm:prSet>
      <dgm:spPr/>
    </dgm:pt>
    <dgm:pt modelId="{9C0A5BDE-1E6F-4F85-987B-94ABA240B68C}" type="pres">
      <dgm:prSet presAssocID="{14B4A80F-FFF1-46EE-B85E-1EA7B374F55B}" presName="compNode" presStyleCnt="0"/>
      <dgm:spPr/>
    </dgm:pt>
    <dgm:pt modelId="{A83400A0-93DE-4DEA-9FCD-360BE2C9A3D6}" type="pres">
      <dgm:prSet presAssocID="{14B4A80F-FFF1-46EE-B85E-1EA7B374F55B}" presName="bgRect" presStyleLbl="bgShp" presStyleIdx="0" presStyleCnt="3"/>
      <dgm:spPr/>
    </dgm:pt>
    <dgm:pt modelId="{E8619C81-40EA-43EA-8779-DEF3DFE5F0C3}" type="pres">
      <dgm:prSet presAssocID="{14B4A80F-FFF1-46EE-B85E-1EA7B374F55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35EA0B53-5C94-4ED3-B638-1CF569E5AA96}" type="pres">
      <dgm:prSet presAssocID="{14B4A80F-FFF1-46EE-B85E-1EA7B374F55B}" presName="spaceRect" presStyleCnt="0"/>
      <dgm:spPr/>
    </dgm:pt>
    <dgm:pt modelId="{F4A341F5-0C2B-4E9B-AD77-A04C940C3E8A}" type="pres">
      <dgm:prSet presAssocID="{14B4A80F-FFF1-46EE-B85E-1EA7B374F55B}" presName="parTx" presStyleLbl="revTx" presStyleIdx="0" presStyleCnt="3">
        <dgm:presLayoutVars>
          <dgm:chMax val="0"/>
          <dgm:chPref val="0"/>
        </dgm:presLayoutVars>
      </dgm:prSet>
      <dgm:spPr/>
    </dgm:pt>
    <dgm:pt modelId="{9201F501-9394-4A3A-912A-CD11624AACA2}" type="pres">
      <dgm:prSet presAssocID="{D0658FEB-18E3-4C33-BA33-8410511074E7}" presName="sibTrans" presStyleCnt="0"/>
      <dgm:spPr/>
    </dgm:pt>
    <dgm:pt modelId="{F23CDAC5-667D-4654-9A29-E629272A7FA2}" type="pres">
      <dgm:prSet presAssocID="{A4B9861E-C5DC-453C-8ED8-CEDECFC23E11}" presName="compNode" presStyleCnt="0"/>
      <dgm:spPr/>
    </dgm:pt>
    <dgm:pt modelId="{8AF4F896-DEA6-499B-8701-E0370EC0047C}" type="pres">
      <dgm:prSet presAssocID="{A4B9861E-C5DC-453C-8ED8-CEDECFC23E11}" presName="bgRect" presStyleLbl="bgShp" presStyleIdx="1" presStyleCnt="3"/>
      <dgm:spPr/>
    </dgm:pt>
    <dgm:pt modelId="{C3A272D9-AFA5-47DB-B848-2DAA276C8AC6}" type="pres">
      <dgm:prSet presAssocID="{A4B9861E-C5DC-453C-8ED8-CEDECFC23E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 Notes"/>
        </a:ext>
      </dgm:extLst>
    </dgm:pt>
    <dgm:pt modelId="{8B3F88D1-A2D1-456B-932B-836308013E97}" type="pres">
      <dgm:prSet presAssocID="{A4B9861E-C5DC-453C-8ED8-CEDECFC23E11}" presName="spaceRect" presStyleCnt="0"/>
      <dgm:spPr/>
    </dgm:pt>
    <dgm:pt modelId="{4DFB90F4-7719-4268-8FCB-83D114F8C136}" type="pres">
      <dgm:prSet presAssocID="{A4B9861E-C5DC-453C-8ED8-CEDECFC23E11}" presName="parTx" presStyleLbl="revTx" presStyleIdx="1" presStyleCnt="3">
        <dgm:presLayoutVars>
          <dgm:chMax val="0"/>
          <dgm:chPref val="0"/>
        </dgm:presLayoutVars>
      </dgm:prSet>
      <dgm:spPr/>
    </dgm:pt>
    <dgm:pt modelId="{1FCEF952-D912-4102-84DA-01BFA01DB70E}" type="pres">
      <dgm:prSet presAssocID="{63B03A32-DC95-48A6-AA80-716FD39EBC82}" presName="sibTrans" presStyleCnt="0"/>
      <dgm:spPr/>
    </dgm:pt>
    <dgm:pt modelId="{AEF5C717-3B46-4DCB-9E09-5DC9EB3AF2B2}" type="pres">
      <dgm:prSet presAssocID="{F6E6CFBC-ACA2-4672-8252-319E8AB9786C}" presName="compNode" presStyleCnt="0"/>
      <dgm:spPr/>
    </dgm:pt>
    <dgm:pt modelId="{D8EDA845-1C11-4EE4-91DB-492648D66B08}" type="pres">
      <dgm:prSet presAssocID="{F6E6CFBC-ACA2-4672-8252-319E8AB9786C}" presName="bgRect" presStyleLbl="bgShp" presStyleIdx="2" presStyleCnt="3"/>
      <dgm:spPr/>
    </dgm:pt>
    <dgm:pt modelId="{68A62710-D707-4575-941C-8878ECAC2D90}" type="pres">
      <dgm:prSet presAssocID="{F6E6CFBC-ACA2-4672-8252-319E8AB9786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0D66E18-20D7-4DF4-90BD-3BF812627AFA}" type="pres">
      <dgm:prSet presAssocID="{F6E6CFBC-ACA2-4672-8252-319E8AB9786C}" presName="spaceRect" presStyleCnt="0"/>
      <dgm:spPr/>
    </dgm:pt>
    <dgm:pt modelId="{635D9A56-9ECA-4E75-A1D1-DE20049AB2FD}" type="pres">
      <dgm:prSet presAssocID="{F6E6CFBC-ACA2-4672-8252-319E8AB9786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089181B-2105-486C-998E-1E6A095CDD48}" type="presOf" srcId="{20673892-0E0D-4733-84E0-49F67C3086FA}" destId="{B253067B-4F3E-4496-B6F5-2FE863240150}" srcOrd="0" destOrd="0" presId="urn:microsoft.com/office/officeart/2018/2/layout/IconVerticalSolidList"/>
    <dgm:cxn modelId="{48175F3A-04EA-46E0-921F-9C3DC921CBF2}" srcId="{20673892-0E0D-4733-84E0-49F67C3086FA}" destId="{14B4A80F-FFF1-46EE-B85E-1EA7B374F55B}" srcOrd="0" destOrd="0" parTransId="{169B28BA-4FD3-462E-B7E6-54E60FA0A49C}" sibTransId="{D0658FEB-18E3-4C33-BA33-8410511074E7}"/>
    <dgm:cxn modelId="{69016579-9273-4F2D-B5F8-44D72E7BB941}" type="presOf" srcId="{14B4A80F-FFF1-46EE-B85E-1EA7B374F55B}" destId="{F4A341F5-0C2B-4E9B-AD77-A04C940C3E8A}" srcOrd="0" destOrd="0" presId="urn:microsoft.com/office/officeart/2018/2/layout/IconVerticalSolidList"/>
    <dgm:cxn modelId="{C0540A88-2CA7-464E-BE66-013DFA0448CB}" srcId="{20673892-0E0D-4733-84E0-49F67C3086FA}" destId="{A4B9861E-C5DC-453C-8ED8-CEDECFC23E11}" srcOrd="1" destOrd="0" parTransId="{DC15956D-498D-458C-88DB-CC4B5DC08F5C}" sibTransId="{63B03A32-DC95-48A6-AA80-716FD39EBC82}"/>
    <dgm:cxn modelId="{66999BB4-DC68-4FB8-A733-7512620D13F8}" type="presOf" srcId="{A4B9861E-C5DC-453C-8ED8-CEDECFC23E11}" destId="{4DFB90F4-7719-4268-8FCB-83D114F8C136}" srcOrd="0" destOrd="0" presId="urn:microsoft.com/office/officeart/2018/2/layout/IconVerticalSolidList"/>
    <dgm:cxn modelId="{2F2FAAB6-9658-4DC5-A853-5FF990F12C03}" type="presOf" srcId="{F6E6CFBC-ACA2-4672-8252-319E8AB9786C}" destId="{635D9A56-9ECA-4E75-A1D1-DE20049AB2FD}" srcOrd="0" destOrd="0" presId="urn:microsoft.com/office/officeart/2018/2/layout/IconVerticalSolidList"/>
    <dgm:cxn modelId="{1A5654BE-6977-41D8-8566-0F158B06D0B8}" srcId="{20673892-0E0D-4733-84E0-49F67C3086FA}" destId="{F6E6CFBC-ACA2-4672-8252-319E8AB9786C}" srcOrd="2" destOrd="0" parTransId="{AF0B9BF1-C788-40FB-8923-8A31C9D50CFF}" sibTransId="{14B5F670-DFCB-43AC-824C-6900A73FA646}"/>
    <dgm:cxn modelId="{06FF1A9D-4AA0-4617-A7CF-C649C740BDDF}" type="presParOf" srcId="{B253067B-4F3E-4496-B6F5-2FE863240150}" destId="{9C0A5BDE-1E6F-4F85-987B-94ABA240B68C}" srcOrd="0" destOrd="0" presId="urn:microsoft.com/office/officeart/2018/2/layout/IconVerticalSolidList"/>
    <dgm:cxn modelId="{699465F3-42A7-4173-8C7F-0D25958341EE}" type="presParOf" srcId="{9C0A5BDE-1E6F-4F85-987B-94ABA240B68C}" destId="{A83400A0-93DE-4DEA-9FCD-360BE2C9A3D6}" srcOrd="0" destOrd="0" presId="urn:microsoft.com/office/officeart/2018/2/layout/IconVerticalSolidList"/>
    <dgm:cxn modelId="{CB426B25-3015-4C7D-A60B-33636903466A}" type="presParOf" srcId="{9C0A5BDE-1E6F-4F85-987B-94ABA240B68C}" destId="{E8619C81-40EA-43EA-8779-DEF3DFE5F0C3}" srcOrd="1" destOrd="0" presId="urn:microsoft.com/office/officeart/2018/2/layout/IconVerticalSolidList"/>
    <dgm:cxn modelId="{7E50925A-AB95-4FA7-B482-47CDFAC18242}" type="presParOf" srcId="{9C0A5BDE-1E6F-4F85-987B-94ABA240B68C}" destId="{35EA0B53-5C94-4ED3-B638-1CF569E5AA96}" srcOrd="2" destOrd="0" presId="urn:microsoft.com/office/officeart/2018/2/layout/IconVerticalSolidList"/>
    <dgm:cxn modelId="{06A77D22-6C55-4462-B665-F92AE018C236}" type="presParOf" srcId="{9C0A5BDE-1E6F-4F85-987B-94ABA240B68C}" destId="{F4A341F5-0C2B-4E9B-AD77-A04C940C3E8A}" srcOrd="3" destOrd="0" presId="urn:microsoft.com/office/officeart/2018/2/layout/IconVerticalSolidList"/>
    <dgm:cxn modelId="{99E693C3-5D03-4857-97BD-EE5DA98EC9A6}" type="presParOf" srcId="{B253067B-4F3E-4496-B6F5-2FE863240150}" destId="{9201F501-9394-4A3A-912A-CD11624AACA2}" srcOrd="1" destOrd="0" presId="urn:microsoft.com/office/officeart/2018/2/layout/IconVerticalSolidList"/>
    <dgm:cxn modelId="{2F811CE1-EDDD-473D-82A8-A3FD1000DB67}" type="presParOf" srcId="{B253067B-4F3E-4496-B6F5-2FE863240150}" destId="{F23CDAC5-667D-4654-9A29-E629272A7FA2}" srcOrd="2" destOrd="0" presId="urn:microsoft.com/office/officeart/2018/2/layout/IconVerticalSolidList"/>
    <dgm:cxn modelId="{BCFEDADA-29A3-491F-97C8-15CCC56854DE}" type="presParOf" srcId="{F23CDAC5-667D-4654-9A29-E629272A7FA2}" destId="{8AF4F896-DEA6-499B-8701-E0370EC0047C}" srcOrd="0" destOrd="0" presId="urn:microsoft.com/office/officeart/2018/2/layout/IconVerticalSolidList"/>
    <dgm:cxn modelId="{CC917323-8C97-4BAD-A2D6-2B84BD2FA750}" type="presParOf" srcId="{F23CDAC5-667D-4654-9A29-E629272A7FA2}" destId="{C3A272D9-AFA5-47DB-B848-2DAA276C8AC6}" srcOrd="1" destOrd="0" presId="urn:microsoft.com/office/officeart/2018/2/layout/IconVerticalSolidList"/>
    <dgm:cxn modelId="{BCA8E43F-1788-4D70-8F74-3979F8FAE07A}" type="presParOf" srcId="{F23CDAC5-667D-4654-9A29-E629272A7FA2}" destId="{8B3F88D1-A2D1-456B-932B-836308013E97}" srcOrd="2" destOrd="0" presId="urn:microsoft.com/office/officeart/2018/2/layout/IconVerticalSolidList"/>
    <dgm:cxn modelId="{FD9EA815-97BC-4CFA-802E-B6C9C4D47105}" type="presParOf" srcId="{F23CDAC5-667D-4654-9A29-E629272A7FA2}" destId="{4DFB90F4-7719-4268-8FCB-83D114F8C136}" srcOrd="3" destOrd="0" presId="urn:microsoft.com/office/officeart/2018/2/layout/IconVerticalSolidList"/>
    <dgm:cxn modelId="{F5E80236-941A-4052-972E-C84D872D6916}" type="presParOf" srcId="{B253067B-4F3E-4496-B6F5-2FE863240150}" destId="{1FCEF952-D912-4102-84DA-01BFA01DB70E}" srcOrd="3" destOrd="0" presId="urn:microsoft.com/office/officeart/2018/2/layout/IconVerticalSolidList"/>
    <dgm:cxn modelId="{F3B800F1-AD3D-4873-87AA-998D4BF946BC}" type="presParOf" srcId="{B253067B-4F3E-4496-B6F5-2FE863240150}" destId="{AEF5C717-3B46-4DCB-9E09-5DC9EB3AF2B2}" srcOrd="4" destOrd="0" presId="urn:microsoft.com/office/officeart/2018/2/layout/IconVerticalSolidList"/>
    <dgm:cxn modelId="{4F8A97E2-9EF9-46E0-92F1-F4C4A2568105}" type="presParOf" srcId="{AEF5C717-3B46-4DCB-9E09-5DC9EB3AF2B2}" destId="{D8EDA845-1C11-4EE4-91DB-492648D66B08}" srcOrd="0" destOrd="0" presId="urn:microsoft.com/office/officeart/2018/2/layout/IconVerticalSolidList"/>
    <dgm:cxn modelId="{6E2AA85C-C279-4A1C-ADBF-A4D31E1374A8}" type="presParOf" srcId="{AEF5C717-3B46-4DCB-9E09-5DC9EB3AF2B2}" destId="{68A62710-D707-4575-941C-8878ECAC2D90}" srcOrd="1" destOrd="0" presId="urn:microsoft.com/office/officeart/2018/2/layout/IconVerticalSolidList"/>
    <dgm:cxn modelId="{76415DA9-A015-48AA-AFDD-BD31528E6F78}" type="presParOf" srcId="{AEF5C717-3B46-4DCB-9E09-5DC9EB3AF2B2}" destId="{50D66E18-20D7-4DF4-90BD-3BF812627AFA}" srcOrd="2" destOrd="0" presId="urn:microsoft.com/office/officeart/2018/2/layout/IconVerticalSolidList"/>
    <dgm:cxn modelId="{994D4C11-A0C6-4B9D-BE07-56456D82CE60}" type="presParOf" srcId="{AEF5C717-3B46-4DCB-9E09-5DC9EB3AF2B2}" destId="{635D9A56-9ECA-4E75-A1D1-DE20049AB2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68DDB6-8678-46BF-8EA4-0F0AEC442F31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1573B64-305A-40DA-BAC8-72BD7B5C726B}">
      <dgm:prSet/>
      <dgm:spPr/>
      <dgm:t>
        <a:bodyPr/>
        <a:lstStyle/>
        <a:p>
          <a:r>
            <a:rPr lang="bg-BG" baseline="0" dirty="0"/>
            <a:t>Движение и контакт с очите</a:t>
          </a:r>
          <a:endParaRPr lang="en-US" dirty="0"/>
        </a:p>
      </dgm:t>
    </dgm:pt>
    <dgm:pt modelId="{9F844AD7-2252-4E96-BD0F-59EE6DC6A913}" type="parTrans" cxnId="{BE4E0755-97EF-4636-844F-28A1380B1B79}">
      <dgm:prSet/>
      <dgm:spPr/>
      <dgm:t>
        <a:bodyPr/>
        <a:lstStyle/>
        <a:p>
          <a:endParaRPr lang="en-US"/>
        </a:p>
      </dgm:t>
    </dgm:pt>
    <dgm:pt modelId="{EDA63768-14E0-442F-A628-5EF364A58A7A}" type="sibTrans" cxnId="{BE4E0755-97EF-4636-844F-28A1380B1B79}">
      <dgm:prSet/>
      <dgm:spPr/>
      <dgm:t>
        <a:bodyPr/>
        <a:lstStyle/>
        <a:p>
          <a:endParaRPr lang="en-US"/>
        </a:p>
      </dgm:t>
    </dgm:pt>
    <dgm:pt modelId="{F0B3639B-C51F-4B92-AF28-C554D6228172}">
      <dgm:prSet/>
      <dgm:spPr/>
      <dgm:t>
        <a:bodyPr/>
        <a:lstStyle/>
        <a:p>
          <a:r>
            <a:rPr lang="bg-BG" baseline="0" dirty="0"/>
            <a:t>Облекло и външен вид</a:t>
          </a:r>
          <a:endParaRPr lang="en-US" dirty="0"/>
        </a:p>
      </dgm:t>
    </dgm:pt>
    <dgm:pt modelId="{3872E3D0-DEBA-4DFA-A7CF-EA7BE693161B}" type="parTrans" cxnId="{A56C0107-9DE8-449D-A849-3D8FE7E1C09D}">
      <dgm:prSet/>
      <dgm:spPr/>
      <dgm:t>
        <a:bodyPr/>
        <a:lstStyle/>
        <a:p>
          <a:endParaRPr lang="en-US"/>
        </a:p>
      </dgm:t>
    </dgm:pt>
    <dgm:pt modelId="{826F0AA1-6839-4F9C-9085-A42C7F5FE67E}" type="sibTrans" cxnId="{A56C0107-9DE8-449D-A849-3D8FE7E1C09D}">
      <dgm:prSet/>
      <dgm:spPr/>
      <dgm:t>
        <a:bodyPr/>
        <a:lstStyle/>
        <a:p>
          <a:endParaRPr lang="en-US"/>
        </a:p>
      </dgm:t>
    </dgm:pt>
    <dgm:pt modelId="{5DD391F0-FF5A-4300-9F66-296DC4215034}">
      <dgm:prSet/>
      <dgm:spPr/>
      <dgm:t>
        <a:bodyPr/>
        <a:lstStyle/>
        <a:p>
          <a:r>
            <a:rPr lang="bg-BG" baseline="0" dirty="0"/>
            <a:t>Движение на тялото</a:t>
          </a:r>
          <a:endParaRPr lang="en-US" dirty="0"/>
        </a:p>
      </dgm:t>
    </dgm:pt>
    <dgm:pt modelId="{857A0C26-3C77-4A2D-B8F0-34683F8B332A}" type="parTrans" cxnId="{A568D033-1EEE-40A1-8DEA-A7D444FB446C}">
      <dgm:prSet/>
      <dgm:spPr/>
      <dgm:t>
        <a:bodyPr/>
        <a:lstStyle/>
        <a:p>
          <a:endParaRPr lang="en-US"/>
        </a:p>
      </dgm:t>
    </dgm:pt>
    <dgm:pt modelId="{BB5F0646-19D1-42BB-AE96-984833F457B9}" type="sibTrans" cxnId="{A568D033-1EEE-40A1-8DEA-A7D444FB446C}">
      <dgm:prSet/>
      <dgm:spPr/>
      <dgm:t>
        <a:bodyPr/>
        <a:lstStyle/>
        <a:p>
          <a:endParaRPr lang="en-US"/>
        </a:p>
      </dgm:t>
    </dgm:pt>
    <dgm:pt modelId="{F577D4CB-1E70-4FA3-9A79-6278C85E227E}" type="pres">
      <dgm:prSet presAssocID="{7968DDB6-8678-46BF-8EA4-0F0AEC442F31}" presName="vert0" presStyleCnt="0">
        <dgm:presLayoutVars>
          <dgm:dir/>
          <dgm:animOne val="branch"/>
          <dgm:animLvl val="lvl"/>
        </dgm:presLayoutVars>
      </dgm:prSet>
      <dgm:spPr/>
    </dgm:pt>
    <dgm:pt modelId="{403A5146-0141-411C-B0CB-1DAB24F3E31D}" type="pres">
      <dgm:prSet presAssocID="{31573B64-305A-40DA-BAC8-72BD7B5C726B}" presName="thickLine" presStyleLbl="alignNode1" presStyleIdx="0" presStyleCnt="3"/>
      <dgm:spPr/>
    </dgm:pt>
    <dgm:pt modelId="{E0E2D81A-5E88-4C68-9909-9A67CF52F95F}" type="pres">
      <dgm:prSet presAssocID="{31573B64-305A-40DA-BAC8-72BD7B5C726B}" presName="horz1" presStyleCnt="0"/>
      <dgm:spPr/>
    </dgm:pt>
    <dgm:pt modelId="{6B56AE5A-9D7A-4EC3-9028-99612A00A60B}" type="pres">
      <dgm:prSet presAssocID="{31573B64-305A-40DA-BAC8-72BD7B5C726B}" presName="tx1" presStyleLbl="revTx" presStyleIdx="0" presStyleCnt="3"/>
      <dgm:spPr/>
    </dgm:pt>
    <dgm:pt modelId="{5FA06157-A773-4670-811F-7144BAD10431}" type="pres">
      <dgm:prSet presAssocID="{31573B64-305A-40DA-BAC8-72BD7B5C726B}" presName="vert1" presStyleCnt="0"/>
      <dgm:spPr/>
    </dgm:pt>
    <dgm:pt modelId="{CB87BB5B-766A-479D-89AF-D78D588161A6}" type="pres">
      <dgm:prSet presAssocID="{F0B3639B-C51F-4B92-AF28-C554D6228172}" presName="thickLine" presStyleLbl="alignNode1" presStyleIdx="1" presStyleCnt="3"/>
      <dgm:spPr/>
    </dgm:pt>
    <dgm:pt modelId="{D17190A8-15EF-4D42-B144-9933EAEBBC6C}" type="pres">
      <dgm:prSet presAssocID="{F0B3639B-C51F-4B92-AF28-C554D6228172}" presName="horz1" presStyleCnt="0"/>
      <dgm:spPr/>
    </dgm:pt>
    <dgm:pt modelId="{D6AD9646-C916-4D16-90CF-3789E7C39D70}" type="pres">
      <dgm:prSet presAssocID="{F0B3639B-C51F-4B92-AF28-C554D6228172}" presName="tx1" presStyleLbl="revTx" presStyleIdx="1" presStyleCnt="3"/>
      <dgm:spPr/>
    </dgm:pt>
    <dgm:pt modelId="{94AD0317-3695-445F-9CDB-F928C2982D29}" type="pres">
      <dgm:prSet presAssocID="{F0B3639B-C51F-4B92-AF28-C554D6228172}" presName="vert1" presStyleCnt="0"/>
      <dgm:spPr/>
    </dgm:pt>
    <dgm:pt modelId="{856F8585-7F11-4907-B834-E5F6F94497DB}" type="pres">
      <dgm:prSet presAssocID="{5DD391F0-FF5A-4300-9F66-296DC4215034}" presName="thickLine" presStyleLbl="alignNode1" presStyleIdx="2" presStyleCnt="3"/>
      <dgm:spPr/>
    </dgm:pt>
    <dgm:pt modelId="{DD71CFE4-79E8-4ED1-A451-BA04282E37F9}" type="pres">
      <dgm:prSet presAssocID="{5DD391F0-FF5A-4300-9F66-296DC4215034}" presName="horz1" presStyleCnt="0"/>
      <dgm:spPr/>
    </dgm:pt>
    <dgm:pt modelId="{0F17215D-B698-4D05-A575-8BBA5C1C0EAA}" type="pres">
      <dgm:prSet presAssocID="{5DD391F0-FF5A-4300-9F66-296DC4215034}" presName="tx1" presStyleLbl="revTx" presStyleIdx="2" presStyleCnt="3"/>
      <dgm:spPr/>
    </dgm:pt>
    <dgm:pt modelId="{98F5642C-88CC-4BCF-954C-2D9AB44C9F73}" type="pres">
      <dgm:prSet presAssocID="{5DD391F0-FF5A-4300-9F66-296DC4215034}" presName="vert1" presStyleCnt="0"/>
      <dgm:spPr/>
    </dgm:pt>
  </dgm:ptLst>
  <dgm:cxnLst>
    <dgm:cxn modelId="{A56C0107-9DE8-449D-A849-3D8FE7E1C09D}" srcId="{7968DDB6-8678-46BF-8EA4-0F0AEC442F31}" destId="{F0B3639B-C51F-4B92-AF28-C554D6228172}" srcOrd="1" destOrd="0" parTransId="{3872E3D0-DEBA-4DFA-A7CF-EA7BE693161B}" sibTransId="{826F0AA1-6839-4F9C-9085-A42C7F5FE67E}"/>
    <dgm:cxn modelId="{A568D033-1EEE-40A1-8DEA-A7D444FB446C}" srcId="{7968DDB6-8678-46BF-8EA4-0F0AEC442F31}" destId="{5DD391F0-FF5A-4300-9F66-296DC4215034}" srcOrd="2" destOrd="0" parTransId="{857A0C26-3C77-4A2D-B8F0-34683F8B332A}" sibTransId="{BB5F0646-19D1-42BB-AE96-984833F457B9}"/>
    <dgm:cxn modelId="{892A4E6B-C1F4-4A74-AFA1-168518D02EE2}" type="presOf" srcId="{31573B64-305A-40DA-BAC8-72BD7B5C726B}" destId="{6B56AE5A-9D7A-4EC3-9028-99612A00A60B}" srcOrd="0" destOrd="0" presId="urn:microsoft.com/office/officeart/2008/layout/LinedList"/>
    <dgm:cxn modelId="{BE4E0755-97EF-4636-844F-28A1380B1B79}" srcId="{7968DDB6-8678-46BF-8EA4-0F0AEC442F31}" destId="{31573B64-305A-40DA-BAC8-72BD7B5C726B}" srcOrd="0" destOrd="0" parTransId="{9F844AD7-2252-4E96-BD0F-59EE6DC6A913}" sibTransId="{EDA63768-14E0-442F-A628-5EF364A58A7A}"/>
    <dgm:cxn modelId="{AE3D4E98-BF50-4E63-832A-211290F61EC2}" type="presOf" srcId="{F0B3639B-C51F-4B92-AF28-C554D6228172}" destId="{D6AD9646-C916-4D16-90CF-3789E7C39D70}" srcOrd="0" destOrd="0" presId="urn:microsoft.com/office/officeart/2008/layout/LinedList"/>
    <dgm:cxn modelId="{B7E8A0C0-D3D1-4AD1-B4A1-1C8D3C372990}" type="presOf" srcId="{7968DDB6-8678-46BF-8EA4-0F0AEC442F31}" destId="{F577D4CB-1E70-4FA3-9A79-6278C85E227E}" srcOrd="0" destOrd="0" presId="urn:microsoft.com/office/officeart/2008/layout/LinedList"/>
    <dgm:cxn modelId="{67C68DC4-31A1-4DC3-A4A0-B6E2730BEE2C}" type="presOf" srcId="{5DD391F0-FF5A-4300-9F66-296DC4215034}" destId="{0F17215D-B698-4D05-A575-8BBA5C1C0EAA}" srcOrd="0" destOrd="0" presId="urn:microsoft.com/office/officeart/2008/layout/LinedList"/>
    <dgm:cxn modelId="{3F6E4424-9AE7-481B-BF6E-9E7D84B8BB59}" type="presParOf" srcId="{F577D4CB-1E70-4FA3-9A79-6278C85E227E}" destId="{403A5146-0141-411C-B0CB-1DAB24F3E31D}" srcOrd="0" destOrd="0" presId="urn:microsoft.com/office/officeart/2008/layout/LinedList"/>
    <dgm:cxn modelId="{53BCACC4-7F9B-466D-97FB-4C67CDB94347}" type="presParOf" srcId="{F577D4CB-1E70-4FA3-9A79-6278C85E227E}" destId="{E0E2D81A-5E88-4C68-9909-9A67CF52F95F}" srcOrd="1" destOrd="0" presId="urn:microsoft.com/office/officeart/2008/layout/LinedList"/>
    <dgm:cxn modelId="{91E5D864-DCFA-49D7-9EF6-628514371B35}" type="presParOf" srcId="{E0E2D81A-5E88-4C68-9909-9A67CF52F95F}" destId="{6B56AE5A-9D7A-4EC3-9028-99612A00A60B}" srcOrd="0" destOrd="0" presId="urn:microsoft.com/office/officeart/2008/layout/LinedList"/>
    <dgm:cxn modelId="{FA83A491-8E53-4747-85F7-6CFD472E864B}" type="presParOf" srcId="{E0E2D81A-5E88-4C68-9909-9A67CF52F95F}" destId="{5FA06157-A773-4670-811F-7144BAD10431}" srcOrd="1" destOrd="0" presId="urn:microsoft.com/office/officeart/2008/layout/LinedList"/>
    <dgm:cxn modelId="{941822F8-29A0-4CFF-A94A-67BBDFAF103A}" type="presParOf" srcId="{F577D4CB-1E70-4FA3-9A79-6278C85E227E}" destId="{CB87BB5B-766A-479D-89AF-D78D588161A6}" srcOrd="2" destOrd="0" presId="urn:microsoft.com/office/officeart/2008/layout/LinedList"/>
    <dgm:cxn modelId="{7AC2A4F7-5A57-4AB8-8C40-A8AEE9E27AEF}" type="presParOf" srcId="{F577D4CB-1E70-4FA3-9A79-6278C85E227E}" destId="{D17190A8-15EF-4D42-B144-9933EAEBBC6C}" srcOrd="3" destOrd="0" presId="urn:microsoft.com/office/officeart/2008/layout/LinedList"/>
    <dgm:cxn modelId="{C1677DA2-8424-470E-9D8E-E390E5E5A3AF}" type="presParOf" srcId="{D17190A8-15EF-4D42-B144-9933EAEBBC6C}" destId="{D6AD9646-C916-4D16-90CF-3789E7C39D70}" srcOrd="0" destOrd="0" presId="urn:microsoft.com/office/officeart/2008/layout/LinedList"/>
    <dgm:cxn modelId="{1F944EFE-CAC5-4AEB-A772-79E742363823}" type="presParOf" srcId="{D17190A8-15EF-4D42-B144-9933EAEBBC6C}" destId="{94AD0317-3695-445F-9CDB-F928C2982D29}" srcOrd="1" destOrd="0" presId="urn:microsoft.com/office/officeart/2008/layout/LinedList"/>
    <dgm:cxn modelId="{77DA3B4D-24A6-4045-95D8-54BF3F063F2A}" type="presParOf" srcId="{F577D4CB-1E70-4FA3-9A79-6278C85E227E}" destId="{856F8585-7F11-4907-B834-E5F6F94497DB}" srcOrd="4" destOrd="0" presId="urn:microsoft.com/office/officeart/2008/layout/LinedList"/>
    <dgm:cxn modelId="{A7AE220A-CB24-4DD0-92A2-EDCB7F7923F5}" type="presParOf" srcId="{F577D4CB-1E70-4FA3-9A79-6278C85E227E}" destId="{DD71CFE4-79E8-4ED1-A451-BA04282E37F9}" srcOrd="5" destOrd="0" presId="urn:microsoft.com/office/officeart/2008/layout/LinedList"/>
    <dgm:cxn modelId="{5682D103-C5AE-49C4-97D9-B61AD9BCDF55}" type="presParOf" srcId="{DD71CFE4-79E8-4ED1-A451-BA04282E37F9}" destId="{0F17215D-B698-4D05-A575-8BBA5C1C0EAA}" srcOrd="0" destOrd="0" presId="urn:microsoft.com/office/officeart/2008/layout/LinedList"/>
    <dgm:cxn modelId="{B0340358-1E1C-41BE-80AA-055A8DE692CC}" type="presParOf" srcId="{DD71CFE4-79E8-4ED1-A451-BA04282E37F9}" destId="{98F5642C-88CC-4BCF-954C-2D9AB44C9F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5B00A9-8B2B-40DD-87ED-24E8473F673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8AC9FFB-E433-44F5-BAFF-8F72E53D32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bg-BG" baseline="0" dirty="0"/>
            <a:t>Използване на гласа</a:t>
          </a:r>
          <a:endParaRPr lang="en-US" dirty="0"/>
        </a:p>
      </dgm:t>
    </dgm:pt>
    <dgm:pt modelId="{C695EB3C-8B30-423B-AA56-72D48341CDB6}" type="parTrans" cxnId="{F57A7177-9624-4853-909B-B8F3BB6FE541}">
      <dgm:prSet/>
      <dgm:spPr/>
      <dgm:t>
        <a:bodyPr/>
        <a:lstStyle/>
        <a:p>
          <a:endParaRPr lang="en-US"/>
        </a:p>
      </dgm:t>
    </dgm:pt>
    <dgm:pt modelId="{D78AE401-1123-497A-9E80-CA7B7D97F73F}" type="sibTrans" cxnId="{F57A7177-9624-4853-909B-B8F3BB6FE541}">
      <dgm:prSet/>
      <dgm:spPr/>
      <dgm:t>
        <a:bodyPr/>
        <a:lstStyle/>
        <a:p>
          <a:endParaRPr lang="en-US"/>
        </a:p>
      </dgm:t>
    </dgm:pt>
    <dgm:pt modelId="{92776E7C-DB24-4F74-B5AA-5F87FB94F1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bg-BG" baseline="0" dirty="0"/>
            <a:t>език</a:t>
          </a:r>
          <a:endParaRPr lang="en-US" dirty="0"/>
        </a:p>
      </dgm:t>
    </dgm:pt>
    <dgm:pt modelId="{03323CE1-8C64-4E51-ADC5-F1CC8977AD83}" type="parTrans" cxnId="{596E573C-8DF2-4927-BD98-9D58799B2922}">
      <dgm:prSet/>
      <dgm:spPr/>
      <dgm:t>
        <a:bodyPr/>
        <a:lstStyle/>
        <a:p>
          <a:endParaRPr lang="en-US"/>
        </a:p>
      </dgm:t>
    </dgm:pt>
    <dgm:pt modelId="{51B9571E-B567-4FB3-9FD3-DCD4B0C61E93}" type="sibTrans" cxnId="{596E573C-8DF2-4927-BD98-9D58799B2922}">
      <dgm:prSet/>
      <dgm:spPr/>
      <dgm:t>
        <a:bodyPr/>
        <a:lstStyle/>
        <a:p>
          <a:endParaRPr lang="en-US"/>
        </a:p>
      </dgm:t>
    </dgm:pt>
    <dgm:pt modelId="{CC9B5796-394D-4132-A2AD-1DEC87F4E7F9}" type="pres">
      <dgm:prSet presAssocID="{AD5B00A9-8B2B-40DD-87ED-24E8473F6735}" presName="root" presStyleCnt="0">
        <dgm:presLayoutVars>
          <dgm:dir/>
          <dgm:resizeHandles val="exact"/>
        </dgm:presLayoutVars>
      </dgm:prSet>
      <dgm:spPr/>
    </dgm:pt>
    <dgm:pt modelId="{C20E6651-B9F0-46CB-8199-D3BEB9CC818F}" type="pres">
      <dgm:prSet presAssocID="{78AC9FFB-E433-44F5-BAFF-8F72E53D32B0}" presName="compNode" presStyleCnt="0"/>
      <dgm:spPr/>
    </dgm:pt>
    <dgm:pt modelId="{01BDC77E-9162-4B6B-820D-76A75AA64C90}" type="pres">
      <dgm:prSet presAssocID="{78AC9FFB-E433-44F5-BAFF-8F72E53D32B0}" presName="iconBgRect" presStyleLbl="bgShp" presStyleIdx="0" presStyleCnt="2"/>
      <dgm:spPr/>
    </dgm:pt>
    <dgm:pt modelId="{BFCEA7ED-8344-4993-BEB8-837E4D1678AF}" type="pres">
      <dgm:prSet presAssocID="{78AC9FFB-E433-44F5-BAFF-8F72E53D32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6FE2B4CB-C440-40E3-B687-80550F10BAB0}" type="pres">
      <dgm:prSet presAssocID="{78AC9FFB-E433-44F5-BAFF-8F72E53D32B0}" presName="spaceRect" presStyleCnt="0"/>
      <dgm:spPr/>
    </dgm:pt>
    <dgm:pt modelId="{1CF1EBA7-0EBB-4DDE-9D40-D382928C07E6}" type="pres">
      <dgm:prSet presAssocID="{78AC9FFB-E433-44F5-BAFF-8F72E53D32B0}" presName="textRect" presStyleLbl="revTx" presStyleIdx="0" presStyleCnt="2" custScaleX="110299" custScaleY="162047">
        <dgm:presLayoutVars>
          <dgm:chMax val="1"/>
          <dgm:chPref val="1"/>
        </dgm:presLayoutVars>
      </dgm:prSet>
      <dgm:spPr/>
    </dgm:pt>
    <dgm:pt modelId="{0265FB13-2813-4838-B019-ABED1B45D059}" type="pres">
      <dgm:prSet presAssocID="{D78AE401-1123-497A-9E80-CA7B7D97F73F}" presName="sibTrans" presStyleCnt="0"/>
      <dgm:spPr/>
    </dgm:pt>
    <dgm:pt modelId="{9046222B-4DE3-4A46-9912-FFA5DF89E8DB}" type="pres">
      <dgm:prSet presAssocID="{92776E7C-DB24-4F74-B5AA-5F87FB94F1CF}" presName="compNode" presStyleCnt="0"/>
      <dgm:spPr/>
    </dgm:pt>
    <dgm:pt modelId="{6DA7FA64-B63F-481B-A614-EF3DA0E34576}" type="pres">
      <dgm:prSet presAssocID="{92776E7C-DB24-4F74-B5AA-5F87FB94F1CF}" presName="iconBgRect" presStyleLbl="bgShp" presStyleIdx="1" presStyleCnt="2"/>
      <dgm:spPr/>
    </dgm:pt>
    <dgm:pt modelId="{DAF32898-2F9E-41E2-BD27-2F0CEE54A823}" type="pres">
      <dgm:prSet presAssocID="{92776E7C-DB24-4F74-B5AA-5F87FB94F1C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A8E0C0D0-0D70-4805-A89B-EFB9128B7F7A}" type="pres">
      <dgm:prSet presAssocID="{92776E7C-DB24-4F74-B5AA-5F87FB94F1CF}" presName="spaceRect" presStyleCnt="0"/>
      <dgm:spPr/>
    </dgm:pt>
    <dgm:pt modelId="{0DDC915D-C940-4C56-B7F9-D929E6C7C14A}" type="pres">
      <dgm:prSet presAssocID="{92776E7C-DB24-4F74-B5AA-5F87FB94F1C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96E573C-8DF2-4927-BD98-9D58799B2922}" srcId="{AD5B00A9-8B2B-40DD-87ED-24E8473F6735}" destId="{92776E7C-DB24-4F74-B5AA-5F87FB94F1CF}" srcOrd="1" destOrd="0" parTransId="{03323CE1-8C64-4E51-ADC5-F1CC8977AD83}" sibTransId="{51B9571E-B567-4FB3-9FD3-DCD4B0C61E93}"/>
    <dgm:cxn modelId="{7D6CC747-13AF-4277-8E5E-0E68AD79FFD8}" type="presOf" srcId="{92776E7C-DB24-4F74-B5AA-5F87FB94F1CF}" destId="{0DDC915D-C940-4C56-B7F9-D929E6C7C14A}" srcOrd="0" destOrd="0" presId="urn:microsoft.com/office/officeart/2018/5/layout/IconCircleLabelList"/>
    <dgm:cxn modelId="{BA73774F-44C8-46CD-B384-51A939181F8C}" type="presOf" srcId="{78AC9FFB-E433-44F5-BAFF-8F72E53D32B0}" destId="{1CF1EBA7-0EBB-4DDE-9D40-D382928C07E6}" srcOrd="0" destOrd="0" presId="urn:microsoft.com/office/officeart/2018/5/layout/IconCircleLabelList"/>
    <dgm:cxn modelId="{F57A7177-9624-4853-909B-B8F3BB6FE541}" srcId="{AD5B00A9-8B2B-40DD-87ED-24E8473F6735}" destId="{78AC9FFB-E433-44F5-BAFF-8F72E53D32B0}" srcOrd="0" destOrd="0" parTransId="{C695EB3C-8B30-423B-AA56-72D48341CDB6}" sibTransId="{D78AE401-1123-497A-9E80-CA7B7D97F73F}"/>
    <dgm:cxn modelId="{53E748C9-F793-4953-98A4-B649579B0099}" type="presOf" srcId="{AD5B00A9-8B2B-40DD-87ED-24E8473F6735}" destId="{CC9B5796-394D-4132-A2AD-1DEC87F4E7F9}" srcOrd="0" destOrd="0" presId="urn:microsoft.com/office/officeart/2018/5/layout/IconCircleLabelList"/>
    <dgm:cxn modelId="{5F3BBDE3-BF2F-47E3-8F01-7EBD7DE4A394}" type="presParOf" srcId="{CC9B5796-394D-4132-A2AD-1DEC87F4E7F9}" destId="{C20E6651-B9F0-46CB-8199-D3BEB9CC818F}" srcOrd="0" destOrd="0" presId="urn:microsoft.com/office/officeart/2018/5/layout/IconCircleLabelList"/>
    <dgm:cxn modelId="{CD5596DF-5696-458D-98B7-A0E8B581F5AE}" type="presParOf" srcId="{C20E6651-B9F0-46CB-8199-D3BEB9CC818F}" destId="{01BDC77E-9162-4B6B-820D-76A75AA64C90}" srcOrd="0" destOrd="0" presId="urn:microsoft.com/office/officeart/2018/5/layout/IconCircleLabelList"/>
    <dgm:cxn modelId="{081B8CBC-5EFE-48D7-BEA7-BF283CCE3264}" type="presParOf" srcId="{C20E6651-B9F0-46CB-8199-D3BEB9CC818F}" destId="{BFCEA7ED-8344-4993-BEB8-837E4D1678AF}" srcOrd="1" destOrd="0" presId="urn:microsoft.com/office/officeart/2018/5/layout/IconCircleLabelList"/>
    <dgm:cxn modelId="{1F18330C-3C39-4C0F-B1E1-201EA3606AA2}" type="presParOf" srcId="{C20E6651-B9F0-46CB-8199-D3BEB9CC818F}" destId="{6FE2B4CB-C440-40E3-B687-80550F10BAB0}" srcOrd="2" destOrd="0" presId="urn:microsoft.com/office/officeart/2018/5/layout/IconCircleLabelList"/>
    <dgm:cxn modelId="{50650FA6-58A0-44A4-9175-7126F4A0132A}" type="presParOf" srcId="{C20E6651-B9F0-46CB-8199-D3BEB9CC818F}" destId="{1CF1EBA7-0EBB-4DDE-9D40-D382928C07E6}" srcOrd="3" destOrd="0" presId="urn:microsoft.com/office/officeart/2018/5/layout/IconCircleLabelList"/>
    <dgm:cxn modelId="{2985708D-07D0-4487-B3C6-DD4B3D5BF656}" type="presParOf" srcId="{CC9B5796-394D-4132-A2AD-1DEC87F4E7F9}" destId="{0265FB13-2813-4838-B019-ABED1B45D059}" srcOrd="1" destOrd="0" presId="urn:microsoft.com/office/officeart/2018/5/layout/IconCircleLabelList"/>
    <dgm:cxn modelId="{372A7F14-1B6A-4CB2-BFAF-602613FD66B8}" type="presParOf" srcId="{CC9B5796-394D-4132-A2AD-1DEC87F4E7F9}" destId="{9046222B-4DE3-4A46-9912-FFA5DF89E8DB}" srcOrd="2" destOrd="0" presId="urn:microsoft.com/office/officeart/2018/5/layout/IconCircleLabelList"/>
    <dgm:cxn modelId="{02EE056B-FA9C-4228-AFFE-1180D3B9A090}" type="presParOf" srcId="{9046222B-4DE3-4A46-9912-FFA5DF89E8DB}" destId="{6DA7FA64-B63F-481B-A614-EF3DA0E34576}" srcOrd="0" destOrd="0" presId="urn:microsoft.com/office/officeart/2018/5/layout/IconCircleLabelList"/>
    <dgm:cxn modelId="{6851B235-FCB1-48F4-9C8B-1081873808DE}" type="presParOf" srcId="{9046222B-4DE3-4A46-9912-FFA5DF89E8DB}" destId="{DAF32898-2F9E-41E2-BD27-2F0CEE54A823}" srcOrd="1" destOrd="0" presId="urn:microsoft.com/office/officeart/2018/5/layout/IconCircleLabelList"/>
    <dgm:cxn modelId="{8E7631D8-9325-4586-AF0B-CF80B69900F1}" type="presParOf" srcId="{9046222B-4DE3-4A46-9912-FFA5DF89E8DB}" destId="{A8E0C0D0-0D70-4805-A89B-EFB9128B7F7A}" srcOrd="2" destOrd="0" presId="urn:microsoft.com/office/officeart/2018/5/layout/IconCircleLabelList"/>
    <dgm:cxn modelId="{470DF58D-AD0C-4579-B77E-39064DCE07B0}" type="presParOf" srcId="{9046222B-4DE3-4A46-9912-FFA5DF89E8DB}" destId="{0DDC915D-C940-4C56-B7F9-D929E6C7C1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AF3AA0-4C2A-4D29-B762-08E61FCDAA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658D394-ABF7-496E-8001-E3E5A20B0A9B}">
      <dgm:prSet/>
      <dgm:spPr/>
      <dgm:t>
        <a:bodyPr/>
        <a:lstStyle/>
        <a:p>
          <a:pPr>
            <a:lnSpc>
              <a:spcPct val="100000"/>
            </a:lnSpc>
          </a:pPr>
          <a:r>
            <a:rPr lang="bg-BG" baseline="0" dirty="0"/>
            <a:t>Подготвяне на реч</a:t>
          </a:r>
          <a:endParaRPr lang="en-US" dirty="0"/>
        </a:p>
      </dgm:t>
    </dgm:pt>
    <dgm:pt modelId="{ECED5CF6-6F0D-4628-A84A-223C38ADFE04}" type="parTrans" cxnId="{F86369E8-05A1-47A0-87E7-FC320751D6F3}">
      <dgm:prSet/>
      <dgm:spPr/>
      <dgm:t>
        <a:bodyPr/>
        <a:lstStyle/>
        <a:p>
          <a:endParaRPr lang="en-US"/>
        </a:p>
      </dgm:t>
    </dgm:pt>
    <dgm:pt modelId="{7891AAF4-EBC3-4656-9DCC-75BB20B6CBD0}" type="sibTrans" cxnId="{F86369E8-05A1-47A0-87E7-FC320751D6F3}">
      <dgm:prSet/>
      <dgm:spPr/>
      <dgm:t>
        <a:bodyPr/>
        <a:lstStyle/>
        <a:p>
          <a:endParaRPr lang="en-US"/>
        </a:p>
      </dgm:t>
    </dgm:pt>
    <dgm:pt modelId="{38EEDDD0-6DAE-41B7-BECB-D9437FBD04C8}">
      <dgm:prSet/>
      <dgm:spPr/>
      <dgm:t>
        <a:bodyPr/>
        <a:lstStyle/>
        <a:p>
          <a:pPr>
            <a:lnSpc>
              <a:spcPct val="100000"/>
            </a:lnSpc>
          </a:pPr>
          <a:r>
            <a:rPr lang="bg-BG" baseline="0" dirty="0"/>
            <a:t>Прилагане на техники за ефективно изнасяне на реч</a:t>
          </a:r>
          <a:endParaRPr lang="en-US" dirty="0"/>
        </a:p>
      </dgm:t>
    </dgm:pt>
    <dgm:pt modelId="{A0BF2F98-4E72-4E7A-A06B-1F6271654CF7}" type="parTrans" cxnId="{9D7F02AB-2C8E-48F0-9876-E36389890907}">
      <dgm:prSet/>
      <dgm:spPr/>
      <dgm:t>
        <a:bodyPr/>
        <a:lstStyle/>
        <a:p>
          <a:endParaRPr lang="en-US"/>
        </a:p>
      </dgm:t>
    </dgm:pt>
    <dgm:pt modelId="{55862477-B89E-4018-ABF7-E777F95BDA42}" type="sibTrans" cxnId="{9D7F02AB-2C8E-48F0-9876-E36389890907}">
      <dgm:prSet/>
      <dgm:spPr/>
      <dgm:t>
        <a:bodyPr/>
        <a:lstStyle/>
        <a:p>
          <a:endParaRPr lang="en-US"/>
        </a:p>
      </dgm:t>
    </dgm:pt>
    <dgm:pt modelId="{4D4EA6E7-6569-4155-9CBB-740B01554548}" type="pres">
      <dgm:prSet presAssocID="{CDAF3AA0-4C2A-4D29-B762-08E61FCDAAD3}" presName="root" presStyleCnt="0">
        <dgm:presLayoutVars>
          <dgm:dir/>
          <dgm:resizeHandles val="exact"/>
        </dgm:presLayoutVars>
      </dgm:prSet>
      <dgm:spPr/>
    </dgm:pt>
    <dgm:pt modelId="{FEB4B79B-EB6B-4B80-B817-4731AF00000B}" type="pres">
      <dgm:prSet presAssocID="{E658D394-ABF7-496E-8001-E3E5A20B0A9B}" presName="compNode" presStyleCnt="0"/>
      <dgm:spPr/>
    </dgm:pt>
    <dgm:pt modelId="{58A23E67-8490-413D-A3AE-DA657988374A}" type="pres">
      <dgm:prSet presAssocID="{E658D394-ABF7-496E-8001-E3E5A20B0A9B}" presName="bgRect" presStyleLbl="bgShp" presStyleIdx="0" presStyleCnt="2"/>
      <dgm:spPr/>
    </dgm:pt>
    <dgm:pt modelId="{700505BA-B3BF-48AC-95B1-4F52C4BE67D7}" type="pres">
      <dgm:prSet presAssocID="{E658D394-ABF7-496E-8001-E3E5A20B0A9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717C7126-DA7C-421D-8BB2-CA25D45E410F}" type="pres">
      <dgm:prSet presAssocID="{E658D394-ABF7-496E-8001-E3E5A20B0A9B}" presName="spaceRect" presStyleCnt="0"/>
      <dgm:spPr/>
    </dgm:pt>
    <dgm:pt modelId="{CCDA35CF-4D5B-4C41-8E75-71D7E77EC9E5}" type="pres">
      <dgm:prSet presAssocID="{E658D394-ABF7-496E-8001-E3E5A20B0A9B}" presName="parTx" presStyleLbl="revTx" presStyleIdx="0" presStyleCnt="2">
        <dgm:presLayoutVars>
          <dgm:chMax val="0"/>
          <dgm:chPref val="0"/>
        </dgm:presLayoutVars>
      </dgm:prSet>
      <dgm:spPr/>
    </dgm:pt>
    <dgm:pt modelId="{5BDF9EF6-16CA-4D43-8938-88DB0834F6F8}" type="pres">
      <dgm:prSet presAssocID="{7891AAF4-EBC3-4656-9DCC-75BB20B6CBD0}" presName="sibTrans" presStyleCnt="0"/>
      <dgm:spPr/>
    </dgm:pt>
    <dgm:pt modelId="{B05B279A-4DF8-411E-A7C0-519FCE03330A}" type="pres">
      <dgm:prSet presAssocID="{38EEDDD0-6DAE-41B7-BECB-D9437FBD04C8}" presName="compNode" presStyleCnt="0"/>
      <dgm:spPr/>
    </dgm:pt>
    <dgm:pt modelId="{F764F56F-953E-4A67-891B-A3D3E8D2987F}" type="pres">
      <dgm:prSet presAssocID="{38EEDDD0-6DAE-41B7-BECB-D9437FBD04C8}" presName="bgRect" presStyleLbl="bgShp" presStyleIdx="1" presStyleCnt="2"/>
      <dgm:spPr/>
    </dgm:pt>
    <dgm:pt modelId="{6992B01A-5116-4837-8B5A-7D9873104DC7}" type="pres">
      <dgm:prSet presAssocID="{38EEDDD0-6DAE-41B7-BECB-D9437FBD04C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A417F1F-921F-4DEC-8C91-97DFD189AE1C}" type="pres">
      <dgm:prSet presAssocID="{38EEDDD0-6DAE-41B7-BECB-D9437FBD04C8}" presName="spaceRect" presStyleCnt="0"/>
      <dgm:spPr/>
    </dgm:pt>
    <dgm:pt modelId="{94BE5CA2-B0B2-4A43-B666-CEB662813A87}" type="pres">
      <dgm:prSet presAssocID="{38EEDDD0-6DAE-41B7-BECB-D9437FBD04C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666CE1A-8494-408E-AC3A-D07CD177D917}" type="presOf" srcId="{CDAF3AA0-4C2A-4D29-B762-08E61FCDAAD3}" destId="{4D4EA6E7-6569-4155-9CBB-740B01554548}" srcOrd="0" destOrd="0" presId="urn:microsoft.com/office/officeart/2018/2/layout/IconVerticalSolidList"/>
    <dgm:cxn modelId="{186AF083-6E59-4AC7-8C30-496D9A15D38B}" type="presOf" srcId="{E658D394-ABF7-496E-8001-E3E5A20B0A9B}" destId="{CCDA35CF-4D5B-4C41-8E75-71D7E77EC9E5}" srcOrd="0" destOrd="0" presId="urn:microsoft.com/office/officeart/2018/2/layout/IconVerticalSolidList"/>
    <dgm:cxn modelId="{9854259C-39EB-4E28-9065-CF39A445946A}" type="presOf" srcId="{38EEDDD0-6DAE-41B7-BECB-D9437FBD04C8}" destId="{94BE5CA2-B0B2-4A43-B666-CEB662813A87}" srcOrd="0" destOrd="0" presId="urn:microsoft.com/office/officeart/2018/2/layout/IconVerticalSolidList"/>
    <dgm:cxn modelId="{9D7F02AB-2C8E-48F0-9876-E36389890907}" srcId="{CDAF3AA0-4C2A-4D29-B762-08E61FCDAAD3}" destId="{38EEDDD0-6DAE-41B7-BECB-D9437FBD04C8}" srcOrd="1" destOrd="0" parTransId="{A0BF2F98-4E72-4E7A-A06B-1F6271654CF7}" sibTransId="{55862477-B89E-4018-ABF7-E777F95BDA42}"/>
    <dgm:cxn modelId="{F86369E8-05A1-47A0-87E7-FC320751D6F3}" srcId="{CDAF3AA0-4C2A-4D29-B762-08E61FCDAAD3}" destId="{E658D394-ABF7-496E-8001-E3E5A20B0A9B}" srcOrd="0" destOrd="0" parTransId="{ECED5CF6-6F0D-4628-A84A-223C38ADFE04}" sibTransId="{7891AAF4-EBC3-4656-9DCC-75BB20B6CBD0}"/>
    <dgm:cxn modelId="{E749B0FE-9FA7-48DA-A419-3A26FA82D638}" type="presParOf" srcId="{4D4EA6E7-6569-4155-9CBB-740B01554548}" destId="{FEB4B79B-EB6B-4B80-B817-4731AF00000B}" srcOrd="0" destOrd="0" presId="urn:microsoft.com/office/officeart/2018/2/layout/IconVerticalSolidList"/>
    <dgm:cxn modelId="{57276B63-12FA-490B-A78C-5ACB5B93209A}" type="presParOf" srcId="{FEB4B79B-EB6B-4B80-B817-4731AF00000B}" destId="{58A23E67-8490-413D-A3AE-DA657988374A}" srcOrd="0" destOrd="0" presId="urn:microsoft.com/office/officeart/2018/2/layout/IconVerticalSolidList"/>
    <dgm:cxn modelId="{44FA3E15-EAD9-4DDA-AE4F-57A92784959C}" type="presParOf" srcId="{FEB4B79B-EB6B-4B80-B817-4731AF00000B}" destId="{700505BA-B3BF-48AC-95B1-4F52C4BE67D7}" srcOrd="1" destOrd="0" presId="urn:microsoft.com/office/officeart/2018/2/layout/IconVerticalSolidList"/>
    <dgm:cxn modelId="{53F4AE4D-304A-412D-ACAC-AFE14FE47167}" type="presParOf" srcId="{FEB4B79B-EB6B-4B80-B817-4731AF00000B}" destId="{717C7126-DA7C-421D-8BB2-CA25D45E410F}" srcOrd="2" destOrd="0" presId="urn:microsoft.com/office/officeart/2018/2/layout/IconVerticalSolidList"/>
    <dgm:cxn modelId="{8615D048-D5CC-4FC7-9586-27281D13D16B}" type="presParOf" srcId="{FEB4B79B-EB6B-4B80-B817-4731AF00000B}" destId="{CCDA35CF-4D5B-4C41-8E75-71D7E77EC9E5}" srcOrd="3" destOrd="0" presId="urn:microsoft.com/office/officeart/2018/2/layout/IconVerticalSolidList"/>
    <dgm:cxn modelId="{940777E2-8A9C-46D2-8248-C57AAE88B6B6}" type="presParOf" srcId="{4D4EA6E7-6569-4155-9CBB-740B01554548}" destId="{5BDF9EF6-16CA-4D43-8938-88DB0834F6F8}" srcOrd="1" destOrd="0" presId="urn:microsoft.com/office/officeart/2018/2/layout/IconVerticalSolidList"/>
    <dgm:cxn modelId="{57D620E9-43FB-47E6-824B-05FA48A56480}" type="presParOf" srcId="{4D4EA6E7-6569-4155-9CBB-740B01554548}" destId="{B05B279A-4DF8-411E-A7C0-519FCE03330A}" srcOrd="2" destOrd="0" presId="urn:microsoft.com/office/officeart/2018/2/layout/IconVerticalSolidList"/>
    <dgm:cxn modelId="{50C9E1A1-22B7-4E49-9A6E-516FBBDFDDFC}" type="presParOf" srcId="{B05B279A-4DF8-411E-A7C0-519FCE03330A}" destId="{F764F56F-953E-4A67-891B-A3D3E8D2987F}" srcOrd="0" destOrd="0" presId="urn:microsoft.com/office/officeart/2018/2/layout/IconVerticalSolidList"/>
    <dgm:cxn modelId="{3F7252C1-599C-4BB7-97D7-16517B5C060F}" type="presParOf" srcId="{B05B279A-4DF8-411E-A7C0-519FCE03330A}" destId="{6992B01A-5116-4837-8B5A-7D9873104DC7}" srcOrd="1" destOrd="0" presId="urn:microsoft.com/office/officeart/2018/2/layout/IconVerticalSolidList"/>
    <dgm:cxn modelId="{173D5E94-FA28-4BC7-ACAF-B66AB2067CEF}" type="presParOf" srcId="{B05B279A-4DF8-411E-A7C0-519FCE03330A}" destId="{AA417F1F-921F-4DEC-8C91-97DFD189AE1C}" srcOrd="2" destOrd="0" presId="urn:microsoft.com/office/officeart/2018/2/layout/IconVerticalSolidList"/>
    <dgm:cxn modelId="{8D384793-5A5B-461E-A50C-92CCADF0100C}" type="presParOf" srcId="{B05B279A-4DF8-411E-A7C0-519FCE03330A}" destId="{94BE5CA2-B0B2-4A43-B666-CEB662813A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F3D4A-381E-464D-B7B3-BB942B49D240}">
      <dsp:nvSpPr>
        <dsp:cNvPr id="0" name=""/>
        <dsp:cNvSpPr/>
      </dsp:nvSpPr>
      <dsp:spPr>
        <a:xfrm>
          <a:off x="2005757" y="5330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F92EC-2D3C-47B7-84C9-24023A5CE529}">
      <dsp:nvSpPr>
        <dsp:cNvPr id="0" name=""/>
        <dsp:cNvSpPr/>
      </dsp:nvSpPr>
      <dsp:spPr>
        <a:xfrm>
          <a:off x="2400632" y="400205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FF9FE-49FB-4E59-9699-9B9D7575AC9D}">
      <dsp:nvSpPr>
        <dsp:cNvPr id="0" name=""/>
        <dsp:cNvSpPr/>
      </dsp:nvSpPr>
      <dsp:spPr>
        <a:xfrm>
          <a:off x="1413445" y="243533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2000" kern="1200" baseline="0" dirty="0"/>
            <a:t>Подготвяне на план на речта</a:t>
          </a:r>
          <a:endParaRPr lang="en-US" sz="2000" kern="1200" dirty="0"/>
        </a:p>
      </dsp:txBody>
      <dsp:txXfrm>
        <a:off x="1413445" y="2435330"/>
        <a:ext cx="3037500" cy="720000"/>
      </dsp:txXfrm>
    </dsp:sp>
    <dsp:sp modelId="{8CC22846-641A-43D2-9717-A7306773C0D2}">
      <dsp:nvSpPr>
        <dsp:cNvPr id="0" name=""/>
        <dsp:cNvSpPr/>
      </dsp:nvSpPr>
      <dsp:spPr>
        <a:xfrm>
          <a:off x="5574820" y="5330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F17A1-BB9D-442E-9088-D8FE1B8031EC}">
      <dsp:nvSpPr>
        <dsp:cNvPr id="0" name=""/>
        <dsp:cNvSpPr/>
      </dsp:nvSpPr>
      <dsp:spPr>
        <a:xfrm>
          <a:off x="5969695" y="400205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370C9-ED95-4CC8-A89E-72A0956EB94A}">
      <dsp:nvSpPr>
        <dsp:cNvPr id="0" name=""/>
        <dsp:cNvSpPr/>
      </dsp:nvSpPr>
      <dsp:spPr>
        <a:xfrm>
          <a:off x="4982507" y="243533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2000" kern="1200" baseline="0" dirty="0"/>
            <a:t>Техники за ефективно изнасяне на речи</a:t>
          </a:r>
          <a:endParaRPr lang="en-US" sz="2000" kern="1200" dirty="0"/>
        </a:p>
      </dsp:txBody>
      <dsp:txXfrm>
        <a:off x="4982507" y="2435330"/>
        <a:ext cx="303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58520-FE4E-4F23-BB67-C3795F065824}">
      <dsp:nvSpPr>
        <dsp:cNvPr id="0" name=""/>
        <dsp:cNvSpPr/>
      </dsp:nvSpPr>
      <dsp:spPr>
        <a:xfrm>
          <a:off x="0" y="830179"/>
          <a:ext cx="3035647" cy="1927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4750C6-F98A-40BA-BECC-EA9844529D10}">
      <dsp:nvSpPr>
        <dsp:cNvPr id="0" name=""/>
        <dsp:cNvSpPr/>
      </dsp:nvSpPr>
      <dsp:spPr>
        <a:xfrm>
          <a:off x="337294" y="1150609"/>
          <a:ext cx="3035647" cy="1927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 baseline="0" dirty="0"/>
            <a:t>Начало</a:t>
          </a:r>
          <a:endParaRPr lang="en-US" sz="3500" kern="1200" dirty="0"/>
        </a:p>
      </dsp:txBody>
      <dsp:txXfrm>
        <a:off x="393753" y="1207068"/>
        <a:ext cx="2922729" cy="1814718"/>
      </dsp:txXfrm>
    </dsp:sp>
    <dsp:sp modelId="{84468FE9-7394-45CE-AA98-306F0B068AD3}">
      <dsp:nvSpPr>
        <dsp:cNvPr id="0" name=""/>
        <dsp:cNvSpPr/>
      </dsp:nvSpPr>
      <dsp:spPr>
        <a:xfrm>
          <a:off x="3710235" y="830179"/>
          <a:ext cx="3035647" cy="1927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05AFE7-D04E-427C-B64A-484982574394}">
      <dsp:nvSpPr>
        <dsp:cNvPr id="0" name=""/>
        <dsp:cNvSpPr/>
      </dsp:nvSpPr>
      <dsp:spPr>
        <a:xfrm>
          <a:off x="4047529" y="1150609"/>
          <a:ext cx="3035647" cy="1927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 dirty="0"/>
            <a:t>Съдържание</a:t>
          </a:r>
          <a:endParaRPr lang="en-US" sz="3500" kern="1200" dirty="0"/>
        </a:p>
      </dsp:txBody>
      <dsp:txXfrm>
        <a:off x="4103988" y="1207068"/>
        <a:ext cx="2922729" cy="1814718"/>
      </dsp:txXfrm>
    </dsp:sp>
    <dsp:sp modelId="{34A53B24-6BB4-4937-8743-0EA415A0395C}">
      <dsp:nvSpPr>
        <dsp:cNvPr id="0" name=""/>
        <dsp:cNvSpPr/>
      </dsp:nvSpPr>
      <dsp:spPr>
        <a:xfrm>
          <a:off x="7420471" y="830179"/>
          <a:ext cx="3035647" cy="1927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065EFF-8D36-4500-A1D8-5BE4BF032ECC}">
      <dsp:nvSpPr>
        <dsp:cNvPr id="0" name=""/>
        <dsp:cNvSpPr/>
      </dsp:nvSpPr>
      <dsp:spPr>
        <a:xfrm>
          <a:off x="7757765" y="1150609"/>
          <a:ext cx="3035647" cy="1927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 baseline="0" dirty="0"/>
            <a:t>Финал</a:t>
          </a:r>
          <a:endParaRPr lang="en-US" sz="3500" kern="1200" dirty="0"/>
        </a:p>
      </dsp:txBody>
      <dsp:txXfrm>
        <a:off x="7814224" y="1207068"/>
        <a:ext cx="2922729" cy="1814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400A0-93DE-4DEA-9FCD-360BE2C9A3D6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19C81-40EA-43EA-8779-DEF3DFE5F0C3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341F5-0C2B-4E9B-AD77-A04C940C3E8A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500" kern="1200" dirty="0"/>
            <a:t>Визуално</a:t>
          </a:r>
          <a:r>
            <a:rPr lang="en-US" sz="2500" kern="1200" dirty="0"/>
            <a:t>: </a:t>
          </a:r>
          <a:r>
            <a:rPr lang="bg-BG" sz="2500" kern="1200" dirty="0"/>
            <a:t>Какво вижда публиката</a:t>
          </a:r>
          <a:endParaRPr lang="en-US" sz="2500" kern="1200" dirty="0"/>
        </a:p>
      </dsp:txBody>
      <dsp:txXfrm>
        <a:off x="1840447" y="680"/>
        <a:ext cx="4420652" cy="1593460"/>
      </dsp:txXfrm>
    </dsp:sp>
    <dsp:sp modelId="{8AF4F896-DEA6-499B-8701-E0370EC0047C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272D9-AFA5-47DB-B848-2DAA276C8AC6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B90F4-7719-4268-8FCB-83D114F8C136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500" kern="1200" dirty="0"/>
            <a:t>Вокално</a:t>
          </a:r>
          <a:r>
            <a:rPr lang="en-US" sz="2500" kern="1200" dirty="0"/>
            <a:t>: </a:t>
          </a:r>
          <a:r>
            <a:rPr lang="bg-BG" sz="2500" kern="1200" dirty="0"/>
            <a:t>Как се произнасят думите</a:t>
          </a:r>
          <a:endParaRPr lang="en-US" sz="2500" kern="1200" dirty="0"/>
        </a:p>
      </dsp:txBody>
      <dsp:txXfrm>
        <a:off x="1840447" y="1992507"/>
        <a:ext cx="4420652" cy="1593460"/>
      </dsp:txXfrm>
    </dsp:sp>
    <dsp:sp modelId="{D8EDA845-1C11-4EE4-91DB-492648D66B08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62710-D707-4575-941C-8878ECAC2D90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D9A56-9ECA-4E75-A1D1-DE20049AB2FD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500" kern="1200" dirty="0"/>
            <a:t>Вербално</a:t>
          </a:r>
          <a:r>
            <a:rPr lang="en-US" sz="2500" kern="1200" dirty="0"/>
            <a:t>: </a:t>
          </a:r>
          <a:r>
            <a:rPr lang="bg-BG" sz="2500" kern="1200" dirty="0"/>
            <a:t>Действително изречените думи</a:t>
          </a:r>
          <a:endParaRPr lang="en-US" sz="2500" kern="1200" dirty="0"/>
        </a:p>
      </dsp:txBody>
      <dsp:txXfrm>
        <a:off x="1840447" y="3984333"/>
        <a:ext cx="4420652" cy="1593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5146-0141-411C-B0CB-1DAB24F3E31D}">
      <dsp:nvSpPr>
        <dsp:cNvPr id="0" name=""/>
        <dsp:cNvSpPr/>
      </dsp:nvSpPr>
      <dsp:spPr>
        <a:xfrm>
          <a:off x="0" y="1757"/>
          <a:ext cx="642321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56AE5A-9D7A-4EC3-9028-99612A00A60B}">
      <dsp:nvSpPr>
        <dsp:cNvPr id="0" name=""/>
        <dsp:cNvSpPr/>
      </dsp:nvSpPr>
      <dsp:spPr>
        <a:xfrm>
          <a:off x="0" y="1757"/>
          <a:ext cx="6423211" cy="11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 baseline="0" dirty="0"/>
            <a:t>Движение и контакт с очите</a:t>
          </a:r>
          <a:endParaRPr lang="en-US" sz="3600" kern="1200" dirty="0"/>
        </a:p>
      </dsp:txBody>
      <dsp:txXfrm>
        <a:off x="0" y="1757"/>
        <a:ext cx="6423211" cy="1198600"/>
      </dsp:txXfrm>
    </dsp:sp>
    <dsp:sp modelId="{CB87BB5B-766A-479D-89AF-D78D588161A6}">
      <dsp:nvSpPr>
        <dsp:cNvPr id="0" name=""/>
        <dsp:cNvSpPr/>
      </dsp:nvSpPr>
      <dsp:spPr>
        <a:xfrm>
          <a:off x="0" y="1200357"/>
          <a:ext cx="642321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D9646-C916-4D16-90CF-3789E7C39D70}">
      <dsp:nvSpPr>
        <dsp:cNvPr id="0" name=""/>
        <dsp:cNvSpPr/>
      </dsp:nvSpPr>
      <dsp:spPr>
        <a:xfrm>
          <a:off x="0" y="1200357"/>
          <a:ext cx="6423211" cy="11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 baseline="0" dirty="0"/>
            <a:t>Облекло и външен вид</a:t>
          </a:r>
          <a:endParaRPr lang="en-US" sz="3600" kern="1200" dirty="0"/>
        </a:p>
      </dsp:txBody>
      <dsp:txXfrm>
        <a:off x="0" y="1200357"/>
        <a:ext cx="6423211" cy="1198600"/>
      </dsp:txXfrm>
    </dsp:sp>
    <dsp:sp modelId="{856F8585-7F11-4907-B834-E5F6F94497DB}">
      <dsp:nvSpPr>
        <dsp:cNvPr id="0" name=""/>
        <dsp:cNvSpPr/>
      </dsp:nvSpPr>
      <dsp:spPr>
        <a:xfrm>
          <a:off x="0" y="2398958"/>
          <a:ext cx="642321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7215D-B698-4D05-A575-8BBA5C1C0EAA}">
      <dsp:nvSpPr>
        <dsp:cNvPr id="0" name=""/>
        <dsp:cNvSpPr/>
      </dsp:nvSpPr>
      <dsp:spPr>
        <a:xfrm>
          <a:off x="0" y="2398958"/>
          <a:ext cx="6423211" cy="11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600" kern="1200" baseline="0" dirty="0"/>
            <a:t>Движение на тялото</a:t>
          </a:r>
          <a:endParaRPr lang="en-US" sz="3600" kern="1200" dirty="0"/>
        </a:p>
      </dsp:txBody>
      <dsp:txXfrm>
        <a:off x="0" y="2398958"/>
        <a:ext cx="6423211" cy="1198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DC77E-9162-4B6B-820D-76A75AA64C90}">
      <dsp:nvSpPr>
        <dsp:cNvPr id="0" name=""/>
        <dsp:cNvSpPr/>
      </dsp:nvSpPr>
      <dsp:spPr>
        <a:xfrm>
          <a:off x="2287812" y="57525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EA7ED-8344-4993-BEB8-837E4D1678AF}">
      <dsp:nvSpPr>
        <dsp:cNvPr id="0" name=""/>
        <dsp:cNvSpPr/>
      </dsp:nvSpPr>
      <dsp:spPr>
        <a:xfrm>
          <a:off x="2755812" y="525525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1EBA7-0EBB-4DDE-9D40-D382928C07E6}">
      <dsp:nvSpPr>
        <dsp:cNvPr id="0" name=""/>
        <dsp:cNvSpPr/>
      </dsp:nvSpPr>
      <dsp:spPr>
        <a:xfrm>
          <a:off x="1400430" y="2714156"/>
          <a:ext cx="3970764" cy="1166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3600" kern="1200" baseline="0" dirty="0"/>
            <a:t>Използване на гласа</a:t>
          </a:r>
          <a:endParaRPr lang="en-US" sz="3600" kern="1200" dirty="0"/>
        </a:p>
      </dsp:txBody>
      <dsp:txXfrm>
        <a:off x="1400430" y="2714156"/>
        <a:ext cx="3970764" cy="1166738"/>
      </dsp:txXfrm>
    </dsp:sp>
    <dsp:sp modelId="{6DA7FA64-B63F-481B-A614-EF3DA0E34576}">
      <dsp:nvSpPr>
        <dsp:cNvPr id="0" name=""/>
        <dsp:cNvSpPr/>
      </dsp:nvSpPr>
      <dsp:spPr>
        <a:xfrm>
          <a:off x="6703194" y="169210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2898-2F9E-41E2-BD27-2F0CEE54A823}">
      <dsp:nvSpPr>
        <dsp:cNvPr id="0" name=""/>
        <dsp:cNvSpPr/>
      </dsp:nvSpPr>
      <dsp:spPr>
        <a:xfrm>
          <a:off x="7171194" y="637210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C915D-C940-4C56-B7F9-D929E6C7C14A}">
      <dsp:nvSpPr>
        <dsp:cNvPr id="0" name=""/>
        <dsp:cNvSpPr/>
      </dsp:nvSpPr>
      <dsp:spPr>
        <a:xfrm>
          <a:off x="6001194" y="304921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bg-BG" sz="3600" kern="1200" baseline="0" dirty="0"/>
            <a:t>език</a:t>
          </a:r>
          <a:endParaRPr lang="en-US" sz="3600" kern="1200" dirty="0"/>
        </a:p>
      </dsp:txBody>
      <dsp:txXfrm>
        <a:off x="6001194" y="3049210"/>
        <a:ext cx="36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23E67-8490-413D-A3AE-DA657988374A}">
      <dsp:nvSpPr>
        <dsp:cNvPr id="0" name=""/>
        <dsp:cNvSpPr/>
      </dsp:nvSpPr>
      <dsp:spPr>
        <a:xfrm>
          <a:off x="0" y="906502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505BA-B3BF-48AC-95B1-4F52C4BE67D7}">
      <dsp:nvSpPr>
        <dsp:cNvPr id="0" name=""/>
        <dsp:cNvSpPr/>
      </dsp:nvSpPr>
      <dsp:spPr>
        <a:xfrm>
          <a:off x="506246" y="1283049"/>
          <a:ext cx="920448" cy="920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A35CF-4D5B-4C41-8E75-71D7E77EC9E5}">
      <dsp:nvSpPr>
        <dsp:cNvPr id="0" name=""/>
        <dsp:cNvSpPr/>
      </dsp:nvSpPr>
      <dsp:spPr>
        <a:xfrm>
          <a:off x="1932941" y="906502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500" kern="1200" baseline="0" dirty="0"/>
            <a:t>Подготвяне на реч</a:t>
          </a:r>
          <a:endParaRPr lang="en-US" sz="2500" kern="1200" dirty="0"/>
        </a:p>
      </dsp:txBody>
      <dsp:txXfrm>
        <a:off x="1932941" y="906502"/>
        <a:ext cx="4328158" cy="1673542"/>
      </dsp:txXfrm>
    </dsp:sp>
    <dsp:sp modelId="{F764F56F-953E-4A67-891B-A3D3E8D2987F}">
      <dsp:nvSpPr>
        <dsp:cNvPr id="0" name=""/>
        <dsp:cNvSpPr/>
      </dsp:nvSpPr>
      <dsp:spPr>
        <a:xfrm>
          <a:off x="0" y="2998430"/>
          <a:ext cx="6261100" cy="16735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B01A-5116-4837-8B5A-7D9873104DC7}">
      <dsp:nvSpPr>
        <dsp:cNvPr id="0" name=""/>
        <dsp:cNvSpPr/>
      </dsp:nvSpPr>
      <dsp:spPr>
        <a:xfrm>
          <a:off x="506246" y="3374977"/>
          <a:ext cx="920448" cy="9204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E5CA2-B0B2-4A43-B666-CEB662813A87}">
      <dsp:nvSpPr>
        <dsp:cNvPr id="0" name=""/>
        <dsp:cNvSpPr/>
      </dsp:nvSpPr>
      <dsp:spPr>
        <a:xfrm>
          <a:off x="1932941" y="2998430"/>
          <a:ext cx="4328158" cy="1673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17" tIns="177117" rIns="177117" bIns="1771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500" kern="1200" baseline="0" dirty="0"/>
            <a:t>Прилагане на техники за ефективно изнасяне на реч</a:t>
          </a:r>
          <a:endParaRPr lang="en-US" sz="2500" kern="1200" dirty="0"/>
        </a:p>
      </dsp:txBody>
      <dsp:txXfrm>
        <a:off x="1932941" y="2998430"/>
        <a:ext cx="4328158" cy="1673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52781-8008-456A-8D20-504C2EE0ADD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B1CE9-4752-483F-94B9-C81D1D0DB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1CE9-4752-483F-94B9-C81D1D0DB65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0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970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57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0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2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8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2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1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1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5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025B-6B08-4FE3-8361-2E6F91EEB037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C372-992C-4434-9A8A-CB00B6A817B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F45EF40-362F-4466-AA43-3B35574431E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6" y="5844112"/>
            <a:ext cx="9659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40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4.xml"/><Relationship Id="rId5" Type="http://schemas.openxmlformats.org/officeDocument/2006/relationships/image" Target="../media/image18.svg"/><Relationship Id="rId10" Type="http://schemas.microsoft.com/office/2007/relationships/diagramDrawing" Target="../diagrams/drawing4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4E2A-9760-4A1C-BF28-FF873EA8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39" y="854078"/>
            <a:ext cx="5648960" cy="3352161"/>
          </a:xfrm>
        </p:spPr>
        <p:txBody>
          <a:bodyPr>
            <a:normAutofit/>
          </a:bodyPr>
          <a:lstStyle/>
          <a:p>
            <a:r>
              <a:rPr lang="bg-BG" dirty="0"/>
              <a:t>Публични изяви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4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A42AD-587B-47AD-BBA6-76267E12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bg-BG" dirty="0"/>
              <a:t>Цели на Сесията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1FD87DA-AD0B-4413-9733-AE18F918F5E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2843186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5244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BAEF-126C-417A-B87D-3C928E71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bg-BG" dirty="0"/>
              <a:t>План на Реч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453B684D-A586-43E2-AD0F-6BB1DB77F42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9594643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99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1BAEF-126C-417A-B87D-3C928E71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321270" cy="2661052"/>
          </a:xfrm>
        </p:spPr>
        <p:txBody>
          <a:bodyPr>
            <a:normAutofit/>
          </a:bodyPr>
          <a:lstStyle/>
          <a:p>
            <a:pPr algn="r"/>
            <a:r>
              <a:rPr lang="bg-BG" sz="3100" dirty="0"/>
              <a:t>Визуално Вокално Вербално</a:t>
            </a:r>
            <a:endParaRPr lang="en-US" sz="31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C5C38D-CEEB-4EBD-81DB-4F06D330502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88554624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926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>
            <a:extLst>
              <a:ext uri="{FF2B5EF4-FFF2-40B4-BE49-F238E27FC236}">
                <a16:creationId xmlns:a16="http://schemas.microsoft.com/office/drawing/2014/main" id="{5B8C3F18-2A17-4372-BAE1-DB295E2AC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DCBB5819-B198-483A-901B-E94678953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14">
            <a:extLst>
              <a:ext uri="{FF2B5EF4-FFF2-40B4-BE49-F238E27FC236}">
                <a16:creationId xmlns:a16="http://schemas.microsoft.com/office/drawing/2014/main" id="{FC0814F6-DCDA-4612-801B-FEB1C2B81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694CF788-1E16-4F1F-AAF8-5644BBA94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D5310-4B73-4505-9FC4-F0CFB137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4" y="753228"/>
            <a:ext cx="7358799" cy="1080938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</a:rPr>
              <a:t>Визуални части на презентацията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7" name="Picture 18">
            <a:extLst>
              <a:ext uri="{FF2B5EF4-FFF2-40B4-BE49-F238E27FC236}">
                <a16:creationId xmlns:a16="http://schemas.microsoft.com/office/drawing/2014/main" id="{484AEBEF-EF01-44A6-A9AC-E21D52665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11D6DEA9-466D-4CF0-B302-39178915E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Glasses with solid fill">
            <a:extLst>
              <a:ext uri="{FF2B5EF4-FFF2-40B4-BE49-F238E27FC236}">
                <a16:creationId xmlns:a16="http://schemas.microsoft.com/office/drawing/2014/main" id="{2BC06A6D-3E4D-477C-88E5-AF84678F1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3287" y="2060017"/>
            <a:ext cx="2731172" cy="2731172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ACBE72-F090-4C9E-913B-E7C23839D35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39029342"/>
              </p:ext>
            </p:extLst>
          </p:nvPr>
        </p:nvGraphicFramePr>
        <p:xfrm>
          <a:off x="680321" y="2336873"/>
          <a:ext cx="642321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17251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100D-A6C2-4442-9D9F-A7101FA5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bg-BG" dirty="0"/>
              <a:t>Вокални и Вербални части на Речта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019D78-B35B-4315-8634-7E48ED39856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8429924"/>
              </p:ext>
            </p:extLst>
          </p:nvPr>
        </p:nvGraphicFramePr>
        <p:xfrm>
          <a:off x="681037" y="1997242"/>
          <a:ext cx="11001626" cy="393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06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A42AD-587B-47AD-BBA6-76267E12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bg-BG" sz="4400" dirty="0"/>
              <a:t>Цели на Сесията</a:t>
            </a:r>
            <a:endParaRPr lang="en-US" sz="4400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1FD87DA-AD0B-4413-9733-AE18F918F5E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276533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299722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284</TotalTime>
  <Words>82</Words>
  <Application>Microsoft Office PowerPoint</Application>
  <PresentationFormat>Widescreen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Berlin</vt:lpstr>
      <vt:lpstr>Публични изяви</vt:lpstr>
      <vt:lpstr>Цели на Сесията</vt:lpstr>
      <vt:lpstr>План на Реч</vt:lpstr>
      <vt:lpstr>Визуално Вокално Вербално</vt:lpstr>
      <vt:lpstr>Визуални части на презентацията</vt:lpstr>
      <vt:lpstr>Вокални и Вербални части на Речта</vt:lpstr>
      <vt:lpstr>Цели на Сесията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</dc:title>
  <dc:creator>Cermak, Wendy</dc:creator>
  <cp:lastModifiedBy>Aneliya Kaneva</cp:lastModifiedBy>
  <cp:revision>12</cp:revision>
  <dcterms:created xsi:type="dcterms:W3CDTF">2022-01-20T18:25:15Z</dcterms:created>
  <dcterms:modified xsi:type="dcterms:W3CDTF">2024-07-13T12:23:35Z</dcterms:modified>
</cp:coreProperties>
</file>