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6"/>
  </p:sldMasterIdLst>
  <p:notesMasterIdLst>
    <p:notesMasterId r:id="rId33"/>
  </p:notesMasterIdLst>
  <p:handoutMasterIdLst>
    <p:handoutMasterId r:id="rId34"/>
  </p:handoutMasterIdLst>
  <p:sldIdLst>
    <p:sldId id="961" r:id="rId7"/>
    <p:sldId id="1173" r:id="rId8"/>
    <p:sldId id="1153" r:id="rId9"/>
    <p:sldId id="1140" r:id="rId10"/>
    <p:sldId id="1141" r:id="rId11"/>
    <p:sldId id="1127" r:id="rId12"/>
    <p:sldId id="1121" r:id="rId13"/>
    <p:sldId id="1154" r:id="rId14"/>
    <p:sldId id="968" r:id="rId15"/>
    <p:sldId id="1135" r:id="rId16"/>
    <p:sldId id="1136" r:id="rId17"/>
    <p:sldId id="1137" r:id="rId18"/>
    <p:sldId id="1156" r:id="rId19"/>
    <p:sldId id="1152" r:id="rId20"/>
    <p:sldId id="1170" r:id="rId21"/>
    <p:sldId id="1171" r:id="rId22"/>
    <p:sldId id="1172" r:id="rId23"/>
    <p:sldId id="1139" r:id="rId24"/>
    <p:sldId id="1162" r:id="rId25"/>
    <p:sldId id="983" r:id="rId26"/>
    <p:sldId id="1157" r:id="rId27"/>
    <p:sldId id="1165" r:id="rId28"/>
    <p:sldId id="1167" r:id="rId29"/>
    <p:sldId id="1132" r:id="rId30"/>
    <p:sldId id="1133" r:id="rId31"/>
    <p:sldId id="1134" r:id="rId32"/>
  </p:sldIdLst>
  <p:sldSz cx="12192000" cy="6858000"/>
  <p:notesSz cx="6669088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4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3584" userDrawn="1">
          <p15:clr>
            <a:srgbClr val="A4A3A4"/>
          </p15:clr>
        </p15:guide>
        <p15:guide id="13" pos="4096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82" name="Jurczynski, Crystal" initials="JC" lastIdx="3" clrIdx="81">
    <p:extLst>
      <p:ext uri="{19B8F6BF-5375-455C-9EA6-DF929625EA0E}">
        <p15:presenceInfo xmlns:p15="http://schemas.microsoft.com/office/powerpoint/2012/main" userId="S-1-5-21-1659004503-1409082233-839522115-9716" providerId="AD"/>
      </p:ext>
    </p:extLst>
  </p:cmAuthor>
  <p:cmAuthor id="12" name="Tamara Osheroff" initials="TO [11]" lastIdx="1" clrIdx="11"/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732E81"/>
    <a:srgbClr val="FF5C35"/>
    <a:srgbClr val="00AC69"/>
    <a:srgbClr val="FBC608"/>
    <a:srgbClr val="EBB700"/>
    <a:srgbClr val="10233F"/>
    <a:srgbClr val="FFCF01"/>
    <a:srgbClr val="FFCF00"/>
    <a:srgbClr val="457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71" autoAdjust="0"/>
    <p:restoredTop sz="77351" autoAdjust="0"/>
  </p:normalViewPr>
  <p:slideViewPr>
    <p:cSldViewPr showGuides="1">
      <p:cViewPr varScale="1">
        <p:scale>
          <a:sx n="58" d="100"/>
          <a:sy n="58" d="100"/>
        </p:scale>
        <p:origin x="187" y="58"/>
      </p:cViewPr>
      <p:guideLst>
        <p:guide orient="horz" pos="2160"/>
        <p:guide pos="3840"/>
        <p:guide orient="horz" pos="912"/>
        <p:guide orient="horz" pos="720"/>
        <p:guide orient="horz" pos="4128"/>
        <p:guide pos="640"/>
        <p:guide pos="7040"/>
        <p:guide orient="horz" pos="4032"/>
        <p:guide orient="horz" pos="1584"/>
        <p:guide pos="3584"/>
        <p:guide pos="4096"/>
        <p:guide orient="horz"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9708"/>
    </p:cViewPr>
  </p:sorterViewPr>
  <p:notesViewPr>
    <p:cSldViewPr showGuides="1">
      <p:cViewPr varScale="1">
        <p:scale>
          <a:sx n="72" d="100"/>
          <a:sy n="72" d="100"/>
        </p:scale>
        <p:origin x="2909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D2DA2C-61A8-456E-9175-10CB5C584EEF}" type="doc">
      <dgm:prSet loTypeId="urn:microsoft.com/office/officeart/2005/8/layout/radial4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D0FFCFB9-F9C2-4CCB-B059-37CBDE430919}">
      <dgm:prSet phldrT="[Text]"/>
      <dgm:spPr/>
      <dgm:t>
        <a:bodyPr/>
        <a:lstStyle/>
        <a:p>
          <a:r>
            <a:rPr lang="bg-B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Увеличаване на членовете в клуба</a:t>
          </a:r>
          <a:endParaRPr lang="en-US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5369781-2DD9-4EEC-8759-E6435EC0FAC9}" type="parTrans" cxnId="{221EEEB7-2F88-4EB4-8340-9319973866C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4096E5E-E943-4CF8-9323-72D68A80E5D5}" type="sibTrans" cxnId="{221EEEB7-2F88-4EB4-8340-9319973866C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A1E6035-593E-43BC-AC51-29EBE3894C03}">
      <dgm:prSet phldrT="[Text]"/>
      <dgm:spPr/>
      <dgm:t>
        <a:bodyPr/>
        <a:lstStyle/>
        <a:p>
          <a:r>
            <a:rPr lang="bg-B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Освежете живота в клуба си с нови идеи и възможности за дейности</a:t>
          </a:r>
          <a:endParaRPr lang="en-US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9A3FDB8-16BF-4BDC-A881-1DDE260F4402}" type="parTrans" cxnId="{3069CA08-657B-4A70-9033-FEF655075C33}">
      <dgm:prSet/>
      <dgm:spPr>
        <a:solidFill>
          <a:srgbClr val="00AC69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3D56879-D0F7-4AFB-A483-58B165799AD6}" type="sibTrans" cxnId="{3069CA08-657B-4A70-9033-FEF655075C3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B4EA3FE-8EE4-44F8-B1D9-86367A5B79A3}">
      <dgm:prSet phldrT="[Text]"/>
      <dgm:spPr/>
      <dgm:t>
        <a:bodyPr/>
        <a:lstStyle/>
        <a:p>
          <a:r>
            <a:rPr lang="bg-B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Подмладете клуба си с нови членове</a:t>
          </a:r>
          <a:endParaRPr lang="en-US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BF33902-766D-4F3B-8FAA-BA914C80CDC2}" type="parTrans" cxnId="{CD318ED8-0ADC-425F-BFDA-F44336704819}">
      <dgm:prSet/>
      <dgm:spPr>
        <a:solidFill>
          <a:srgbClr val="FBC608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8DEFFB5-36C9-49D6-953B-40F8D7A74FE7}" type="sibTrans" cxnId="{CD318ED8-0ADC-425F-BFDA-F4433670481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3D86555-0D94-4166-B5F8-2CC2DB81901D}">
      <dgm:prSet phldrT="[Text]"/>
      <dgm:spPr/>
      <dgm:t>
        <a:bodyPr/>
        <a:lstStyle/>
        <a:p>
          <a:r>
            <a:rPr lang="bg-B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Подкрепяйте развитието на нови лидери и доброто администриране на клуба</a:t>
          </a:r>
          <a:endParaRPr lang="en-US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76D529F-4886-4278-97C8-E48B582918B4}" type="parTrans" cxnId="{C8D46FCB-BCC2-4237-9AD1-BD550B09ED6B}">
      <dgm:prSet/>
      <dgm:spPr>
        <a:solidFill>
          <a:srgbClr val="FF5C35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A4DC8E5-3EE2-423C-A253-4F18D97CD8E5}" type="sibTrans" cxnId="{C8D46FCB-BCC2-4237-9AD1-BD550B09ED6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4220B08-7BB3-4E05-82B4-63922CF3A81A}">
      <dgm:prSet phldrT="[Text]"/>
      <dgm:spPr/>
      <dgm:t>
        <a:bodyPr/>
        <a:lstStyle/>
        <a:p>
          <a:endParaRPr lang="en-US"/>
        </a:p>
      </dgm:t>
    </dgm:pt>
    <dgm:pt modelId="{59A50654-728F-45EE-B949-DFFB22D19143}" type="parTrans" cxnId="{17F05745-8592-49C6-9832-AA5181C45C7A}">
      <dgm:prSet/>
      <dgm:spPr/>
      <dgm:t>
        <a:bodyPr/>
        <a:lstStyle/>
        <a:p>
          <a:endParaRPr lang="en-US"/>
        </a:p>
      </dgm:t>
    </dgm:pt>
    <dgm:pt modelId="{1B9EF95A-78BA-43EC-9451-C955FFF4CD2D}" type="sibTrans" cxnId="{17F05745-8592-49C6-9832-AA5181C45C7A}">
      <dgm:prSet/>
      <dgm:spPr/>
      <dgm:t>
        <a:bodyPr/>
        <a:lstStyle/>
        <a:p>
          <a:endParaRPr lang="en-US"/>
        </a:p>
      </dgm:t>
    </dgm:pt>
    <dgm:pt modelId="{C5F976F6-DADC-481A-9A15-BA2BE9C860AC}">
      <dgm:prSet phldrT="[Text]"/>
      <dgm:spPr/>
      <dgm:t>
        <a:bodyPr/>
        <a:lstStyle/>
        <a:p>
          <a:endParaRPr lang="en-US"/>
        </a:p>
      </dgm:t>
    </dgm:pt>
    <dgm:pt modelId="{72A60AD0-B8FB-484C-AF56-FCB5D6A5F79E}" type="parTrans" cxnId="{1FC65500-3613-461E-B94A-EAF32BDE090D}">
      <dgm:prSet/>
      <dgm:spPr/>
      <dgm:t>
        <a:bodyPr/>
        <a:lstStyle/>
        <a:p>
          <a:endParaRPr lang="en-US"/>
        </a:p>
      </dgm:t>
    </dgm:pt>
    <dgm:pt modelId="{FB1886DA-EE42-4E73-8A46-4161CE9ECFC8}" type="sibTrans" cxnId="{1FC65500-3613-461E-B94A-EAF32BDE090D}">
      <dgm:prSet/>
      <dgm:spPr/>
      <dgm:t>
        <a:bodyPr/>
        <a:lstStyle/>
        <a:p>
          <a:endParaRPr lang="en-US"/>
        </a:p>
      </dgm:t>
    </dgm:pt>
    <dgm:pt modelId="{839C5C09-904B-41E5-901A-798D52068569}">
      <dgm:prSet/>
      <dgm:spPr/>
      <dgm:t>
        <a:bodyPr/>
        <a:lstStyle/>
        <a:p>
          <a:r>
            <a:rPr lang="bg-BG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rPr>
            <a:t>Споделяйте успехи и дейности на клуба с общността</a:t>
          </a:r>
          <a:endParaRPr lang="en-US" dirty="0">
            <a:solidFill>
              <a:schemeClr val="accent6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BDCDD80-A58F-43AE-8E2F-9CC82589EFBB}" type="parTrans" cxnId="{7CA550A6-7631-44D8-B95E-27369EDC9525}">
      <dgm:prSet/>
      <dgm:spPr>
        <a:solidFill>
          <a:srgbClr val="732E81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7DC170D-800D-4D8E-961D-C9FD5F21A7CA}" type="sibTrans" cxnId="{7CA550A6-7631-44D8-B95E-27369EDC9525}">
      <dgm:prSet/>
      <dgm:spPr/>
      <dgm:t>
        <a:bodyPr/>
        <a:lstStyle/>
        <a:p>
          <a:endParaRPr lang="en-US"/>
        </a:p>
      </dgm:t>
    </dgm:pt>
    <dgm:pt modelId="{FCC25101-20A2-4D81-9A22-FA339C82937B}" type="pres">
      <dgm:prSet presAssocID="{A7D2DA2C-61A8-456E-9175-10CB5C584EE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53D7403-252F-46AF-B7FF-FF02DE8F7105}" type="pres">
      <dgm:prSet presAssocID="{D0FFCFB9-F9C2-4CCB-B059-37CBDE430919}" presName="centerShape" presStyleLbl="node0" presStyleIdx="0" presStyleCnt="1"/>
      <dgm:spPr/>
    </dgm:pt>
    <dgm:pt modelId="{81ED42A3-111F-4F84-A6E1-3F83AD87ED31}" type="pres">
      <dgm:prSet presAssocID="{3BF33902-766D-4F3B-8FAA-BA914C80CDC2}" presName="parTrans" presStyleLbl="bgSibTrans2D1" presStyleIdx="0" presStyleCnt="4" custScaleX="87267" custLinFactNeighborX="14947" custLinFactNeighborY="6426"/>
      <dgm:spPr/>
    </dgm:pt>
    <dgm:pt modelId="{23990A02-D1E8-4327-9D83-E504CD145630}" type="pres">
      <dgm:prSet presAssocID="{6B4EA3FE-8EE4-44F8-B1D9-86367A5B79A3}" presName="node" presStyleLbl="node1" presStyleIdx="0" presStyleCnt="4" custRadScaleRad="94222" custRadScaleInc="-34210">
        <dgm:presLayoutVars>
          <dgm:bulletEnabled val="1"/>
        </dgm:presLayoutVars>
      </dgm:prSet>
      <dgm:spPr/>
    </dgm:pt>
    <dgm:pt modelId="{72EF28BA-BEA1-429A-BFF9-0B1170C59A1D}" type="pres">
      <dgm:prSet presAssocID="{E9A3FDB8-16BF-4BDC-A881-1DDE260F4402}" presName="parTrans" presStyleLbl="bgSibTrans2D1" presStyleIdx="1" presStyleCnt="4" custScaleX="66231" custLinFactNeighborX="-4654" custLinFactNeighborY="81808"/>
      <dgm:spPr/>
    </dgm:pt>
    <dgm:pt modelId="{7C73ED82-F863-442C-A856-1DC1425A9CBE}" type="pres">
      <dgm:prSet presAssocID="{2A1E6035-593E-43BC-AC51-29EBE3894C03}" presName="node" presStyleLbl="node1" presStyleIdx="1" presStyleCnt="4" custScaleX="140164" custRadScaleRad="101209" custRadScaleInc="-46118">
        <dgm:presLayoutVars>
          <dgm:bulletEnabled val="1"/>
        </dgm:presLayoutVars>
      </dgm:prSet>
      <dgm:spPr/>
    </dgm:pt>
    <dgm:pt modelId="{5B149C59-799D-402E-BC6E-B473A3FEE815}" type="pres">
      <dgm:prSet presAssocID="{576D529F-4886-4278-97C8-E48B582918B4}" presName="parTrans" presStyleLbl="bgSibTrans2D1" presStyleIdx="2" presStyleCnt="4" custScaleX="97826" custLinFactNeighborX="11640" custLinFactNeighborY="39822"/>
      <dgm:spPr/>
    </dgm:pt>
    <dgm:pt modelId="{66736BFA-2F5E-4DE8-ADE9-814D57D7E28D}" type="pres">
      <dgm:prSet presAssocID="{D3D86555-0D94-4166-B5F8-2CC2DB81901D}" presName="node" presStyleLbl="node1" presStyleIdx="2" presStyleCnt="4" custScaleX="147868" custRadScaleRad="101789" custRadScaleInc="38572">
        <dgm:presLayoutVars>
          <dgm:bulletEnabled val="1"/>
        </dgm:presLayoutVars>
      </dgm:prSet>
      <dgm:spPr/>
    </dgm:pt>
    <dgm:pt modelId="{11D8F28B-3D61-495F-A40C-657B7B3D08DF}" type="pres">
      <dgm:prSet presAssocID="{7BDCDD80-A58F-43AE-8E2F-9CC82589EFBB}" presName="parTrans" presStyleLbl="bgSibTrans2D1" presStyleIdx="3" presStyleCnt="4" custScaleX="96994" custLinFactNeighborX="-8941" custLinFactNeighborY="32962"/>
      <dgm:spPr/>
    </dgm:pt>
    <dgm:pt modelId="{7139ABF3-4FF7-4182-A57D-0E161D4343A5}" type="pres">
      <dgm:prSet presAssocID="{839C5C09-904B-41E5-901A-798D52068569}" presName="node" presStyleLbl="node1" presStyleIdx="3" presStyleCnt="4" custRadScaleRad="96130" custRadScaleInc="33626">
        <dgm:presLayoutVars>
          <dgm:bulletEnabled val="1"/>
        </dgm:presLayoutVars>
      </dgm:prSet>
      <dgm:spPr/>
    </dgm:pt>
  </dgm:ptLst>
  <dgm:cxnLst>
    <dgm:cxn modelId="{1FC65500-3613-461E-B94A-EAF32BDE090D}" srcId="{A7D2DA2C-61A8-456E-9175-10CB5C584EEF}" destId="{C5F976F6-DADC-481A-9A15-BA2BE9C860AC}" srcOrd="2" destOrd="0" parTransId="{72A60AD0-B8FB-484C-AF56-FCB5D6A5F79E}" sibTransId="{FB1886DA-EE42-4E73-8A46-4161CE9ECFC8}"/>
    <dgm:cxn modelId="{8DC0EE07-8911-40BD-B26D-7AFFCCC4B5F9}" type="presOf" srcId="{839C5C09-904B-41E5-901A-798D52068569}" destId="{7139ABF3-4FF7-4182-A57D-0E161D4343A5}" srcOrd="0" destOrd="0" presId="urn:microsoft.com/office/officeart/2005/8/layout/radial4"/>
    <dgm:cxn modelId="{3069CA08-657B-4A70-9033-FEF655075C33}" srcId="{D0FFCFB9-F9C2-4CCB-B059-37CBDE430919}" destId="{2A1E6035-593E-43BC-AC51-29EBE3894C03}" srcOrd="1" destOrd="0" parTransId="{E9A3FDB8-16BF-4BDC-A881-1DDE260F4402}" sibTransId="{D3D56879-D0F7-4AFB-A483-58B165799AD6}"/>
    <dgm:cxn modelId="{13F8D80F-D002-4CCF-A812-9B022B802ACE}" type="presOf" srcId="{D0FFCFB9-F9C2-4CCB-B059-37CBDE430919}" destId="{A53D7403-252F-46AF-B7FF-FF02DE8F7105}" srcOrd="0" destOrd="0" presId="urn:microsoft.com/office/officeart/2005/8/layout/radial4"/>
    <dgm:cxn modelId="{08265A2F-A29B-4E08-83DF-CEADE317D2C2}" type="presOf" srcId="{3BF33902-766D-4F3B-8FAA-BA914C80CDC2}" destId="{81ED42A3-111F-4F84-A6E1-3F83AD87ED31}" srcOrd="0" destOrd="0" presId="urn:microsoft.com/office/officeart/2005/8/layout/radial4"/>
    <dgm:cxn modelId="{AE500E33-5761-4D12-A6D4-13D4C285C78E}" type="presOf" srcId="{7BDCDD80-A58F-43AE-8E2F-9CC82589EFBB}" destId="{11D8F28B-3D61-495F-A40C-657B7B3D08DF}" srcOrd="0" destOrd="0" presId="urn:microsoft.com/office/officeart/2005/8/layout/radial4"/>
    <dgm:cxn modelId="{17F05745-8592-49C6-9832-AA5181C45C7A}" srcId="{A7D2DA2C-61A8-456E-9175-10CB5C584EEF}" destId="{44220B08-7BB3-4E05-82B4-63922CF3A81A}" srcOrd="1" destOrd="0" parTransId="{59A50654-728F-45EE-B949-DFFB22D19143}" sibTransId="{1B9EF95A-78BA-43EC-9451-C955FFF4CD2D}"/>
    <dgm:cxn modelId="{8C11E648-3104-40CE-A3DC-9B88EA1B0807}" type="presOf" srcId="{576D529F-4886-4278-97C8-E48B582918B4}" destId="{5B149C59-799D-402E-BC6E-B473A3FEE815}" srcOrd="0" destOrd="0" presId="urn:microsoft.com/office/officeart/2005/8/layout/radial4"/>
    <dgm:cxn modelId="{37C4056A-C96D-48DF-BF9B-B561E7D89E03}" type="presOf" srcId="{2A1E6035-593E-43BC-AC51-29EBE3894C03}" destId="{7C73ED82-F863-442C-A856-1DC1425A9CBE}" srcOrd="0" destOrd="0" presId="urn:microsoft.com/office/officeart/2005/8/layout/radial4"/>
    <dgm:cxn modelId="{A8495385-641B-44E2-952F-75D942115C88}" type="presOf" srcId="{A7D2DA2C-61A8-456E-9175-10CB5C584EEF}" destId="{FCC25101-20A2-4D81-9A22-FA339C82937B}" srcOrd="0" destOrd="0" presId="urn:microsoft.com/office/officeart/2005/8/layout/radial4"/>
    <dgm:cxn modelId="{84BE4392-08B4-4014-A74A-24B7B9B53CA0}" type="presOf" srcId="{6B4EA3FE-8EE4-44F8-B1D9-86367A5B79A3}" destId="{23990A02-D1E8-4327-9D83-E504CD145630}" srcOrd="0" destOrd="0" presId="urn:microsoft.com/office/officeart/2005/8/layout/radial4"/>
    <dgm:cxn modelId="{7CA550A6-7631-44D8-B95E-27369EDC9525}" srcId="{D0FFCFB9-F9C2-4CCB-B059-37CBDE430919}" destId="{839C5C09-904B-41E5-901A-798D52068569}" srcOrd="3" destOrd="0" parTransId="{7BDCDD80-A58F-43AE-8E2F-9CC82589EFBB}" sibTransId="{77DC170D-800D-4D8E-961D-C9FD5F21A7CA}"/>
    <dgm:cxn modelId="{221EEEB7-2F88-4EB4-8340-9319973866CA}" srcId="{A7D2DA2C-61A8-456E-9175-10CB5C584EEF}" destId="{D0FFCFB9-F9C2-4CCB-B059-37CBDE430919}" srcOrd="0" destOrd="0" parTransId="{65369781-2DD9-4EEC-8759-E6435EC0FAC9}" sibTransId="{34096E5E-E943-4CF8-9323-72D68A80E5D5}"/>
    <dgm:cxn modelId="{C8D46FCB-BCC2-4237-9AD1-BD550B09ED6B}" srcId="{D0FFCFB9-F9C2-4CCB-B059-37CBDE430919}" destId="{D3D86555-0D94-4166-B5F8-2CC2DB81901D}" srcOrd="2" destOrd="0" parTransId="{576D529F-4886-4278-97C8-E48B582918B4}" sibTransId="{7A4DC8E5-3EE2-423C-A253-4F18D97CD8E5}"/>
    <dgm:cxn modelId="{CD318ED8-0ADC-425F-BFDA-F44336704819}" srcId="{D0FFCFB9-F9C2-4CCB-B059-37CBDE430919}" destId="{6B4EA3FE-8EE4-44F8-B1D9-86367A5B79A3}" srcOrd="0" destOrd="0" parTransId="{3BF33902-766D-4F3B-8FAA-BA914C80CDC2}" sibTransId="{58DEFFB5-36C9-49D6-953B-40F8D7A74FE7}"/>
    <dgm:cxn modelId="{0B3D3CE4-1AE2-434A-8937-6127B6043585}" type="presOf" srcId="{D3D86555-0D94-4166-B5F8-2CC2DB81901D}" destId="{66736BFA-2F5E-4DE8-ADE9-814D57D7E28D}" srcOrd="0" destOrd="0" presId="urn:microsoft.com/office/officeart/2005/8/layout/radial4"/>
    <dgm:cxn modelId="{9EB4C3F2-0B71-459A-A964-8457DDECED0A}" type="presOf" srcId="{E9A3FDB8-16BF-4BDC-A881-1DDE260F4402}" destId="{72EF28BA-BEA1-429A-BFF9-0B1170C59A1D}" srcOrd="0" destOrd="0" presId="urn:microsoft.com/office/officeart/2005/8/layout/radial4"/>
    <dgm:cxn modelId="{9066DA51-4EB5-4EE2-9293-2EE6432FED1C}" type="presParOf" srcId="{FCC25101-20A2-4D81-9A22-FA339C82937B}" destId="{A53D7403-252F-46AF-B7FF-FF02DE8F7105}" srcOrd="0" destOrd="0" presId="urn:microsoft.com/office/officeart/2005/8/layout/radial4"/>
    <dgm:cxn modelId="{39BCA344-4BF2-4F0E-BDFB-AB7EBFEBA204}" type="presParOf" srcId="{FCC25101-20A2-4D81-9A22-FA339C82937B}" destId="{81ED42A3-111F-4F84-A6E1-3F83AD87ED31}" srcOrd="1" destOrd="0" presId="urn:microsoft.com/office/officeart/2005/8/layout/radial4"/>
    <dgm:cxn modelId="{537CAFB3-4F79-4CA2-B283-BA73155F2508}" type="presParOf" srcId="{FCC25101-20A2-4D81-9A22-FA339C82937B}" destId="{23990A02-D1E8-4327-9D83-E504CD145630}" srcOrd="2" destOrd="0" presId="urn:microsoft.com/office/officeart/2005/8/layout/radial4"/>
    <dgm:cxn modelId="{6895EC56-103C-4441-B1AA-007BB0B7393B}" type="presParOf" srcId="{FCC25101-20A2-4D81-9A22-FA339C82937B}" destId="{72EF28BA-BEA1-429A-BFF9-0B1170C59A1D}" srcOrd="3" destOrd="0" presId="urn:microsoft.com/office/officeart/2005/8/layout/radial4"/>
    <dgm:cxn modelId="{5B4C7E68-4EBB-4A84-8080-D78CDDDAC48E}" type="presParOf" srcId="{FCC25101-20A2-4D81-9A22-FA339C82937B}" destId="{7C73ED82-F863-442C-A856-1DC1425A9CBE}" srcOrd="4" destOrd="0" presId="urn:microsoft.com/office/officeart/2005/8/layout/radial4"/>
    <dgm:cxn modelId="{27F58E7B-D5C2-4E1D-BEE8-A01C27E30AB7}" type="presParOf" srcId="{FCC25101-20A2-4D81-9A22-FA339C82937B}" destId="{5B149C59-799D-402E-BC6E-B473A3FEE815}" srcOrd="5" destOrd="0" presId="urn:microsoft.com/office/officeart/2005/8/layout/radial4"/>
    <dgm:cxn modelId="{83AE5333-435D-4E7A-9FE1-A1A2FDF9A252}" type="presParOf" srcId="{FCC25101-20A2-4D81-9A22-FA339C82937B}" destId="{66736BFA-2F5E-4DE8-ADE9-814D57D7E28D}" srcOrd="6" destOrd="0" presId="urn:microsoft.com/office/officeart/2005/8/layout/radial4"/>
    <dgm:cxn modelId="{9D168840-CA25-4A6F-ADD7-7B64948F6513}" type="presParOf" srcId="{FCC25101-20A2-4D81-9A22-FA339C82937B}" destId="{11D8F28B-3D61-495F-A40C-657B7B3D08DF}" srcOrd="7" destOrd="0" presId="urn:microsoft.com/office/officeart/2005/8/layout/radial4"/>
    <dgm:cxn modelId="{BAA0D600-E2EB-48A3-B9B9-873FF5753707}" type="presParOf" srcId="{FCC25101-20A2-4D81-9A22-FA339C82937B}" destId="{7139ABF3-4FF7-4182-A57D-0E161D4343A5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013C9A-E5FF-4797-BEAD-73C632382FE1}" type="doc">
      <dgm:prSet loTypeId="urn:microsoft.com/office/officeart/2005/8/layout/matrix3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D2F18B2-8154-426C-BFF7-87A3771D5DB4}">
      <dgm:prSet phldrT="[Text]" custT="1"/>
      <dgm:spPr>
        <a:solidFill>
          <a:srgbClr val="FBC608"/>
        </a:solidFill>
      </dgm:spPr>
      <dgm:t>
        <a:bodyPr/>
        <a:lstStyle/>
        <a:p>
          <a:r>
            <a:rPr lang="bg-BG" sz="1800" dirty="0"/>
            <a:t>Нови Членове</a:t>
          </a:r>
          <a:endParaRPr lang="en-US" sz="1800" dirty="0"/>
        </a:p>
      </dgm:t>
    </dgm:pt>
    <dgm:pt modelId="{9F56B882-7F44-4816-B386-037374856282}" type="parTrans" cxnId="{C7B3E187-8FA3-4848-9047-32082065F276}">
      <dgm:prSet/>
      <dgm:spPr/>
      <dgm:t>
        <a:bodyPr/>
        <a:lstStyle/>
        <a:p>
          <a:endParaRPr lang="en-US"/>
        </a:p>
      </dgm:t>
    </dgm:pt>
    <dgm:pt modelId="{915C36EB-411D-4F4B-A6D2-61E8EEB3843A}" type="sibTrans" cxnId="{C7B3E187-8FA3-4848-9047-32082065F276}">
      <dgm:prSet/>
      <dgm:spPr/>
      <dgm:t>
        <a:bodyPr/>
        <a:lstStyle/>
        <a:p>
          <a:endParaRPr lang="en-US"/>
        </a:p>
      </dgm:t>
    </dgm:pt>
    <dgm:pt modelId="{59F9168C-F68A-42D0-8E30-FC1B2A8165C5}">
      <dgm:prSet phldrT="[Text]" custT="1"/>
      <dgm:spPr>
        <a:solidFill>
          <a:srgbClr val="00AC69"/>
        </a:solidFill>
      </dgm:spPr>
      <dgm:t>
        <a:bodyPr/>
        <a:lstStyle/>
        <a:p>
          <a:r>
            <a:rPr lang="bg-BG" sz="1700" dirty="0"/>
            <a:t>Дейности</a:t>
          </a:r>
          <a:endParaRPr lang="en-US" sz="1700" dirty="0"/>
        </a:p>
      </dgm:t>
    </dgm:pt>
    <dgm:pt modelId="{344982C1-F64D-4790-83D1-F4DB5DF650A7}" type="parTrans" cxnId="{5060F779-D449-4139-8B5B-4724636C4066}">
      <dgm:prSet/>
      <dgm:spPr/>
      <dgm:t>
        <a:bodyPr/>
        <a:lstStyle/>
        <a:p>
          <a:endParaRPr lang="en-US"/>
        </a:p>
      </dgm:t>
    </dgm:pt>
    <dgm:pt modelId="{3AA488AA-826B-4A8E-8AEB-AF48F5908125}" type="sibTrans" cxnId="{5060F779-D449-4139-8B5B-4724636C4066}">
      <dgm:prSet/>
      <dgm:spPr/>
      <dgm:t>
        <a:bodyPr/>
        <a:lstStyle/>
        <a:p>
          <a:endParaRPr lang="en-US"/>
        </a:p>
      </dgm:t>
    </dgm:pt>
    <dgm:pt modelId="{BD9084DB-F7BE-49B8-82C7-8082174C132F}">
      <dgm:prSet phldrT="[Text]" custT="1"/>
      <dgm:spPr>
        <a:solidFill>
          <a:srgbClr val="FF5C35"/>
        </a:solidFill>
      </dgm:spPr>
      <dgm:t>
        <a:bodyPr/>
        <a:lstStyle/>
        <a:p>
          <a:r>
            <a:rPr lang="bg-BG" sz="1800" dirty="0"/>
            <a:t>Лидерство и Клубно Управление</a:t>
          </a:r>
          <a:endParaRPr lang="en-US" sz="1800" dirty="0"/>
        </a:p>
      </dgm:t>
    </dgm:pt>
    <dgm:pt modelId="{4380B3EA-4E03-4442-83D0-3BAAC8C45922}" type="parTrans" cxnId="{B0CD1AC8-E4F2-4FF8-A8E7-DE67C957C2E5}">
      <dgm:prSet/>
      <dgm:spPr/>
      <dgm:t>
        <a:bodyPr/>
        <a:lstStyle/>
        <a:p>
          <a:endParaRPr lang="en-US"/>
        </a:p>
      </dgm:t>
    </dgm:pt>
    <dgm:pt modelId="{04EF3E59-436D-4F00-A1E8-6B42565E9F73}" type="sibTrans" cxnId="{B0CD1AC8-E4F2-4FF8-A8E7-DE67C957C2E5}">
      <dgm:prSet/>
      <dgm:spPr/>
      <dgm:t>
        <a:bodyPr/>
        <a:lstStyle/>
        <a:p>
          <a:endParaRPr lang="en-US"/>
        </a:p>
      </dgm:t>
    </dgm:pt>
    <dgm:pt modelId="{8B5C3117-B13E-4E01-8AEB-AECCA4325372}">
      <dgm:prSet phldrT="[Text]" custT="1"/>
      <dgm:spPr>
        <a:solidFill>
          <a:srgbClr val="732E81"/>
        </a:solidFill>
      </dgm:spPr>
      <dgm:t>
        <a:bodyPr/>
        <a:lstStyle/>
        <a:p>
          <a:r>
            <a:rPr lang="bg-BG" sz="2000" dirty="0"/>
            <a:t>Популяри-</a:t>
          </a:r>
        </a:p>
        <a:p>
          <a:r>
            <a:rPr lang="bg-BG" sz="2000" dirty="0"/>
            <a:t>зиране </a:t>
          </a:r>
          <a:endParaRPr lang="en-US" sz="2000" dirty="0"/>
        </a:p>
      </dgm:t>
    </dgm:pt>
    <dgm:pt modelId="{BC430C81-66D2-47DE-9409-0A548A561106}" type="parTrans" cxnId="{69DF239A-B396-40F8-8133-AABFB2D3E041}">
      <dgm:prSet/>
      <dgm:spPr/>
      <dgm:t>
        <a:bodyPr/>
        <a:lstStyle/>
        <a:p>
          <a:endParaRPr lang="en-US"/>
        </a:p>
      </dgm:t>
    </dgm:pt>
    <dgm:pt modelId="{4ECA413A-0C1C-4F94-9677-EEF6CB3F62F2}" type="sibTrans" cxnId="{69DF239A-B396-40F8-8133-AABFB2D3E041}">
      <dgm:prSet/>
      <dgm:spPr/>
      <dgm:t>
        <a:bodyPr/>
        <a:lstStyle/>
        <a:p>
          <a:endParaRPr lang="en-US"/>
        </a:p>
      </dgm:t>
    </dgm:pt>
    <dgm:pt modelId="{872EBCBC-73A9-4246-8707-A087D896DB3A}" type="pres">
      <dgm:prSet presAssocID="{A8013C9A-E5FF-4797-BEAD-73C632382FE1}" presName="matrix" presStyleCnt="0">
        <dgm:presLayoutVars>
          <dgm:chMax val="1"/>
          <dgm:dir/>
          <dgm:resizeHandles val="exact"/>
        </dgm:presLayoutVars>
      </dgm:prSet>
      <dgm:spPr/>
    </dgm:pt>
    <dgm:pt modelId="{FDE2B83B-C098-45B9-B8FC-7A6DAFAFD452}" type="pres">
      <dgm:prSet presAssocID="{A8013C9A-E5FF-4797-BEAD-73C632382FE1}" presName="diamond" presStyleLbl="bgShp" presStyleIdx="0" presStyleCnt="1" custLinFactNeighborX="0" custLinFactNeighborY="-23196"/>
      <dgm:spPr/>
    </dgm:pt>
    <dgm:pt modelId="{F2F487F2-224C-4DE0-BDBC-8AED5277848E}" type="pres">
      <dgm:prSet presAssocID="{A8013C9A-E5FF-4797-BEAD-73C632382FE1}" presName="quad1" presStyleLbl="node1" presStyleIdx="0" presStyleCnt="4" custScaleX="119116" custLinFactNeighborX="-23042" custLinFactNeighborY="-8153">
        <dgm:presLayoutVars>
          <dgm:chMax val="0"/>
          <dgm:chPref val="0"/>
          <dgm:bulletEnabled val="1"/>
        </dgm:presLayoutVars>
      </dgm:prSet>
      <dgm:spPr/>
    </dgm:pt>
    <dgm:pt modelId="{CF10BD20-C4B1-43AE-8179-B81B7C0C86AA}" type="pres">
      <dgm:prSet presAssocID="{A8013C9A-E5FF-4797-BEAD-73C632382FE1}" presName="quad2" presStyleLbl="node1" presStyleIdx="1" presStyleCnt="4" custScaleX="119386" custLinFactNeighborX="13008" custLinFactNeighborY="-9203">
        <dgm:presLayoutVars>
          <dgm:chMax val="0"/>
          <dgm:chPref val="0"/>
          <dgm:bulletEnabled val="1"/>
        </dgm:presLayoutVars>
      </dgm:prSet>
      <dgm:spPr/>
    </dgm:pt>
    <dgm:pt modelId="{2DFD2E82-B570-4051-8124-D2688E7E36A4}" type="pres">
      <dgm:prSet presAssocID="{A8013C9A-E5FF-4797-BEAD-73C632382FE1}" presName="quad3" presStyleLbl="node1" presStyleIdx="2" presStyleCnt="4" custScaleX="128685" custScaleY="117053" custLinFactNeighborX="-21487" custLinFactNeighborY="8997">
        <dgm:presLayoutVars>
          <dgm:chMax val="0"/>
          <dgm:chPref val="0"/>
          <dgm:bulletEnabled val="1"/>
        </dgm:presLayoutVars>
      </dgm:prSet>
      <dgm:spPr/>
    </dgm:pt>
    <dgm:pt modelId="{F125B20E-E43E-4815-9B5D-CCA8D4E6C7A5}" type="pres">
      <dgm:prSet presAssocID="{A8013C9A-E5FF-4797-BEAD-73C632382FE1}" presName="quad4" presStyleLbl="node1" presStyleIdx="3" presStyleCnt="4" custScaleX="139991" custScaleY="110752" custLinFactNeighborX="15898" custLinFactNeighborY="11529">
        <dgm:presLayoutVars>
          <dgm:chMax val="0"/>
          <dgm:chPref val="0"/>
          <dgm:bulletEnabled val="1"/>
        </dgm:presLayoutVars>
      </dgm:prSet>
      <dgm:spPr/>
    </dgm:pt>
  </dgm:ptLst>
  <dgm:cxnLst>
    <dgm:cxn modelId="{1D517978-3F15-4F58-BFC8-5FB9CE0AE87C}" type="presOf" srcId="{A8013C9A-E5FF-4797-BEAD-73C632382FE1}" destId="{872EBCBC-73A9-4246-8707-A087D896DB3A}" srcOrd="0" destOrd="0" presId="urn:microsoft.com/office/officeart/2005/8/layout/matrix3"/>
    <dgm:cxn modelId="{5060F779-D449-4139-8B5B-4724636C4066}" srcId="{A8013C9A-E5FF-4797-BEAD-73C632382FE1}" destId="{59F9168C-F68A-42D0-8E30-FC1B2A8165C5}" srcOrd="1" destOrd="0" parTransId="{344982C1-F64D-4790-83D1-F4DB5DF650A7}" sibTransId="{3AA488AA-826B-4A8E-8AEB-AF48F5908125}"/>
    <dgm:cxn modelId="{C7B3E187-8FA3-4848-9047-32082065F276}" srcId="{A8013C9A-E5FF-4797-BEAD-73C632382FE1}" destId="{FD2F18B2-8154-426C-BFF7-87A3771D5DB4}" srcOrd="0" destOrd="0" parTransId="{9F56B882-7F44-4816-B386-037374856282}" sibTransId="{915C36EB-411D-4F4B-A6D2-61E8EEB3843A}"/>
    <dgm:cxn modelId="{69DF239A-B396-40F8-8133-AABFB2D3E041}" srcId="{A8013C9A-E5FF-4797-BEAD-73C632382FE1}" destId="{8B5C3117-B13E-4E01-8AEB-AECCA4325372}" srcOrd="3" destOrd="0" parTransId="{BC430C81-66D2-47DE-9409-0A548A561106}" sibTransId="{4ECA413A-0C1C-4F94-9677-EEF6CB3F62F2}"/>
    <dgm:cxn modelId="{7EB051A8-F819-4769-A51A-A794D98CF1A2}" type="presOf" srcId="{8B5C3117-B13E-4E01-8AEB-AECCA4325372}" destId="{F125B20E-E43E-4815-9B5D-CCA8D4E6C7A5}" srcOrd="0" destOrd="0" presId="urn:microsoft.com/office/officeart/2005/8/layout/matrix3"/>
    <dgm:cxn modelId="{2E5AA9BA-A85B-46C8-B070-3C63A2859781}" type="presOf" srcId="{59F9168C-F68A-42D0-8E30-FC1B2A8165C5}" destId="{CF10BD20-C4B1-43AE-8179-B81B7C0C86AA}" srcOrd="0" destOrd="0" presId="urn:microsoft.com/office/officeart/2005/8/layout/matrix3"/>
    <dgm:cxn modelId="{B0CD1AC8-E4F2-4FF8-A8E7-DE67C957C2E5}" srcId="{A8013C9A-E5FF-4797-BEAD-73C632382FE1}" destId="{BD9084DB-F7BE-49B8-82C7-8082174C132F}" srcOrd="2" destOrd="0" parTransId="{4380B3EA-4E03-4442-83D0-3BAAC8C45922}" sibTransId="{04EF3E59-436D-4F00-A1E8-6B42565E9F73}"/>
    <dgm:cxn modelId="{FC65EECD-4BAE-484C-9C69-707551ABC2C6}" type="presOf" srcId="{FD2F18B2-8154-426C-BFF7-87A3771D5DB4}" destId="{F2F487F2-224C-4DE0-BDBC-8AED5277848E}" srcOrd="0" destOrd="0" presId="urn:microsoft.com/office/officeart/2005/8/layout/matrix3"/>
    <dgm:cxn modelId="{499ADBF2-CCD0-40CE-B102-4CF3231AADB6}" type="presOf" srcId="{BD9084DB-F7BE-49B8-82C7-8082174C132F}" destId="{2DFD2E82-B570-4051-8124-D2688E7E36A4}" srcOrd="0" destOrd="0" presId="urn:microsoft.com/office/officeart/2005/8/layout/matrix3"/>
    <dgm:cxn modelId="{DA248574-5DE6-49AC-846B-A9F06BB5DE1F}" type="presParOf" srcId="{872EBCBC-73A9-4246-8707-A087D896DB3A}" destId="{FDE2B83B-C098-45B9-B8FC-7A6DAFAFD452}" srcOrd="0" destOrd="0" presId="urn:microsoft.com/office/officeart/2005/8/layout/matrix3"/>
    <dgm:cxn modelId="{A6E17A6B-54CB-40A0-92F3-C566A7B6426B}" type="presParOf" srcId="{872EBCBC-73A9-4246-8707-A087D896DB3A}" destId="{F2F487F2-224C-4DE0-BDBC-8AED5277848E}" srcOrd="1" destOrd="0" presId="urn:microsoft.com/office/officeart/2005/8/layout/matrix3"/>
    <dgm:cxn modelId="{4BFCEA22-ED33-402A-B99E-9CA8E7ADD5E8}" type="presParOf" srcId="{872EBCBC-73A9-4246-8707-A087D896DB3A}" destId="{CF10BD20-C4B1-43AE-8179-B81B7C0C86AA}" srcOrd="2" destOrd="0" presId="urn:microsoft.com/office/officeart/2005/8/layout/matrix3"/>
    <dgm:cxn modelId="{95AB2B1B-1928-44EE-9C2B-02D3364EDDC2}" type="presParOf" srcId="{872EBCBC-73A9-4246-8707-A087D896DB3A}" destId="{2DFD2E82-B570-4051-8124-D2688E7E36A4}" srcOrd="3" destOrd="0" presId="urn:microsoft.com/office/officeart/2005/8/layout/matrix3"/>
    <dgm:cxn modelId="{CE81CA9F-ADA7-4C2D-922F-F93AAD6A008B}" type="presParOf" srcId="{872EBCBC-73A9-4246-8707-A087D896DB3A}" destId="{F125B20E-E43E-4815-9B5D-CCA8D4E6C7A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013C9A-E5FF-4797-BEAD-73C632382FE1}" type="doc">
      <dgm:prSet loTypeId="urn:microsoft.com/office/officeart/2005/8/layout/matrix3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D2F18B2-8154-426C-BFF7-87A3771D5DB4}">
      <dgm:prSet phldrT="[Text]" custT="1"/>
      <dgm:spPr>
        <a:solidFill>
          <a:srgbClr val="FBC608"/>
        </a:solidFill>
      </dgm:spPr>
      <dgm:t>
        <a:bodyPr/>
        <a:lstStyle/>
        <a:p>
          <a:r>
            <a:rPr lang="bg-BG" sz="1800" dirty="0"/>
            <a:t>Нови Членове</a:t>
          </a:r>
          <a:endParaRPr lang="en-US" sz="1800" dirty="0"/>
        </a:p>
      </dgm:t>
    </dgm:pt>
    <dgm:pt modelId="{9F56B882-7F44-4816-B386-037374856282}" type="parTrans" cxnId="{C7B3E187-8FA3-4848-9047-32082065F276}">
      <dgm:prSet/>
      <dgm:spPr/>
      <dgm:t>
        <a:bodyPr/>
        <a:lstStyle/>
        <a:p>
          <a:endParaRPr lang="en-US"/>
        </a:p>
      </dgm:t>
    </dgm:pt>
    <dgm:pt modelId="{915C36EB-411D-4F4B-A6D2-61E8EEB3843A}" type="sibTrans" cxnId="{C7B3E187-8FA3-4848-9047-32082065F276}">
      <dgm:prSet/>
      <dgm:spPr/>
      <dgm:t>
        <a:bodyPr/>
        <a:lstStyle/>
        <a:p>
          <a:endParaRPr lang="en-US"/>
        </a:p>
      </dgm:t>
    </dgm:pt>
    <dgm:pt modelId="{59F9168C-F68A-42D0-8E30-FC1B2A8165C5}">
      <dgm:prSet phldrT="[Text]" custT="1"/>
      <dgm:spPr>
        <a:solidFill>
          <a:srgbClr val="00AC69"/>
        </a:solidFill>
      </dgm:spPr>
      <dgm:t>
        <a:bodyPr/>
        <a:lstStyle/>
        <a:p>
          <a:r>
            <a:rPr lang="bg-BG" sz="1700" dirty="0"/>
            <a:t>Дейности</a:t>
          </a:r>
          <a:endParaRPr lang="en-US" sz="1700" dirty="0"/>
        </a:p>
      </dgm:t>
    </dgm:pt>
    <dgm:pt modelId="{344982C1-F64D-4790-83D1-F4DB5DF650A7}" type="parTrans" cxnId="{5060F779-D449-4139-8B5B-4724636C4066}">
      <dgm:prSet/>
      <dgm:spPr/>
      <dgm:t>
        <a:bodyPr/>
        <a:lstStyle/>
        <a:p>
          <a:endParaRPr lang="en-US"/>
        </a:p>
      </dgm:t>
    </dgm:pt>
    <dgm:pt modelId="{3AA488AA-826B-4A8E-8AEB-AF48F5908125}" type="sibTrans" cxnId="{5060F779-D449-4139-8B5B-4724636C4066}">
      <dgm:prSet/>
      <dgm:spPr/>
      <dgm:t>
        <a:bodyPr/>
        <a:lstStyle/>
        <a:p>
          <a:endParaRPr lang="en-US"/>
        </a:p>
      </dgm:t>
    </dgm:pt>
    <dgm:pt modelId="{BD9084DB-F7BE-49B8-82C7-8082174C132F}">
      <dgm:prSet phldrT="[Text]" custT="1"/>
      <dgm:spPr>
        <a:solidFill>
          <a:srgbClr val="FF5C35"/>
        </a:solidFill>
      </dgm:spPr>
      <dgm:t>
        <a:bodyPr/>
        <a:lstStyle/>
        <a:p>
          <a:r>
            <a:rPr lang="bg-BG" sz="1800" dirty="0"/>
            <a:t>Лидерство и Клубно Управление</a:t>
          </a:r>
          <a:endParaRPr lang="en-US" sz="1800" dirty="0"/>
        </a:p>
      </dgm:t>
    </dgm:pt>
    <dgm:pt modelId="{4380B3EA-4E03-4442-83D0-3BAAC8C45922}" type="parTrans" cxnId="{B0CD1AC8-E4F2-4FF8-A8E7-DE67C957C2E5}">
      <dgm:prSet/>
      <dgm:spPr/>
      <dgm:t>
        <a:bodyPr/>
        <a:lstStyle/>
        <a:p>
          <a:endParaRPr lang="en-US"/>
        </a:p>
      </dgm:t>
    </dgm:pt>
    <dgm:pt modelId="{04EF3E59-436D-4F00-A1E8-6B42565E9F73}" type="sibTrans" cxnId="{B0CD1AC8-E4F2-4FF8-A8E7-DE67C957C2E5}">
      <dgm:prSet/>
      <dgm:spPr/>
      <dgm:t>
        <a:bodyPr/>
        <a:lstStyle/>
        <a:p>
          <a:endParaRPr lang="en-US"/>
        </a:p>
      </dgm:t>
    </dgm:pt>
    <dgm:pt modelId="{8B5C3117-B13E-4E01-8AEB-AECCA4325372}">
      <dgm:prSet phldrT="[Text]" custT="1"/>
      <dgm:spPr>
        <a:solidFill>
          <a:srgbClr val="732E81"/>
        </a:solidFill>
      </dgm:spPr>
      <dgm:t>
        <a:bodyPr/>
        <a:lstStyle/>
        <a:p>
          <a:r>
            <a:rPr lang="bg-BG" sz="2000" dirty="0"/>
            <a:t>Популяри-</a:t>
          </a:r>
        </a:p>
        <a:p>
          <a:r>
            <a:rPr lang="bg-BG" sz="2000" dirty="0"/>
            <a:t>зиране </a:t>
          </a:r>
          <a:endParaRPr lang="en-US" sz="2000" dirty="0"/>
        </a:p>
      </dgm:t>
    </dgm:pt>
    <dgm:pt modelId="{BC430C81-66D2-47DE-9409-0A548A561106}" type="parTrans" cxnId="{69DF239A-B396-40F8-8133-AABFB2D3E041}">
      <dgm:prSet/>
      <dgm:spPr/>
      <dgm:t>
        <a:bodyPr/>
        <a:lstStyle/>
        <a:p>
          <a:endParaRPr lang="en-US"/>
        </a:p>
      </dgm:t>
    </dgm:pt>
    <dgm:pt modelId="{4ECA413A-0C1C-4F94-9677-EEF6CB3F62F2}" type="sibTrans" cxnId="{69DF239A-B396-40F8-8133-AABFB2D3E041}">
      <dgm:prSet/>
      <dgm:spPr/>
      <dgm:t>
        <a:bodyPr/>
        <a:lstStyle/>
        <a:p>
          <a:endParaRPr lang="en-US"/>
        </a:p>
      </dgm:t>
    </dgm:pt>
    <dgm:pt modelId="{872EBCBC-73A9-4246-8707-A087D896DB3A}" type="pres">
      <dgm:prSet presAssocID="{A8013C9A-E5FF-4797-BEAD-73C632382FE1}" presName="matrix" presStyleCnt="0">
        <dgm:presLayoutVars>
          <dgm:chMax val="1"/>
          <dgm:dir/>
          <dgm:resizeHandles val="exact"/>
        </dgm:presLayoutVars>
      </dgm:prSet>
      <dgm:spPr/>
    </dgm:pt>
    <dgm:pt modelId="{FDE2B83B-C098-45B9-B8FC-7A6DAFAFD452}" type="pres">
      <dgm:prSet presAssocID="{A8013C9A-E5FF-4797-BEAD-73C632382FE1}" presName="diamond" presStyleLbl="bgShp" presStyleIdx="0" presStyleCnt="1" custLinFactNeighborX="0" custLinFactNeighborY="-23196"/>
      <dgm:spPr/>
    </dgm:pt>
    <dgm:pt modelId="{F2F487F2-224C-4DE0-BDBC-8AED5277848E}" type="pres">
      <dgm:prSet presAssocID="{A8013C9A-E5FF-4797-BEAD-73C632382FE1}" presName="quad1" presStyleLbl="node1" presStyleIdx="0" presStyleCnt="4" custScaleX="119116" custLinFactNeighborX="-23042" custLinFactNeighborY="-8153">
        <dgm:presLayoutVars>
          <dgm:chMax val="0"/>
          <dgm:chPref val="0"/>
          <dgm:bulletEnabled val="1"/>
        </dgm:presLayoutVars>
      </dgm:prSet>
      <dgm:spPr/>
    </dgm:pt>
    <dgm:pt modelId="{CF10BD20-C4B1-43AE-8179-B81B7C0C86AA}" type="pres">
      <dgm:prSet presAssocID="{A8013C9A-E5FF-4797-BEAD-73C632382FE1}" presName="quad2" presStyleLbl="node1" presStyleIdx="1" presStyleCnt="4" custScaleX="119386" custLinFactNeighborX="13008" custLinFactNeighborY="-9203">
        <dgm:presLayoutVars>
          <dgm:chMax val="0"/>
          <dgm:chPref val="0"/>
          <dgm:bulletEnabled val="1"/>
        </dgm:presLayoutVars>
      </dgm:prSet>
      <dgm:spPr/>
    </dgm:pt>
    <dgm:pt modelId="{2DFD2E82-B570-4051-8124-D2688E7E36A4}" type="pres">
      <dgm:prSet presAssocID="{A8013C9A-E5FF-4797-BEAD-73C632382FE1}" presName="quad3" presStyleLbl="node1" presStyleIdx="2" presStyleCnt="4" custScaleX="128685" custScaleY="117053" custLinFactNeighborX="-21487" custLinFactNeighborY="8997">
        <dgm:presLayoutVars>
          <dgm:chMax val="0"/>
          <dgm:chPref val="0"/>
          <dgm:bulletEnabled val="1"/>
        </dgm:presLayoutVars>
      </dgm:prSet>
      <dgm:spPr/>
    </dgm:pt>
    <dgm:pt modelId="{F125B20E-E43E-4815-9B5D-CCA8D4E6C7A5}" type="pres">
      <dgm:prSet presAssocID="{A8013C9A-E5FF-4797-BEAD-73C632382FE1}" presName="quad4" presStyleLbl="node1" presStyleIdx="3" presStyleCnt="4" custScaleX="139991" custScaleY="110752" custLinFactNeighborX="15898" custLinFactNeighborY="11529">
        <dgm:presLayoutVars>
          <dgm:chMax val="0"/>
          <dgm:chPref val="0"/>
          <dgm:bulletEnabled val="1"/>
        </dgm:presLayoutVars>
      </dgm:prSet>
      <dgm:spPr/>
    </dgm:pt>
  </dgm:ptLst>
  <dgm:cxnLst>
    <dgm:cxn modelId="{1D517978-3F15-4F58-BFC8-5FB9CE0AE87C}" type="presOf" srcId="{A8013C9A-E5FF-4797-BEAD-73C632382FE1}" destId="{872EBCBC-73A9-4246-8707-A087D896DB3A}" srcOrd="0" destOrd="0" presId="urn:microsoft.com/office/officeart/2005/8/layout/matrix3"/>
    <dgm:cxn modelId="{5060F779-D449-4139-8B5B-4724636C4066}" srcId="{A8013C9A-E5FF-4797-BEAD-73C632382FE1}" destId="{59F9168C-F68A-42D0-8E30-FC1B2A8165C5}" srcOrd="1" destOrd="0" parTransId="{344982C1-F64D-4790-83D1-F4DB5DF650A7}" sibTransId="{3AA488AA-826B-4A8E-8AEB-AF48F5908125}"/>
    <dgm:cxn modelId="{C7B3E187-8FA3-4848-9047-32082065F276}" srcId="{A8013C9A-E5FF-4797-BEAD-73C632382FE1}" destId="{FD2F18B2-8154-426C-BFF7-87A3771D5DB4}" srcOrd="0" destOrd="0" parTransId="{9F56B882-7F44-4816-B386-037374856282}" sibTransId="{915C36EB-411D-4F4B-A6D2-61E8EEB3843A}"/>
    <dgm:cxn modelId="{69DF239A-B396-40F8-8133-AABFB2D3E041}" srcId="{A8013C9A-E5FF-4797-BEAD-73C632382FE1}" destId="{8B5C3117-B13E-4E01-8AEB-AECCA4325372}" srcOrd="3" destOrd="0" parTransId="{BC430C81-66D2-47DE-9409-0A548A561106}" sibTransId="{4ECA413A-0C1C-4F94-9677-EEF6CB3F62F2}"/>
    <dgm:cxn modelId="{7EB051A8-F819-4769-A51A-A794D98CF1A2}" type="presOf" srcId="{8B5C3117-B13E-4E01-8AEB-AECCA4325372}" destId="{F125B20E-E43E-4815-9B5D-CCA8D4E6C7A5}" srcOrd="0" destOrd="0" presId="urn:microsoft.com/office/officeart/2005/8/layout/matrix3"/>
    <dgm:cxn modelId="{2E5AA9BA-A85B-46C8-B070-3C63A2859781}" type="presOf" srcId="{59F9168C-F68A-42D0-8E30-FC1B2A8165C5}" destId="{CF10BD20-C4B1-43AE-8179-B81B7C0C86AA}" srcOrd="0" destOrd="0" presId="urn:microsoft.com/office/officeart/2005/8/layout/matrix3"/>
    <dgm:cxn modelId="{B0CD1AC8-E4F2-4FF8-A8E7-DE67C957C2E5}" srcId="{A8013C9A-E5FF-4797-BEAD-73C632382FE1}" destId="{BD9084DB-F7BE-49B8-82C7-8082174C132F}" srcOrd="2" destOrd="0" parTransId="{4380B3EA-4E03-4442-83D0-3BAAC8C45922}" sibTransId="{04EF3E59-436D-4F00-A1E8-6B42565E9F73}"/>
    <dgm:cxn modelId="{FC65EECD-4BAE-484C-9C69-707551ABC2C6}" type="presOf" srcId="{FD2F18B2-8154-426C-BFF7-87A3771D5DB4}" destId="{F2F487F2-224C-4DE0-BDBC-8AED5277848E}" srcOrd="0" destOrd="0" presId="urn:microsoft.com/office/officeart/2005/8/layout/matrix3"/>
    <dgm:cxn modelId="{499ADBF2-CCD0-40CE-B102-4CF3231AADB6}" type="presOf" srcId="{BD9084DB-F7BE-49B8-82C7-8082174C132F}" destId="{2DFD2E82-B570-4051-8124-D2688E7E36A4}" srcOrd="0" destOrd="0" presId="urn:microsoft.com/office/officeart/2005/8/layout/matrix3"/>
    <dgm:cxn modelId="{DA248574-5DE6-49AC-846B-A9F06BB5DE1F}" type="presParOf" srcId="{872EBCBC-73A9-4246-8707-A087D896DB3A}" destId="{FDE2B83B-C098-45B9-B8FC-7A6DAFAFD452}" srcOrd="0" destOrd="0" presId="urn:microsoft.com/office/officeart/2005/8/layout/matrix3"/>
    <dgm:cxn modelId="{A6E17A6B-54CB-40A0-92F3-C566A7B6426B}" type="presParOf" srcId="{872EBCBC-73A9-4246-8707-A087D896DB3A}" destId="{F2F487F2-224C-4DE0-BDBC-8AED5277848E}" srcOrd="1" destOrd="0" presId="urn:microsoft.com/office/officeart/2005/8/layout/matrix3"/>
    <dgm:cxn modelId="{4BFCEA22-ED33-402A-B99E-9CA8E7ADD5E8}" type="presParOf" srcId="{872EBCBC-73A9-4246-8707-A087D896DB3A}" destId="{CF10BD20-C4B1-43AE-8179-B81B7C0C86AA}" srcOrd="2" destOrd="0" presId="urn:microsoft.com/office/officeart/2005/8/layout/matrix3"/>
    <dgm:cxn modelId="{95AB2B1B-1928-44EE-9C2B-02D3364EDDC2}" type="presParOf" srcId="{872EBCBC-73A9-4246-8707-A087D896DB3A}" destId="{2DFD2E82-B570-4051-8124-D2688E7E36A4}" srcOrd="3" destOrd="0" presId="urn:microsoft.com/office/officeart/2005/8/layout/matrix3"/>
    <dgm:cxn modelId="{CE81CA9F-ADA7-4C2D-922F-F93AAD6A008B}" type="presParOf" srcId="{872EBCBC-73A9-4246-8707-A087D896DB3A}" destId="{F125B20E-E43E-4815-9B5D-CCA8D4E6C7A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013C9A-E5FF-4797-BEAD-73C632382FE1}" type="doc">
      <dgm:prSet loTypeId="urn:microsoft.com/office/officeart/2005/8/layout/matrix3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D2F18B2-8154-426C-BFF7-87A3771D5DB4}">
      <dgm:prSet phldrT="[Text]" custT="1"/>
      <dgm:spPr>
        <a:solidFill>
          <a:srgbClr val="FBC608"/>
        </a:solidFill>
      </dgm:spPr>
      <dgm:t>
        <a:bodyPr/>
        <a:lstStyle/>
        <a:p>
          <a:r>
            <a:rPr lang="bg-BG" sz="1800" dirty="0"/>
            <a:t>Нови Членове</a:t>
          </a:r>
          <a:endParaRPr lang="en-US" sz="1800" dirty="0"/>
        </a:p>
      </dgm:t>
    </dgm:pt>
    <dgm:pt modelId="{9F56B882-7F44-4816-B386-037374856282}" type="parTrans" cxnId="{C7B3E187-8FA3-4848-9047-32082065F276}">
      <dgm:prSet/>
      <dgm:spPr/>
      <dgm:t>
        <a:bodyPr/>
        <a:lstStyle/>
        <a:p>
          <a:endParaRPr lang="en-US"/>
        </a:p>
      </dgm:t>
    </dgm:pt>
    <dgm:pt modelId="{915C36EB-411D-4F4B-A6D2-61E8EEB3843A}" type="sibTrans" cxnId="{C7B3E187-8FA3-4848-9047-32082065F276}">
      <dgm:prSet/>
      <dgm:spPr/>
      <dgm:t>
        <a:bodyPr/>
        <a:lstStyle/>
        <a:p>
          <a:endParaRPr lang="en-US"/>
        </a:p>
      </dgm:t>
    </dgm:pt>
    <dgm:pt modelId="{59F9168C-F68A-42D0-8E30-FC1B2A8165C5}">
      <dgm:prSet phldrT="[Text]" custT="1"/>
      <dgm:spPr>
        <a:solidFill>
          <a:srgbClr val="00AC69"/>
        </a:solidFill>
      </dgm:spPr>
      <dgm:t>
        <a:bodyPr/>
        <a:lstStyle/>
        <a:p>
          <a:r>
            <a:rPr lang="bg-BG" sz="1700" dirty="0"/>
            <a:t>Дейности</a:t>
          </a:r>
          <a:endParaRPr lang="en-US" sz="1700" dirty="0"/>
        </a:p>
      </dgm:t>
    </dgm:pt>
    <dgm:pt modelId="{344982C1-F64D-4790-83D1-F4DB5DF650A7}" type="parTrans" cxnId="{5060F779-D449-4139-8B5B-4724636C4066}">
      <dgm:prSet/>
      <dgm:spPr/>
      <dgm:t>
        <a:bodyPr/>
        <a:lstStyle/>
        <a:p>
          <a:endParaRPr lang="en-US"/>
        </a:p>
      </dgm:t>
    </dgm:pt>
    <dgm:pt modelId="{3AA488AA-826B-4A8E-8AEB-AF48F5908125}" type="sibTrans" cxnId="{5060F779-D449-4139-8B5B-4724636C4066}">
      <dgm:prSet/>
      <dgm:spPr/>
      <dgm:t>
        <a:bodyPr/>
        <a:lstStyle/>
        <a:p>
          <a:endParaRPr lang="en-US"/>
        </a:p>
      </dgm:t>
    </dgm:pt>
    <dgm:pt modelId="{BD9084DB-F7BE-49B8-82C7-8082174C132F}">
      <dgm:prSet phldrT="[Text]" custT="1"/>
      <dgm:spPr>
        <a:solidFill>
          <a:srgbClr val="FF5C35"/>
        </a:solidFill>
      </dgm:spPr>
      <dgm:t>
        <a:bodyPr/>
        <a:lstStyle/>
        <a:p>
          <a:r>
            <a:rPr lang="bg-BG" sz="1800" dirty="0"/>
            <a:t>Лидерство и Клубно Управление</a:t>
          </a:r>
          <a:endParaRPr lang="en-US" sz="1800" dirty="0"/>
        </a:p>
      </dgm:t>
    </dgm:pt>
    <dgm:pt modelId="{4380B3EA-4E03-4442-83D0-3BAAC8C45922}" type="parTrans" cxnId="{B0CD1AC8-E4F2-4FF8-A8E7-DE67C957C2E5}">
      <dgm:prSet/>
      <dgm:spPr/>
      <dgm:t>
        <a:bodyPr/>
        <a:lstStyle/>
        <a:p>
          <a:endParaRPr lang="en-US"/>
        </a:p>
      </dgm:t>
    </dgm:pt>
    <dgm:pt modelId="{04EF3E59-436D-4F00-A1E8-6B42565E9F73}" type="sibTrans" cxnId="{B0CD1AC8-E4F2-4FF8-A8E7-DE67C957C2E5}">
      <dgm:prSet/>
      <dgm:spPr/>
      <dgm:t>
        <a:bodyPr/>
        <a:lstStyle/>
        <a:p>
          <a:endParaRPr lang="en-US"/>
        </a:p>
      </dgm:t>
    </dgm:pt>
    <dgm:pt modelId="{8B5C3117-B13E-4E01-8AEB-AECCA4325372}">
      <dgm:prSet phldrT="[Text]" custT="1"/>
      <dgm:spPr>
        <a:solidFill>
          <a:srgbClr val="732E81"/>
        </a:solidFill>
      </dgm:spPr>
      <dgm:t>
        <a:bodyPr/>
        <a:lstStyle/>
        <a:p>
          <a:r>
            <a:rPr lang="bg-BG" sz="2000" dirty="0"/>
            <a:t>Популяри-</a:t>
          </a:r>
        </a:p>
        <a:p>
          <a:r>
            <a:rPr lang="bg-BG" sz="2000" dirty="0"/>
            <a:t>зиране </a:t>
          </a:r>
          <a:endParaRPr lang="en-US" sz="2000" dirty="0"/>
        </a:p>
      </dgm:t>
    </dgm:pt>
    <dgm:pt modelId="{BC430C81-66D2-47DE-9409-0A548A561106}" type="parTrans" cxnId="{69DF239A-B396-40F8-8133-AABFB2D3E041}">
      <dgm:prSet/>
      <dgm:spPr/>
      <dgm:t>
        <a:bodyPr/>
        <a:lstStyle/>
        <a:p>
          <a:endParaRPr lang="en-US"/>
        </a:p>
      </dgm:t>
    </dgm:pt>
    <dgm:pt modelId="{4ECA413A-0C1C-4F94-9677-EEF6CB3F62F2}" type="sibTrans" cxnId="{69DF239A-B396-40F8-8133-AABFB2D3E041}">
      <dgm:prSet/>
      <dgm:spPr/>
      <dgm:t>
        <a:bodyPr/>
        <a:lstStyle/>
        <a:p>
          <a:endParaRPr lang="en-US"/>
        </a:p>
      </dgm:t>
    </dgm:pt>
    <dgm:pt modelId="{872EBCBC-73A9-4246-8707-A087D896DB3A}" type="pres">
      <dgm:prSet presAssocID="{A8013C9A-E5FF-4797-BEAD-73C632382FE1}" presName="matrix" presStyleCnt="0">
        <dgm:presLayoutVars>
          <dgm:chMax val="1"/>
          <dgm:dir/>
          <dgm:resizeHandles val="exact"/>
        </dgm:presLayoutVars>
      </dgm:prSet>
      <dgm:spPr/>
    </dgm:pt>
    <dgm:pt modelId="{FDE2B83B-C098-45B9-B8FC-7A6DAFAFD452}" type="pres">
      <dgm:prSet presAssocID="{A8013C9A-E5FF-4797-BEAD-73C632382FE1}" presName="diamond" presStyleLbl="bgShp" presStyleIdx="0" presStyleCnt="1" custLinFactNeighborX="0" custLinFactNeighborY="-23196"/>
      <dgm:spPr/>
    </dgm:pt>
    <dgm:pt modelId="{F2F487F2-224C-4DE0-BDBC-8AED5277848E}" type="pres">
      <dgm:prSet presAssocID="{A8013C9A-E5FF-4797-BEAD-73C632382FE1}" presName="quad1" presStyleLbl="node1" presStyleIdx="0" presStyleCnt="4" custScaleX="119116" custLinFactNeighborX="-23042" custLinFactNeighborY="-8153">
        <dgm:presLayoutVars>
          <dgm:chMax val="0"/>
          <dgm:chPref val="0"/>
          <dgm:bulletEnabled val="1"/>
        </dgm:presLayoutVars>
      </dgm:prSet>
      <dgm:spPr/>
    </dgm:pt>
    <dgm:pt modelId="{CF10BD20-C4B1-43AE-8179-B81B7C0C86AA}" type="pres">
      <dgm:prSet presAssocID="{A8013C9A-E5FF-4797-BEAD-73C632382FE1}" presName="quad2" presStyleLbl="node1" presStyleIdx="1" presStyleCnt="4" custScaleX="119386" custLinFactNeighborX="13008" custLinFactNeighborY="-9203">
        <dgm:presLayoutVars>
          <dgm:chMax val="0"/>
          <dgm:chPref val="0"/>
          <dgm:bulletEnabled val="1"/>
        </dgm:presLayoutVars>
      </dgm:prSet>
      <dgm:spPr/>
    </dgm:pt>
    <dgm:pt modelId="{2DFD2E82-B570-4051-8124-D2688E7E36A4}" type="pres">
      <dgm:prSet presAssocID="{A8013C9A-E5FF-4797-BEAD-73C632382FE1}" presName="quad3" presStyleLbl="node1" presStyleIdx="2" presStyleCnt="4" custScaleX="128685" custScaleY="117053" custLinFactNeighborX="-21487" custLinFactNeighborY="8997">
        <dgm:presLayoutVars>
          <dgm:chMax val="0"/>
          <dgm:chPref val="0"/>
          <dgm:bulletEnabled val="1"/>
        </dgm:presLayoutVars>
      </dgm:prSet>
      <dgm:spPr/>
    </dgm:pt>
    <dgm:pt modelId="{F125B20E-E43E-4815-9B5D-CCA8D4E6C7A5}" type="pres">
      <dgm:prSet presAssocID="{A8013C9A-E5FF-4797-BEAD-73C632382FE1}" presName="quad4" presStyleLbl="node1" presStyleIdx="3" presStyleCnt="4" custScaleX="139991" custScaleY="110752" custLinFactNeighborX="15898" custLinFactNeighborY="11529">
        <dgm:presLayoutVars>
          <dgm:chMax val="0"/>
          <dgm:chPref val="0"/>
          <dgm:bulletEnabled val="1"/>
        </dgm:presLayoutVars>
      </dgm:prSet>
      <dgm:spPr/>
    </dgm:pt>
  </dgm:ptLst>
  <dgm:cxnLst>
    <dgm:cxn modelId="{1D517978-3F15-4F58-BFC8-5FB9CE0AE87C}" type="presOf" srcId="{A8013C9A-E5FF-4797-BEAD-73C632382FE1}" destId="{872EBCBC-73A9-4246-8707-A087D896DB3A}" srcOrd="0" destOrd="0" presId="urn:microsoft.com/office/officeart/2005/8/layout/matrix3"/>
    <dgm:cxn modelId="{5060F779-D449-4139-8B5B-4724636C4066}" srcId="{A8013C9A-E5FF-4797-BEAD-73C632382FE1}" destId="{59F9168C-F68A-42D0-8E30-FC1B2A8165C5}" srcOrd="1" destOrd="0" parTransId="{344982C1-F64D-4790-83D1-F4DB5DF650A7}" sibTransId="{3AA488AA-826B-4A8E-8AEB-AF48F5908125}"/>
    <dgm:cxn modelId="{C7B3E187-8FA3-4848-9047-32082065F276}" srcId="{A8013C9A-E5FF-4797-BEAD-73C632382FE1}" destId="{FD2F18B2-8154-426C-BFF7-87A3771D5DB4}" srcOrd="0" destOrd="0" parTransId="{9F56B882-7F44-4816-B386-037374856282}" sibTransId="{915C36EB-411D-4F4B-A6D2-61E8EEB3843A}"/>
    <dgm:cxn modelId="{69DF239A-B396-40F8-8133-AABFB2D3E041}" srcId="{A8013C9A-E5FF-4797-BEAD-73C632382FE1}" destId="{8B5C3117-B13E-4E01-8AEB-AECCA4325372}" srcOrd="3" destOrd="0" parTransId="{BC430C81-66D2-47DE-9409-0A548A561106}" sibTransId="{4ECA413A-0C1C-4F94-9677-EEF6CB3F62F2}"/>
    <dgm:cxn modelId="{7EB051A8-F819-4769-A51A-A794D98CF1A2}" type="presOf" srcId="{8B5C3117-B13E-4E01-8AEB-AECCA4325372}" destId="{F125B20E-E43E-4815-9B5D-CCA8D4E6C7A5}" srcOrd="0" destOrd="0" presId="urn:microsoft.com/office/officeart/2005/8/layout/matrix3"/>
    <dgm:cxn modelId="{2E5AA9BA-A85B-46C8-B070-3C63A2859781}" type="presOf" srcId="{59F9168C-F68A-42D0-8E30-FC1B2A8165C5}" destId="{CF10BD20-C4B1-43AE-8179-B81B7C0C86AA}" srcOrd="0" destOrd="0" presId="urn:microsoft.com/office/officeart/2005/8/layout/matrix3"/>
    <dgm:cxn modelId="{B0CD1AC8-E4F2-4FF8-A8E7-DE67C957C2E5}" srcId="{A8013C9A-E5FF-4797-BEAD-73C632382FE1}" destId="{BD9084DB-F7BE-49B8-82C7-8082174C132F}" srcOrd="2" destOrd="0" parTransId="{4380B3EA-4E03-4442-83D0-3BAAC8C45922}" sibTransId="{04EF3E59-436D-4F00-A1E8-6B42565E9F73}"/>
    <dgm:cxn modelId="{FC65EECD-4BAE-484C-9C69-707551ABC2C6}" type="presOf" srcId="{FD2F18B2-8154-426C-BFF7-87A3771D5DB4}" destId="{F2F487F2-224C-4DE0-BDBC-8AED5277848E}" srcOrd="0" destOrd="0" presId="urn:microsoft.com/office/officeart/2005/8/layout/matrix3"/>
    <dgm:cxn modelId="{499ADBF2-CCD0-40CE-B102-4CF3231AADB6}" type="presOf" srcId="{BD9084DB-F7BE-49B8-82C7-8082174C132F}" destId="{2DFD2E82-B570-4051-8124-D2688E7E36A4}" srcOrd="0" destOrd="0" presId="urn:microsoft.com/office/officeart/2005/8/layout/matrix3"/>
    <dgm:cxn modelId="{DA248574-5DE6-49AC-846B-A9F06BB5DE1F}" type="presParOf" srcId="{872EBCBC-73A9-4246-8707-A087D896DB3A}" destId="{FDE2B83B-C098-45B9-B8FC-7A6DAFAFD452}" srcOrd="0" destOrd="0" presId="urn:microsoft.com/office/officeart/2005/8/layout/matrix3"/>
    <dgm:cxn modelId="{A6E17A6B-54CB-40A0-92F3-C566A7B6426B}" type="presParOf" srcId="{872EBCBC-73A9-4246-8707-A087D896DB3A}" destId="{F2F487F2-224C-4DE0-BDBC-8AED5277848E}" srcOrd="1" destOrd="0" presId="urn:microsoft.com/office/officeart/2005/8/layout/matrix3"/>
    <dgm:cxn modelId="{4BFCEA22-ED33-402A-B99E-9CA8E7ADD5E8}" type="presParOf" srcId="{872EBCBC-73A9-4246-8707-A087D896DB3A}" destId="{CF10BD20-C4B1-43AE-8179-B81B7C0C86AA}" srcOrd="2" destOrd="0" presId="urn:microsoft.com/office/officeart/2005/8/layout/matrix3"/>
    <dgm:cxn modelId="{95AB2B1B-1928-44EE-9C2B-02D3364EDDC2}" type="presParOf" srcId="{872EBCBC-73A9-4246-8707-A087D896DB3A}" destId="{2DFD2E82-B570-4051-8124-D2688E7E36A4}" srcOrd="3" destOrd="0" presId="urn:microsoft.com/office/officeart/2005/8/layout/matrix3"/>
    <dgm:cxn modelId="{CE81CA9F-ADA7-4C2D-922F-F93AAD6A008B}" type="presParOf" srcId="{872EBCBC-73A9-4246-8707-A087D896DB3A}" destId="{F125B20E-E43E-4815-9B5D-CCA8D4E6C7A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8013C9A-E5FF-4797-BEAD-73C632382FE1}" type="doc">
      <dgm:prSet loTypeId="urn:microsoft.com/office/officeart/2005/8/layout/matrix3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D2F18B2-8154-426C-BFF7-87A3771D5DB4}">
      <dgm:prSet phldrT="[Text]" custT="1"/>
      <dgm:spPr>
        <a:solidFill>
          <a:srgbClr val="FBC608"/>
        </a:solidFill>
      </dgm:spPr>
      <dgm:t>
        <a:bodyPr/>
        <a:lstStyle/>
        <a:p>
          <a:r>
            <a:rPr lang="bg-BG" sz="1800" dirty="0"/>
            <a:t>Нови Членове</a:t>
          </a:r>
          <a:endParaRPr lang="en-US" sz="1800" dirty="0"/>
        </a:p>
      </dgm:t>
    </dgm:pt>
    <dgm:pt modelId="{9F56B882-7F44-4816-B386-037374856282}" type="parTrans" cxnId="{C7B3E187-8FA3-4848-9047-32082065F276}">
      <dgm:prSet/>
      <dgm:spPr/>
      <dgm:t>
        <a:bodyPr/>
        <a:lstStyle/>
        <a:p>
          <a:endParaRPr lang="en-US"/>
        </a:p>
      </dgm:t>
    </dgm:pt>
    <dgm:pt modelId="{915C36EB-411D-4F4B-A6D2-61E8EEB3843A}" type="sibTrans" cxnId="{C7B3E187-8FA3-4848-9047-32082065F276}">
      <dgm:prSet/>
      <dgm:spPr/>
      <dgm:t>
        <a:bodyPr/>
        <a:lstStyle/>
        <a:p>
          <a:endParaRPr lang="en-US"/>
        </a:p>
      </dgm:t>
    </dgm:pt>
    <dgm:pt modelId="{59F9168C-F68A-42D0-8E30-FC1B2A8165C5}">
      <dgm:prSet phldrT="[Text]" custT="1"/>
      <dgm:spPr>
        <a:solidFill>
          <a:srgbClr val="00AC69"/>
        </a:solidFill>
      </dgm:spPr>
      <dgm:t>
        <a:bodyPr/>
        <a:lstStyle/>
        <a:p>
          <a:r>
            <a:rPr lang="bg-BG" sz="1700" dirty="0"/>
            <a:t>Дейности</a:t>
          </a:r>
          <a:endParaRPr lang="en-US" sz="1700" dirty="0"/>
        </a:p>
      </dgm:t>
    </dgm:pt>
    <dgm:pt modelId="{344982C1-F64D-4790-83D1-F4DB5DF650A7}" type="parTrans" cxnId="{5060F779-D449-4139-8B5B-4724636C4066}">
      <dgm:prSet/>
      <dgm:spPr/>
      <dgm:t>
        <a:bodyPr/>
        <a:lstStyle/>
        <a:p>
          <a:endParaRPr lang="en-US"/>
        </a:p>
      </dgm:t>
    </dgm:pt>
    <dgm:pt modelId="{3AA488AA-826B-4A8E-8AEB-AF48F5908125}" type="sibTrans" cxnId="{5060F779-D449-4139-8B5B-4724636C4066}">
      <dgm:prSet/>
      <dgm:spPr/>
      <dgm:t>
        <a:bodyPr/>
        <a:lstStyle/>
        <a:p>
          <a:endParaRPr lang="en-US"/>
        </a:p>
      </dgm:t>
    </dgm:pt>
    <dgm:pt modelId="{BD9084DB-F7BE-49B8-82C7-8082174C132F}">
      <dgm:prSet phldrT="[Text]" custT="1"/>
      <dgm:spPr>
        <a:solidFill>
          <a:srgbClr val="FF5C35"/>
        </a:solidFill>
      </dgm:spPr>
      <dgm:t>
        <a:bodyPr/>
        <a:lstStyle/>
        <a:p>
          <a:r>
            <a:rPr lang="bg-BG" sz="1800" dirty="0"/>
            <a:t>Лидерство и Клубно Управление</a:t>
          </a:r>
          <a:endParaRPr lang="en-US" sz="1800" dirty="0"/>
        </a:p>
      </dgm:t>
    </dgm:pt>
    <dgm:pt modelId="{4380B3EA-4E03-4442-83D0-3BAAC8C45922}" type="parTrans" cxnId="{B0CD1AC8-E4F2-4FF8-A8E7-DE67C957C2E5}">
      <dgm:prSet/>
      <dgm:spPr/>
      <dgm:t>
        <a:bodyPr/>
        <a:lstStyle/>
        <a:p>
          <a:endParaRPr lang="en-US"/>
        </a:p>
      </dgm:t>
    </dgm:pt>
    <dgm:pt modelId="{04EF3E59-436D-4F00-A1E8-6B42565E9F73}" type="sibTrans" cxnId="{B0CD1AC8-E4F2-4FF8-A8E7-DE67C957C2E5}">
      <dgm:prSet/>
      <dgm:spPr/>
      <dgm:t>
        <a:bodyPr/>
        <a:lstStyle/>
        <a:p>
          <a:endParaRPr lang="en-US"/>
        </a:p>
      </dgm:t>
    </dgm:pt>
    <dgm:pt modelId="{8B5C3117-B13E-4E01-8AEB-AECCA4325372}">
      <dgm:prSet phldrT="[Text]" custT="1"/>
      <dgm:spPr>
        <a:solidFill>
          <a:srgbClr val="732E81"/>
        </a:solidFill>
      </dgm:spPr>
      <dgm:t>
        <a:bodyPr/>
        <a:lstStyle/>
        <a:p>
          <a:r>
            <a:rPr lang="bg-BG" sz="2000" dirty="0"/>
            <a:t>Популяри-</a:t>
          </a:r>
        </a:p>
        <a:p>
          <a:r>
            <a:rPr lang="bg-BG" sz="2000" dirty="0"/>
            <a:t>зиране </a:t>
          </a:r>
          <a:endParaRPr lang="en-US" sz="2000" dirty="0"/>
        </a:p>
      </dgm:t>
    </dgm:pt>
    <dgm:pt modelId="{BC430C81-66D2-47DE-9409-0A548A561106}" type="parTrans" cxnId="{69DF239A-B396-40F8-8133-AABFB2D3E041}">
      <dgm:prSet/>
      <dgm:spPr/>
      <dgm:t>
        <a:bodyPr/>
        <a:lstStyle/>
        <a:p>
          <a:endParaRPr lang="en-US"/>
        </a:p>
      </dgm:t>
    </dgm:pt>
    <dgm:pt modelId="{4ECA413A-0C1C-4F94-9677-EEF6CB3F62F2}" type="sibTrans" cxnId="{69DF239A-B396-40F8-8133-AABFB2D3E041}">
      <dgm:prSet/>
      <dgm:spPr/>
      <dgm:t>
        <a:bodyPr/>
        <a:lstStyle/>
        <a:p>
          <a:endParaRPr lang="en-US"/>
        </a:p>
      </dgm:t>
    </dgm:pt>
    <dgm:pt modelId="{872EBCBC-73A9-4246-8707-A087D896DB3A}" type="pres">
      <dgm:prSet presAssocID="{A8013C9A-E5FF-4797-BEAD-73C632382FE1}" presName="matrix" presStyleCnt="0">
        <dgm:presLayoutVars>
          <dgm:chMax val="1"/>
          <dgm:dir/>
          <dgm:resizeHandles val="exact"/>
        </dgm:presLayoutVars>
      </dgm:prSet>
      <dgm:spPr/>
    </dgm:pt>
    <dgm:pt modelId="{FDE2B83B-C098-45B9-B8FC-7A6DAFAFD452}" type="pres">
      <dgm:prSet presAssocID="{A8013C9A-E5FF-4797-BEAD-73C632382FE1}" presName="diamond" presStyleLbl="bgShp" presStyleIdx="0" presStyleCnt="1" custLinFactNeighborX="0" custLinFactNeighborY="-23196"/>
      <dgm:spPr/>
    </dgm:pt>
    <dgm:pt modelId="{F2F487F2-224C-4DE0-BDBC-8AED5277848E}" type="pres">
      <dgm:prSet presAssocID="{A8013C9A-E5FF-4797-BEAD-73C632382FE1}" presName="quad1" presStyleLbl="node1" presStyleIdx="0" presStyleCnt="4" custScaleX="119116" custLinFactNeighborX="-23042" custLinFactNeighborY="-8153">
        <dgm:presLayoutVars>
          <dgm:chMax val="0"/>
          <dgm:chPref val="0"/>
          <dgm:bulletEnabled val="1"/>
        </dgm:presLayoutVars>
      </dgm:prSet>
      <dgm:spPr/>
    </dgm:pt>
    <dgm:pt modelId="{CF10BD20-C4B1-43AE-8179-B81B7C0C86AA}" type="pres">
      <dgm:prSet presAssocID="{A8013C9A-E5FF-4797-BEAD-73C632382FE1}" presName="quad2" presStyleLbl="node1" presStyleIdx="1" presStyleCnt="4" custScaleX="119386" custLinFactNeighborX="13008" custLinFactNeighborY="-9203">
        <dgm:presLayoutVars>
          <dgm:chMax val="0"/>
          <dgm:chPref val="0"/>
          <dgm:bulletEnabled val="1"/>
        </dgm:presLayoutVars>
      </dgm:prSet>
      <dgm:spPr/>
    </dgm:pt>
    <dgm:pt modelId="{2DFD2E82-B570-4051-8124-D2688E7E36A4}" type="pres">
      <dgm:prSet presAssocID="{A8013C9A-E5FF-4797-BEAD-73C632382FE1}" presName="quad3" presStyleLbl="node1" presStyleIdx="2" presStyleCnt="4" custScaleX="128685" custScaleY="117053" custLinFactNeighborX="-21487" custLinFactNeighborY="8997">
        <dgm:presLayoutVars>
          <dgm:chMax val="0"/>
          <dgm:chPref val="0"/>
          <dgm:bulletEnabled val="1"/>
        </dgm:presLayoutVars>
      </dgm:prSet>
      <dgm:spPr/>
    </dgm:pt>
    <dgm:pt modelId="{F125B20E-E43E-4815-9B5D-CCA8D4E6C7A5}" type="pres">
      <dgm:prSet presAssocID="{A8013C9A-E5FF-4797-BEAD-73C632382FE1}" presName="quad4" presStyleLbl="node1" presStyleIdx="3" presStyleCnt="4" custScaleX="139991" custScaleY="110752" custLinFactNeighborX="15898" custLinFactNeighborY="11529">
        <dgm:presLayoutVars>
          <dgm:chMax val="0"/>
          <dgm:chPref val="0"/>
          <dgm:bulletEnabled val="1"/>
        </dgm:presLayoutVars>
      </dgm:prSet>
      <dgm:spPr/>
    </dgm:pt>
  </dgm:ptLst>
  <dgm:cxnLst>
    <dgm:cxn modelId="{1D517978-3F15-4F58-BFC8-5FB9CE0AE87C}" type="presOf" srcId="{A8013C9A-E5FF-4797-BEAD-73C632382FE1}" destId="{872EBCBC-73A9-4246-8707-A087D896DB3A}" srcOrd="0" destOrd="0" presId="urn:microsoft.com/office/officeart/2005/8/layout/matrix3"/>
    <dgm:cxn modelId="{5060F779-D449-4139-8B5B-4724636C4066}" srcId="{A8013C9A-E5FF-4797-BEAD-73C632382FE1}" destId="{59F9168C-F68A-42D0-8E30-FC1B2A8165C5}" srcOrd="1" destOrd="0" parTransId="{344982C1-F64D-4790-83D1-F4DB5DF650A7}" sibTransId="{3AA488AA-826B-4A8E-8AEB-AF48F5908125}"/>
    <dgm:cxn modelId="{C7B3E187-8FA3-4848-9047-32082065F276}" srcId="{A8013C9A-E5FF-4797-BEAD-73C632382FE1}" destId="{FD2F18B2-8154-426C-BFF7-87A3771D5DB4}" srcOrd="0" destOrd="0" parTransId="{9F56B882-7F44-4816-B386-037374856282}" sibTransId="{915C36EB-411D-4F4B-A6D2-61E8EEB3843A}"/>
    <dgm:cxn modelId="{69DF239A-B396-40F8-8133-AABFB2D3E041}" srcId="{A8013C9A-E5FF-4797-BEAD-73C632382FE1}" destId="{8B5C3117-B13E-4E01-8AEB-AECCA4325372}" srcOrd="3" destOrd="0" parTransId="{BC430C81-66D2-47DE-9409-0A548A561106}" sibTransId="{4ECA413A-0C1C-4F94-9677-EEF6CB3F62F2}"/>
    <dgm:cxn modelId="{7EB051A8-F819-4769-A51A-A794D98CF1A2}" type="presOf" srcId="{8B5C3117-B13E-4E01-8AEB-AECCA4325372}" destId="{F125B20E-E43E-4815-9B5D-CCA8D4E6C7A5}" srcOrd="0" destOrd="0" presId="urn:microsoft.com/office/officeart/2005/8/layout/matrix3"/>
    <dgm:cxn modelId="{2E5AA9BA-A85B-46C8-B070-3C63A2859781}" type="presOf" srcId="{59F9168C-F68A-42D0-8E30-FC1B2A8165C5}" destId="{CF10BD20-C4B1-43AE-8179-B81B7C0C86AA}" srcOrd="0" destOrd="0" presId="urn:microsoft.com/office/officeart/2005/8/layout/matrix3"/>
    <dgm:cxn modelId="{B0CD1AC8-E4F2-4FF8-A8E7-DE67C957C2E5}" srcId="{A8013C9A-E5FF-4797-BEAD-73C632382FE1}" destId="{BD9084DB-F7BE-49B8-82C7-8082174C132F}" srcOrd="2" destOrd="0" parTransId="{4380B3EA-4E03-4442-83D0-3BAAC8C45922}" sibTransId="{04EF3E59-436D-4F00-A1E8-6B42565E9F73}"/>
    <dgm:cxn modelId="{FC65EECD-4BAE-484C-9C69-707551ABC2C6}" type="presOf" srcId="{FD2F18B2-8154-426C-BFF7-87A3771D5DB4}" destId="{F2F487F2-224C-4DE0-BDBC-8AED5277848E}" srcOrd="0" destOrd="0" presId="urn:microsoft.com/office/officeart/2005/8/layout/matrix3"/>
    <dgm:cxn modelId="{499ADBF2-CCD0-40CE-B102-4CF3231AADB6}" type="presOf" srcId="{BD9084DB-F7BE-49B8-82C7-8082174C132F}" destId="{2DFD2E82-B570-4051-8124-D2688E7E36A4}" srcOrd="0" destOrd="0" presId="urn:microsoft.com/office/officeart/2005/8/layout/matrix3"/>
    <dgm:cxn modelId="{DA248574-5DE6-49AC-846B-A9F06BB5DE1F}" type="presParOf" srcId="{872EBCBC-73A9-4246-8707-A087D896DB3A}" destId="{FDE2B83B-C098-45B9-B8FC-7A6DAFAFD452}" srcOrd="0" destOrd="0" presId="urn:microsoft.com/office/officeart/2005/8/layout/matrix3"/>
    <dgm:cxn modelId="{A6E17A6B-54CB-40A0-92F3-C566A7B6426B}" type="presParOf" srcId="{872EBCBC-73A9-4246-8707-A087D896DB3A}" destId="{F2F487F2-224C-4DE0-BDBC-8AED5277848E}" srcOrd="1" destOrd="0" presId="urn:microsoft.com/office/officeart/2005/8/layout/matrix3"/>
    <dgm:cxn modelId="{4BFCEA22-ED33-402A-B99E-9CA8E7ADD5E8}" type="presParOf" srcId="{872EBCBC-73A9-4246-8707-A087D896DB3A}" destId="{CF10BD20-C4B1-43AE-8179-B81B7C0C86AA}" srcOrd="2" destOrd="0" presId="urn:microsoft.com/office/officeart/2005/8/layout/matrix3"/>
    <dgm:cxn modelId="{95AB2B1B-1928-44EE-9C2B-02D3364EDDC2}" type="presParOf" srcId="{872EBCBC-73A9-4246-8707-A087D896DB3A}" destId="{2DFD2E82-B570-4051-8124-D2688E7E36A4}" srcOrd="3" destOrd="0" presId="urn:microsoft.com/office/officeart/2005/8/layout/matrix3"/>
    <dgm:cxn modelId="{CE81CA9F-ADA7-4C2D-922F-F93AAD6A008B}" type="presParOf" srcId="{872EBCBC-73A9-4246-8707-A087D896DB3A}" destId="{F125B20E-E43E-4815-9B5D-CCA8D4E6C7A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0AB0A1B-FDAE-41FD-AE57-398A873BA48D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61FF0B-7F8A-4C90-88F7-2E642E6D8B1F}">
      <dgm:prSet phldrT="[Text]" custT="1"/>
      <dgm:spPr/>
      <dgm:t>
        <a:bodyPr/>
        <a:lstStyle/>
        <a:p>
          <a:r>
            <a:rPr lang="bg-BG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СПОДЕЛИ</a:t>
          </a:r>
          <a:endParaRPr lang="en-US" sz="24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A209CBA-3722-4E01-AD23-0F5A5DB5337A}" type="parTrans" cxnId="{B70F8A36-0921-4608-BDAD-1E8E400044F8}">
      <dgm:prSet/>
      <dgm:spPr/>
      <dgm:t>
        <a:bodyPr/>
        <a:lstStyle/>
        <a:p>
          <a:endParaRPr lang="en-US"/>
        </a:p>
      </dgm:t>
    </dgm:pt>
    <dgm:pt modelId="{BEA03FD3-A91D-41F8-A627-61161216967A}" type="sibTrans" cxnId="{B70F8A36-0921-4608-BDAD-1E8E400044F8}">
      <dgm:prSet/>
      <dgm:spPr/>
      <dgm:t>
        <a:bodyPr/>
        <a:lstStyle/>
        <a:p>
          <a:endParaRPr lang="en-US"/>
        </a:p>
      </dgm:t>
    </dgm:pt>
    <dgm:pt modelId="{B38DF2A8-9927-4474-A330-4FC149E46B3A}">
      <dgm:prSet phldrT="[Text]" custT="1"/>
      <dgm:spPr/>
      <dgm:t>
        <a:bodyPr/>
        <a:lstStyle/>
        <a:p>
          <a:r>
            <a:rPr lang="bg-BG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ПОМОГНИ</a:t>
          </a:r>
          <a:endParaRPr lang="en-US" sz="24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316FE86-D3C3-4F8A-8B14-AD815A7D9864}" type="parTrans" cxnId="{8CCC5A02-96CD-4CE9-AACB-2CA8BDCECBF4}">
      <dgm:prSet/>
      <dgm:spPr/>
      <dgm:t>
        <a:bodyPr/>
        <a:lstStyle/>
        <a:p>
          <a:endParaRPr lang="en-US"/>
        </a:p>
      </dgm:t>
    </dgm:pt>
    <dgm:pt modelId="{3653FDBC-BC6E-4B18-82F1-DBB00CD5EC9E}" type="sibTrans" cxnId="{8CCC5A02-96CD-4CE9-AACB-2CA8BDCECBF4}">
      <dgm:prSet/>
      <dgm:spPr/>
      <dgm:t>
        <a:bodyPr/>
        <a:lstStyle/>
        <a:p>
          <a:endParaRPr lang="en-US"/>
        </a:p>
      </dgm:t>
    </dgm:pt>
    <dgm:pt modelId="{446567A8-4193-4A69-8725-3E533BDAB271}">
      <dgm:prSet phldrT="[Text]" custT="1"/>
      <dgm:spPr/>
      <dgm:t>
        <a:bodyPr/>
        <a:lstStyle/>
        <a:p>
          <a:r>
            <a:rPr lang="bg-BG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ПОХВАЛИ</a:t>
          </a:r>
          <a:endParaRPr lang="en-US" sz="24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5525E31-4F8F-4DD9-8035-FDE576519487}" type="parTrans" cxnId="{9CBBEB29-4586-4DF3-AB2D-492409AB5EA8}">
      <dgm:prSet/>
      <dgm:spPr/>
      <dgm:t>
        <a:bodyPr/>
        <a:lstStyle/>
        <a:p>
          <a:endParaRPr lang="en-US"/>
        </a:p>
      </dgm:t>
    </dgm:pt>
    <dgm:pt modelId="{3BF27525-AB1F-4285-90A9-FFD9E931F36A}" type="sibTrans" cxnId="{9CBBEB29-4586-4DF3-AB2D-492409AB5EA8}">
      <dgm:prSet/>
      <dgm:spPr/>
      <dgm:t>
        <a:bodyPr/>
        <a:lstStyle/>
        <a:p>
          <a:endParaRPr lang="en-US"/>
        </a:p>
      </dgm:t>
    </dgm:pt>
    <dgm:pt modelId="{3582085E-0BD9-4580-A539-8C4C410D28EE}">
      <dgm:prSet phldrT="[Text]" custT="1"/>
      <dgm:spPr/>
      <dgm:t>
        <a:bodyPr/>
        <a:lstStyle/>
        <a:p>
          <a:r>
            <a:rPr lang="bg-BG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ОЦЕНИ</a:t>
          </a:r>
          <a:endParaRPr lang="en-US" sz="24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5244180-AC17-4D9E-A192-A20AEABB4C71}" type="parTrans" cxnId="{97ECD99F-EE4E-4F91-AAFB-551CEBD8D76F}">
      <dgm:prSet/>
      <dgm:spPr/>
      <dgm:t>
        <a:bodyPr/>
        <a:lstStyle/>
        <a:p>
          <a:endParaRPr lang="en-US"/>
        </a:p>
      </dgm:t>
    </dgm:pt>
    <dgm:pt modelId="{DC0827B9-48D0-4693-AB0E-1E578D946017}" type="sibTrans" cxnId="{97ECD99F-EE4E-4F91-AAFB-551CEBD8D76F}">
      <dgm:prSet/>
      <dgm:spPr/>
      <dgm:t>
        <a:bodyPr/>
        <a:lstStyle/>
        <a:p>
          <a:endParaRPr lang="en-US"/>
        </a:p>
      </dgm:t>
    </dgm:pt>
    <dgm:pt modelId="{3D19E0DB-5D2C-453A-93DA-800C15DDF159}">
      <dgm:prSet phldrT="[Text]" custT="1"/>
      <dgm:spPr/>
      <dgm:t>
        <a:bodyPr/>
        <a:lstStyle/>
        <a:p>
          <a:r>
            <a:rPr lang="bg-BG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ПРОМЕНИ</a:t>
          </a:r>
          <a:endParaRPr lang="en-US" sz="16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C38D0EA-BF2F-4639-A50C-E159D9D46747}" type="parTrans" cxnId="{02D1E73E-4040-4242-A8C2-A844447D32E1}">
      <dgm:prSet/>
      <dgm:spPr/>
      <dgm:t>
        <a:bodyPr/>
        <a:lstStyle/>
        <a:p>
          <a:endParaRPr lang="en-US"/>
        </a:p>
      </dgm:t>
    </dgm:pt>
    <dgm:pt modelId="{E742C047-7D61-4334-B6A2-37797A71CBD2}" type="sibTrans" cxnId="{02D1E73E-4040-4242-A8C2-A844447D32E1}">
      <dgm:prSet/>
      <dgm:spPr/>
      <dgm:t>
        <a:bodyPr/>
        <a:lstStyle/>
        <a:p>
          <a:endParaRPr lang="en-US"/>
        </a:p>
      </dgm:t>
    </dgm:pt>
    <dgm:pt modelId="{21CF76AB-7F05-418E-B980-A842F5DA6F12}" type="pres">
      <dgm:prSet presAssocID="{A0AB0A1B-FDAE-41FD-AE57-398A873BA48D}" presName="cycle" presStyleCnt="0">
        <dgm:presLayoutVars>
          <dgm:dir/>
          <dgm:resizeHandles val="exact"/>
        </dgm:presLayoutVars>
      </dgm:prSet>
      <dgm:spPr/>
    </dgm:pt>
    <dgm:pt modelId="{C55E2DA2-67A0-409F-852D-EC244EA05801}" type="pres">
      <dgm:prSet presAssocID="{5B61FF0B-7F8A-4C90-88F7-2E642E6D8B1F}" presName="dummy" presStyleCnt="0"/>
      <dgm:spPr/>
    </dgm:pt>
    <dgm:pt modelId="{EE74A6F0-2383-453B-8984-7FC21383780B}" type="pres">
      <dgm:prSet presAssocID="{5B61FF0B-7F8A-4C90-88F7-2E642E6D8B1F}" presName="node" presStyleLbl="revTx" presStyleIdx="0" presStyleCnt="5" custScaleX="107897" custScaleY="72394" custRadScaleRad="95666" custRadScaleInc="-5811">
        <dgm:presLayoutVars>
          <dgm:bulletEnabled val="1"/>
        </dgm:presLayoutVars>
      </dgm:prSet>
      <dgm:spPr/>
    </dgm:pt>
    <dgm:pt modelId="{38F3E115-2726-41E2-A1A9-A5F5D41654D6}" type="pres">
      <dgm:prSet presAssocID="{BEA03FD3-A91D-41F8-A627-61161216967A}" presName="sibTrans" presStyleLbl="node1" presStyleIdx="0" presStyleCnt="5"/>
      <dgm:spPr/>
    </dgm:pt>
    <dgm:pt modelId="{AD87C33A-60DD-4697-9819-776C2CAA2EF1}" type="pres">
      <dgm:prSet presAssocID="{B38DF2A8-9927-4474-A330-4FC149E46B3A}" presName="dummy" presStyleCnt="0"/>
      <dgm:spPr/>
    </dgm:pt>
    <dgm:pt modelId="{8683EC5F-8B4B-4A5E-A235-74AB7F4410C9}" type="pres">
      <dgm:prSet presAssocID="{B38DF2A8-9927-4474-A330-4FC149E46B3A}" presName="node" presStyleLbl="revTx" presStyleIdx="1" presStyleCnt="5" custScaleX="158738" custScaleY="72394" custRadScaleRad="96498" custRadScaleInc="8487">
        <dgm:presLayoutVars>
          <dgm:bulletEnabled val="1"/>
        </dgm:presLayoutVars>
      </dgm:prSet>
      <dgm:spPr/>
    </dgm:pt>
    <dgm:pt modelId="{8BA4A4AD-AE21-4519-907E-3292F261B497}" type="pres">
      <dgm:prSet presAssocID="{3653FDBC-BC6E-4B18-82F1-DBB00CD5EC9E}" presName="sibTrans" presStyleLbl="node1" presStyleIdx="1" presStyleCnt="5"/>
      <dgm:spPr/>
    </dgm:pt>
    <dgm:pt modelId="{D1D8BC5A-D84B-4FEB-AC9D-A50DE7B5DEA1}" type="pres">
      <dgm:prSet presAssocID="{446567A8-4193-4A69-8725-3E533BDAB271}" presName="dummy" presStyleCnt="0"/>
      <dgm:spPr/>
    </dgm:pt>
    <dgm:pt modelId="{4F627922-9974-41B6-88C2-64A66BD838A2}" type="pres">
      <dgm:prSet presAssocID="{446567A8-4193-4A69-8725-3E533BDAB271}" presName="node" presStyleLbl="revTx" presStyleIdx="2" presStyleCnt="5" custScaleX="107897" custScaleY="72394" custRadScaleRad="102258" custRadScaleInc="10388">
        <dgm:presLayoutVars>
          <dgm:bulletEnabled val="1"/>
        </dgm:presLayoutVars>
      </dgm:prSet>
      <dgm:spPr/>
    </dgm:pt>
    <dgm:pt modelId="{9E39B2B2-8846-4D64-9C36-18324217A6E5}" type="pres">
      <dgm:prSet presAssocID="{3BF27525-AB1F-4285-90A9-FFD9E931F36A}" presName="sibTrans" presStyleLbl="node1" presStyleIdx="2" presStyleCnt="5"/>
      <dgm:spPr/>
    </dgm:pt>
    <dgm:pt modelId="{28FFD8AD-4416-4872-936F-FD8D81968E1A}" type="pres">
      <dgm:prSet presAssocID="{3582085E-0BD9-4580-A539-8C4C410D28EE}" presName="dummy" presStyleCnt="0"/>
      <dgm:spPr/>
    </dgm:pt>
    <dgm:pt modelId="{BC684917-3BD1-4414-BD80-F1AA5349A567}" type="pres">
      <dgm:prSet presAssocID="{3582085E-0BD9-4580-A539-8C4C410D28EE}" presName="node" presStyleLbl="revTx" presStyleIdx="3" presStyleCnt="5" custScaleX="169985" custScaleY="72394" custRadScaleRad="104900" custRadScaleInc="-1549">
        <dgm:presLayoutVars>
          <dgm:bulletEnabled val="1"/>
        </dgm:presLayoutVars>
      </dgm:prSet>
      <dgm:spPr/>
    </dgm:pt>
    <dgm:pt modelId="{2E3351E2-2A4A-4DA6-8386-CAD3C32A7C8A}" type="pres">
      <dgm:prSet presAssocID="{DC0827B9-48D0-4693-AB0E-1E578D946017}" presName="sibTrans" presStyleLbl="node1" presStyleIdx="3" presStyleCnt="5"/>
      <dgm:spPr/>
    </dgm:pt>
    <dgm:pt modelId="{D59C04EE-B2DF-4EE1-A99F-7E0251222690}" type="pres">
      <dgm:prSet presAssocID="{3D19E0DB-5D2C-453A-93DA-800C15DDF159}" presName="dummy" presStyleCnt="0"/>
      <dgm:spPr/>
    </dgm:pt>
    <dgm:pt modelId="{8557EA02-D677-4CAF-84C5-FAB44985FE80}" type="pres">
      <dgm:prSet presAssocID="{3D19E0DB-5D2C-453A-93DA-800C15DDF159}" presName="node" presStyleLbl="revTx" presStyleIdx="4" presStyleCnt="5" custScaleX="148821" custScaleY="72394" custRadScaleRad="106682" custRadScaleInc="-31675">
        <dgm:presLayoutVars>
          <dgm:bulletEnabled val="1"/>
        </dgm:presLayoutVars>
      </dgm:prSet>
      <dgm:spPr/>
    </dgm:pt>
    <dgm:pt modelId="{530FA79C-3F31-40E4-83D7-8F47B18CD322}" type="pres">
      <dgm:prSet presAssocID="{E742C047-7D61-4334-B6A2-37797A71CBD2}" presName="sibTrans" presStyleLbl="node1" presStyleIdx="4" presStyleCnt="5"/>
      <dgm:spPr/>
    </dgm:pt>
  </dgm:ptLst>
  <dgm:cxnLst>
    <dgm:cxn modelId="{8CCC5A02-96CD-4CE9-AACB-2CA8BDCECBF4}" srcId="{A0AB0A1B-FDAE-41FD-AE57-398A873BA48D}" destId="{B38DF2A8-9927-4474-A330-4FC149E46B3A}" srcOrd="1" destOrd="0" parTransId="{F316FE86-D3C3-4F8A-8B14-AD815A7D9864}" sibTransId="{3653FDBC-BC6E-4B18-82F1-DBB00CD5EC9E}"/>
    <dgm:cxn modelId="{AB05A604-827E-4EF7-B15A-C9005476AD52}" type="presOf" srcId="{5B61FF0B-7F8A-4C90-88F7-2E642E6D8B1F}" destId="{EE74A6F0-2383-453B-8984-7FC21383780B}" srcOrd="0" destOrd="0" presId="urn:microsoft.com/office/officeart/2005/8/layout/cycle1"/>
    <dgm:cxn modelId="{DC986B09-13D7-4BF1-95C3-6CA3CDE70E5D}" type="presOf" srcId="{DC0827B9-48D0-4693-AB0E-1E578D946017}" destId="{2E3351E2-2A4A-4DA6-8386-CAD3C32A7C8A}" srcOrd="0" destOrd="0" presId="urn:microsoft.com/office/officeart/2005/8/layout/cycle1"/>
    <dgm:cxn modelId="{98619213-9297-42A6-B93A-949248637DDD}" type="presOf" srcId="{446567A8-4193-4A69-8725-3E533BDAB271}" destId="{4F627922-9974-41B6-88C2-64A66BD838A2}" srcOrd="0" destOrd="0" presId="urn:microsoft.com/office/officeart/2005/8/layout/cycle1"/>
    <dgm:cxn modelId="{9CBBEB29-4586-4DF3-AB2D-492409AB5EA8}" srcId="{A0AB0A1B-FDAE-41FD-AE57-398A873BA48D}" destId="{446567A8-4193-4A69-8725-3E533BDAB271}" srcOrd="2" destOrd="0" parTransId="{A5525E31-4F8F-4DD9-8035-FDE576519487}" sibTransId="{3BF27525-AB1F-4285-90A9-FFD9E931F36A}"/>
    <dgm:cxn modelId="{059F252D-4F7F-4C39-8481-EB86ADB9E54A}" type="presOf" srcId="{B38DF2A8-9927-4474-A330-4FC149E46B3A}" destId="{8683EC5F-8B4B-4A5E-A235-74AB7F4410C9}" srcOrd="0" destOrd="0" presId="urn:microsoft.com/office/officeart/2005/8/layout/cycle1"/>
    <dgm:cxn modelId="{B70F8A36-0921-4608-BDAD-1E8E400044F8}" srcId="{A0AB0A1B-FDAE-41FD-AE57-398A873BA48D}" destId="{5B61FF0B-7F8A-4C90-88F7-2E642E6D8B1F}" srcOrd="0" destOrd="0" parTransId="{2A209CBA-3722-4E01-AD23-0F5A5DB5337A}" sibTransId="{BEA03FD3-A91D-41F8-A627-61161216967A}"/>
    <dgm:cxn modelId="{02D1E73E-4040-4242-A8C2-A844447D32E1}" srcId="{A0AB0A1B-FDAE-41FD-AE57-398A873BA48D}" destId="{3D19E0DB-5D2C-453A-93DA-800C15DDF159}" srcOrd="4" destOrd="0" parTransId="{2C38D0EA-BF2F-4639-A50C-E159D9D46747}" sibTransId="{E742C047-7D61-4334-B6A2-37797A71CBD2}"/>
    <dgm:cxn modelId="{99DE6648-A2D0-424B-8349-A4B6FBB7E602}" type="presOf" srcId="{BEA03FD3-A91D-41F8-A627-61161216967A}" destId="{38F3E115-2726-41E2-A1A9-A5F5D41654D6}" srcOrd="0" destOrd="0" presId="urn:microsoft.com/office/officeart/2005/8/layout/cycle1"/>
    <dgm:cxn modelId="{CBFC1F6F-A66D-4222-BB35-B8BE10BC1D6B}" type="presOf" srcId="{3D19E0DB-5D2C-453A-93DA-800C15DDF159}" destId="{8557EA02-D677-4CAF-84C5-FAB44985FE80}" srcOrd="0" destOrd="0" presId="urn:microsoft.com/office/officeart/2005/8/layout/cycle1"/>
    <dgm:cxn modelId="{4660AE84-FE47-461D-B7C6-857F52316098}" type="presOf" srcId="{3653FDBC-BC6E-4B18-82F1-DBB00CD5EC9E}" destId="{8BA4A4AD-AE21-4519-907E-3292F261B497}" srcOrd="0" destOrd="0" presId="urn:microsoft.com/office/officeart/2005/8/layout/cycle1"/>
    <dgm:cxn modelId="{32C6888B-A255-4B48-AAEC-F9ECD11BDB8E}" type="presOf" srcId="{A0AB0A1B-FDAE-41FD-AE57-398A873BA48D}" destId="{21CF76AB-7F05-418E-B980-A842F5DA6F12}" srcOrd="0" destOrd="0" presId="urn:microsoft.com/office/officeart/2005/8/layout/cycle1"/>
    <dgm:cxn modelId="{97ECD99F-EE4E-4F91-AAFB-551CEBD8D76F}" srcId="{A0AB0A1B-FDAE-41FD-AE57-398A873BA48D}" destId="{3582085E-0BD9-4580-A539-8C4C410D28EE}" srcOrd="3" destOrd="0" parTransId="{A5244180-AC17-4D9E-A192-A20AEABB4C71}" sibTransId="{DC0827B9-48D0-4693-AB0E-1E578D946017}"/>
    <dgm:cxn modelId="{317141A8-A488-4CF2-BFF7-64BE482BDC97}" type="presOf" srcId="{3BF27525-AB1F-4285-90A9-FFD9E931F36A}" destId="{9E39B2B2-8846-4D64-9C36-18324217A6E5}" srcOrd="0" destOrd="0" presId="urn:microsoft.com/office/officeart/2005/8/layout/cycle1"/>
    <dgm:cxn modelId="{D5FE9FC3-D06C-4BC9-ABF8-6703FC02CE44}" type="presOf" srcId="{3582085E-0BD9-4580-A539-8C4C410D28EE}" destId="{BC684917-3BD1-4414-BD80-F1AA5349A567}" srcOrd="0" destOrd="0" presId="urn:microsoft.com/office/officeart/2005/8/layout/cycle1"/>
    <dgm:cxn modelId="{E20E9DD5-E783-4A36-996B-C740251FE21C}" type="presOf" srcId="{E742C047-7D61-4334-B6A2-37797A71CBD2}" destId="{530FA79C-3F31-40E4-83D7-8F47B18CD322}" srcOrd="0" destOrd="0" presId="urn:microsoft.com/office/officeart/2005/8/layout/cycle1"/>
    <dgm:cxn modelId="{EC41A4A4-C00F-4F59-8F05-05C2534B657A}" type="presParOf" srcId="{21CF76AB-7F05-418E-B980-A842F5DA6F12}" destId="{C55E2DA2-67A0-409F-852D-EC244EA05801}" srcOrd="0" destOrd="0" presId="urn:microsoft.com/office/officeart/2005/8/layout/cycle1"/>
    <dgm:cxn modelId="{7C07A28F-F968-4089-8964-F78F5A835045}" type="presParOf" srcId="{21CF76AB-7F05-418E-B980-A842F5DA6F12}" destId="{EE74A6F0-2383-453B-8984-7FC21383780B}" srcOrd="1" destOrd="0" presId="urn:microsoft.com/office/officeart/2005/8/layout/cycle1"/>
    <dgm:cxn modelId="{D8863117-D631-4F7D-B246-2D08F3784C39}" type="presParOf" srcId="{21CF76AB-7F05-418E-B980-A842F5DA6F12}" destId="{38F3E115-2726-41E2-A1A9-A5F5D41654D6}" srcOrd="2" destOrd="0" presId="urn:microsoft.com/office/officeart/2005/8/layout/cycle1"/>
    <dgm:cxn modelId="{9AAD9138-E17A-4EC0-B673-DCEA116CA05C}" type="presParOf" srcId="{21CF76AB-7F05-418E-B980-A842F5DA6F12}" destId="{AD87C33A-60DD-4697-9819-776C2CAA2EF1}" srcOrd="3" destOrd="0" presId="urn:microsoft.com/office/officeart/2005/8/layout/cycle1"/>
    <dgm:cxn modelId="{C060E61B-AD66-4FAE-8C9F-0732E7585D68}" type="presParOf" srcId="{21CF76AB-7F05-418E-B980-A842F5DA6F12}" destId="{8683EC5F-8B4B-4A5E-A235-74AB7F4410C9}" srcOrd="4" destOrd="0" presId="urn:microsoft.com/office/officeart/2005/8/layout/cycle1"/>
    <dgm:cxn modelId="{B15A833C-F4D3-425A-AD90-18D8E7FE229A}" type="presParOf" srcId="{21CF76AB-7F05-418E-B980-A842F5DA6F12}" destId="{8BA4A4AD-AE21-4519-907E-3292F261B497}" srcOrd="5" destOrd="0" presId="urn:microsoft.com/office/officeart/2005/8/layout/cycle1"/>
    <dgm:cxn modelId="{D8746CFB-454B-4244-A78B-2B96F3D17D28}" type="presParOf" srcId="{21CF76AB-7F05-418E-B980-A842F5DA6F12}" destId="{D1D8BC5A-D84B-4FEB-AC9D-A50DE7B5DEA1}" srcOrd="6" destOrd="0" presId="urn:microsoft.com/office/officeart/2005/8/layout/cycle1"/>
    <dgm:cxn modelId="{EA14E2DB-4A4A-427A-ADEE-752A304A00DF}" type="presParOf" srcId="{21CF76AB-7F05-418E-B980-A842F5DA6F12}" destId="{4F627922-9974-41B6-88C2-64A66BD838A2}" srcOrd="7" destOrd="0" presId="urn:microsoft.com/office/officeart/2005/8/layout/cycle1"/>
    <dgm:cxn modelId="{4FA2A4E6-C10A-464F-8F43-45FD631A191F}" type="presParOf" srcId="{21CF76AB-7F05-418E-B980-A842F5DA6F12}" destId="{9E39B2B2-8846-4D64-9C36-18324217A6E5}" srcOrd="8" destOrd="0" presId="urn:microsoft.com/office/officeart/2005/8/layout/cycle1"/>
    <dgm:cxn modelId="{E793DC35-1B2C-45F7-91BA-1C263C4C8CEA}" type="presParOf" srcId="{21CF76AB-7F05-418E-B980-A842F5DA6F12}" destId="{28FFD8AD-4416-4872-936F-FD8D81968E1A}" srcOrd="9" destOrd="0" presId="urn:microsoft.com/office/officeart/2005/8/layout/cycle1"/>
    <dgm:cxn modelId="{190BE0D7-2A5F-4D4F-9888-69D8CC4FE9E1}" type="presParOf" srcId="{21CF76AB-7F05-418E-B980-A842F5DA6F12}" destId="{BC684917-3BD1-4414-BD80-F1AA5349A567}" srcOrd="10" destOrd="0" presId="urn:microsoft.com/office/officeart/2005/8/layout/cycle1"/>
    <dgm:cxn modelId="{64C515C8-4490-4805-8C02-4C29F825D91A}" type="presParOf" srcId="{21CF76AB-7F05-418E-B980-A842F5DA6F12}" destId="{2E3351E2-2A4A-4DA6-8386-CAD3C32A7C8A}" srcOrd="11" destOrd="0" presId="urn:microsoft.com/office/officeart/2005/8/layout/cycle1"/>
    <dgm:cxn modelId="{004955E1-91A2-4F1A-B4C9-5F4AB6E020B5}" type="presParOf" srcId="{21CF76AB-7F05-418E-B980-A842F5DA6F12}" destId="{D59C04EE-B2DF-4EE1-A99F-7E0251222690}" srcOrd="12" destOrd="0" presId="urn:microsoft.com/office/officeart/2005/8/layout/cycle1"/>
    <dgm:cxn modelId="{7B37B4F8-5A33-4F00-8524-8EAF1BC1754C}" type="presParOf" srcId="{21CF76AB-7F05-418E-B980-A842F5DA6F12}" destId="{8557EA02-D677-4CAF-84C5-FAB44985FE80}" srcOrd="13" destOrd="0" presId="urn:microsoft.com/office/officeart/2005/8/layout/cycle1"/>
    <dgm:cxn modelId="{1402B83D-7D29-43A0-8890-4B0A1B1F44F4}" type="presParOf" srcId="{21CF76AB-7F05-418E-B980-A842F5DA6F12}" destId="{530FA79C-3F31-40E4-83D7-8F47B18CD322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D7403-252F-46AF-B7FF-FF02DE8F7105}">
      <dsp:nvSpPr>
        <dsp:cNvPr id="0" name=""/>
        <dsp:cNvSpPr/>
      </dsp:nvSpPr>
      <dsp:spPr>
        <a:xfrm>
          <a:off x="4182804" y="2331069"/>
          <a:ext cx="2225733" cy="22257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2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Увеличаване на членовете в клуба</a:t>
          </a:r>
          <a:endParaRPr lang="en-US" sz="22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508755" y="2657020"/>
        <a:ext cx="1573831" cy="1573831"/>
      </dsp:txXfrm>
    </dsp:sp>
    <dsp:sp modelId="{81ED42A3-111F-4F84-A6E1-3F83AD87ED31}">
      <dsp:nvSpPr>
        <dsp:cNvPr id="0" name=""/>
        <dsp:cNvSpPr/>
      </dsp:nvSpPr>
      <dsp:spPr>
        <a:xfrm rot="10776330">
          <a:off x="2914997" y="3180959"/>
          <a:ext cx="1309267" cy="634334"/>
        </a:xfrm>
        <a:prstGeom prst="leftArrow">
          <a:avLst>
            <a:gd name="adj1" fmla="val 60000"/>
            <a:gd name="adj2" fmla="val 50000"/>
          </a:avLst>
        </a:prstGeom>
        <a:solidFill>
          <a:srgbClr val="FBC60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990A02-D1E8-4327-9D83-E504CD145630}">
      <dsp:nvSpPr>
        <dsp:cNvPr id="0" name=""/>
        <dsp:cNvSpPr/>
      </dsp:nvSpPr>
      <dsp:spPr>
        <a:xfrm>
          <a:off x="1538025" y="2616750"/>
          <a:ext cx="2114446" cy="16915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1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Подмладете клуба си с нови членове</a:t>
          </a:r>
          <a:endParaRPr lang="en-US" sz="21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587569" y="2666294"/>
        <a:ext cx="2015358" cy="1592469"/>
      </dsp:txXfrm>
    </dsp:sp>
    <dsp:sp modelId="{72EF28BA-BEA1-429A-BFF9-0B1170C59A1D}">
      <dsp:nvSpPr>
        <dsp:cNvPr id="0" name=""/>
        <dsp:cNvSpPr/>
      </dsp:nvSpPr>
      <dsp:spPr>
        <a:xfrm rot="13454814">
          <a:off x="3184767" y="2211148"/>
          <a:ext cx="1118999" cy="634334"/>
        </a:xfrm>
        <a:prstGeom prst="leftArrow">
          <a:avLst>
            <a:gd name="adj1" fmla="val 60000"/>
            <a:gd name="adj2" fmla="val 50000"/>
          </a:avLst>
        </a:prstGeom>
        <a:solidFill>
          <a:srgbClr val="00AC6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3ED82-F863-442C-A856-1DC1425A9CBE}">
      <dsp:nvSpPr>
        <dsp:cNvPr id="0" name=""/>
        <dsp:cNvSpPr/>
      </dsp:nvSpPr>
      <dsp:spPr>
        <a:xfrm>
          <a:off x="1735909" y="574160"/>
          <a:ext cx="2963693" cy="16915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1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Освежете живота в клуба си с нови идеи и възможности за дейности</a:t>
          </a:r>
          <a:endParaRPr lang="en-US" sz="21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785453" y="623704"/>
        <a:ext cx="2864605" cy="1592469"/>
      </dsp:txXfrm>
    </dsp:sp>
    <dsp:sp modelId="{5B149C59-799D-402E-BC6E-B473A3FEE815}">
      <dsp:nvSpPr>
        <dsp:cNvPr id="0" name=""/>
        <dsp:cNvSpPr/>
      </dsp:nvSpPr>
      <dsp:spPr>
        <a:xfrm rot="18741444">
          <a:off x="6051198" y="1853621"/>
          <a:ext cx="1668177" cy="634334"/>
        </a:xfrm>
        <a:prstGeom prst="leftArrow">
          <a:avLst>
            <a:gd name="adj1" fmla="val 60000"/>
            <a:gd name="adj2" fmla="val 50000"/>
          </a:avLst>
        </a:prstGeom>
        <a:solidFill>
          <a:srgbClr val="FF5C3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36BFA-2F5E-4DE8-ADE9-814D57D7E28D}">
      <dsp:nvSpPr>
        <dsp:cNvPr id="0" name=""/>
        <dsp:cNvSpPr/>
      </dsp:nvSpPr>
      <dsp:spPr>
        <a:xfrm>
          <a:off x="5697959" y="442352"/>
          <a:ext cx="3126590" cy="16915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1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Подкрепяйте развитието на нови лидери и доброто администриране на клуба</a:t>
          </a:r>
          <a:endParaRPr lang="en-US" sz="21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747503" y="491896"/>
        <a:ext cx="3027502" cy="1592469"/>
      </dsp:txXfrm>
    </dsp:sp>
    <dsp:sp modelId="{11D8F28B-3D61-495F-A40C-657B7B3D08DF}">
      <dsp:nvSpPr>
        <dsp:cNvPr id="0" name=""/>
        <dsp:cNvSpPr/>
      </dsp:nvSpPr>
      <dsp:spPr>
        <a:xfrm rot="7902">
          <a:off x="6383423" y="3340407"/>
          <a:ext cx="1505325" cy="634334"/>
        </a:xfrm>
        <a:prstGeom prst="leftArrow">
          <a:avLst>
            <a:gd name="adj1" fmla="val 60000"/>
            <a:gd name="adj2" fmla="val 50000"/>
          </a:avLst>
        </a:prstGeom>
        <a:solidFill>
          <a:srgbClr val="732E8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9ABF3-4FF7-4182-A57D-0E161D4343A5}">
      <dsp:nvSpPr>
        <dsp:cNvPr id="0" name=""/>
        <dsp:cNvSpPr/>
      </dsp:nvSpPr>
      <dsp:spPr>
        <a:xfrm>
          <a:off x="6993612" y="2604490"/>
          <a:ext cx="2114446" cy="16915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100" kern="12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rPr>
            <a:t>Споделяйте успехи и дейности на клуба с общността</a:t>
          </a:r>
          <a:endParaRPr lang="en-US" sz="2100" kern="1200" dirty="0">
            <a:solidFill>
              <a:schemeClr val="accent6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043156" y="2654034"/>
        <a:ext cx="2015358" cy="15924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2B83B-C098-45B9-B8FC-7A6DAFAFD452}">
      <dsp:nvSpPr>
        <dsp:cNvPr id="0" name=""/>
        <dsp:cNvSpPr/>
      </dsp:nvSpPr>
      <dsp:spPr>
        <a:xfrm>
          <a:off x="292487" y="0"/>
          <a:ext cx="3259188" cy="3259188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F487F2-224C-4DE0-BDBC-8AED5277848E}">
      <dsp:nvSpPr>
        <dsp:cNvPr id="0" name=""/>
        <dsp:cNvSpPr/>
      </dsp:nvSpPr>
      <dsp:spPr>
        <a:xfrm>
          <a:off x="187737" y="205991"/>
          <a:ext cx="1514063" cy="1271083"/>
        </a:xfrm>
        <a:prstGeom prst="roundRect">
          <a:avLst/>
        </a:prstGeom>
        <a:solidFill>
          <a:srgbClr val="FBC608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kern="1200" dirty="0"/>
            <a:t>Нови Членове</a:t>
          </a:r>
          <a:endParaRPr lang="en-US" sz="1800" kern="1200" dirty="0"/>
        </a:p>
      </dsp:txBody>
      <dsp:txXfrm>
        <a:off x="249786" y="268040"/>
        <a:ext cx="1389965" cy="1146985"/>
      </dsp:txXfrm>
    </dsp:sp>
    <dsp:sp modelId="{CF10BD20-C4B1-43AE-8179-B81B7C0C86AA}">
      <dsp:nvSpPr>
        <dsp:cNvPr id="0" name=""/>
        <dsp:cNvSpPr/>
      </dsp:nvSpPr>
      <dsp:spPr>
        <a:xfrm>
          <a:off x="2013106" y="192645"/>
          <a:ext cx="1517495" cy="1271083"/>
        </a:xfrm>
        <a:prstGeom prst="roundRect">
          <a:avLst/>
        </a:prstGeom>
        <a:solidFill>
          <a:srgbClr val="00AC69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700" kern="1200" dirty="0"/>
            <a:t>Дейности</a:t>
          </a:r>
          <a:endParaRPr lang="en-US" sz="1700" kern="1200" dirty="0"/>
        </a:p>
      </dsp:txBody>
      <dsp:txXfrm>
        <a:off x="2075155" y="254694"/>
        <a:ext cx="1393397" cy="1146985"/>
      </dsp:txXfrm>
    </dsp:sp>
    <dsp:sp modelId="{2DFD2E82-B570-4051-8124-D2688E7E36A4}">
      <dsp:nvSpPr>
        <dsp:cNvPr id="0" name=""/>
        <dsp:cNvSpPr/>
      </dsp:nvSpPr>
      <dsp:spPr>
        <a:xfrm>
          <a:off x="146688" y="1684462"/>
          <a:ext cx="1635693" cy="1487841"/>
        </a:xfrm>
        <a:prstGeom prst="roundRect">
          <a:avLst/>
        </a:prstGeom>
        <a:solidFill>
          <a:srgbClr val="FF5C35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kern="1200" dirty="0"/>
            <a:t>Лидерство и Клубно Управление</a:t>
          </a:r>
          <a:endParaRPr lang="en-US" sz="1800" kern="1200" dirty="0"/>
        </a:p>
      </dsp:txBody>
      <dsp:txXfrm>
        <a:off x="219318" y="1757092"/>
        <a:ext cx="1490433" cy="1342581"/>
      </dsp:txXfrm>
    </dsp:sp>
    <dsp:sp modelId="{F125B20E-E43E-4815-9B5D-CCA8D4E6C7A5}">
      <dsp:nvSpPr>
        <dsp:cNvPr id="0" name=""/>
        <dsp:cNvSpPr/>
      </dsp:nvSpPr>
      <dsp:spPr>
        <a:xfrm>
          <a:off x="1918887" y="1756691"/>
          <a:ext cx="1779402" cy="1407750"/>
        </a:xfrm>
        <a:prstGeom prst="roundRect">
          <a:avLst/>
        </a:prstGeom>
        <a:solidFill>
          <a:srgbClr val="732E8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kern="1200" dirty="0"/>
            <a:t>Популяри-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kern="1200" dirty="0"/>
            <a:t>зиране </a:t>
          </a:r>
          <a:endParaRPr lang="en-US" sz="2000" kern="1200" dirty="0"/>
        </a:p>
      </dsp:txBody>
      <dsp:txXfrm>
        <a:off x="1987608" y="1825412"/>
        <a:ext cx="1641960" cy="12703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2B83B-C098-45B9-B8FC-7A6DAFAFD452}">
      <dsp:nvSpPr>
        <dsp:cNvPr id="0" name=""/>
        <dsp:cNvSpPr/>
      </dsp:nvSpPr>
      <dsp:spPr>
        <a:xfrm>
          <a:off x="292487" y="0"/>
          <a:ext cx="3259188" cy="3259188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F487F2-224C-4DE0-BDBC-8AED5277848E}">
      <dsp:nvSpPr>
        <dsp:cNvPr id="0" name=""/>
        <dsp:cNvSpPr/>
      </dsp:nvSpPr>
      <dsp:spPr>
        <a:xfrm>
          <a:off x="187737" y="205991"/>
          <a:ext cx="1514063" cy="1271083"/>
        </a:xfrm>
        <a:prstGeom prst="roundRect">
          <a:avLst/>
        </a:prstGeom>
        <a:solidFill>
          <a:srgbClr val="FBC608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kern="1200" dirty="0"/>
            <a:t>Нови Членове</a:t>
          </a:r>
          <a:endParaRPr lang="en-US" sz="1800" kern="1200" dirty="0"/>
        </a:p>
      </dsp:txBody>
      <dsp:txXfrm>
        <a:off x="249786" y="268040"/>
        <a:ext cx="1389965" cy="1146985"/>
      </dsp:txXfrm>
    </dsp:sp>
    <dsp:sp modelId="{CF10BD20-C4B1-43AE-8179-B81B7C0C86AA}">
      <dsp:nvSpPr>
        <dsp:cNvPr id="0" name=""/>
        <dsp:cNvSpPr/>
      </dsp:nvSpPr>
      <dsp:spPr>
        <a:xfrm>
          <a:off x="2013106" y="192645"/>
          <a:ext cx="1517495" cy="1271083"/>
        </a:xfrm>
        <a:prstGeom prst="roundRect">
          <a:avLst/>
        </a:prstGeom>
        <a:solidFill>
          <a:srgbClr val="00AC69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700" kern="1200" dirty="0"/>
            <a:t>Дейности</a:t>
          </a:r>
          <a:endParaRPr lang="en-US" sz="1700" kern="1200" dirty="0"/>
        </a:p>
      </dsp:txBody>
      <dsp:txXfrm>
        <a:off x="2075155" y="254694"/>
        <a:ext cx="1393397" cy="1146985"/>
      </dsp:txXfrm>
    </dsp:sp>
    <dsp:sp modelId="{2DFD2E82-B570-4051-8124-D2688E7E36A4}">
      <dsp:nvSpPr>
        <dsp:cNvPr id="0" name=""/>
        <dsp:cNvSpPr/>
      </dsp:nvSpPr>
      <dsp:spPr>
        <a:xfrm>
          <a:off x="146688" y="1684462"/>
          <a:ext cx="1635693" cy="1487841"/>
        </a:xfrm>
        <a:prstGeom prst="roundRect">
          <a:avLst/>
        </a:prstGeom>
        <a:solidFill>
          <a:srgbClr val="FF5C35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kern="1200" dirty="0"/>
            <a:t>Лидерство и Клубно Управление</a:t>
          </a:r>
          <a:endParaRPr lang="en-US" sz="1800" kern="1200" dirty="0"/>
        </a:p>
      </dsp:txBody>
      <dsp:txXfrm>
        <a:off x="219318" y="1757092"/>
        <a:ext cx="1490433" cy="1342581"/>
      </dsp:txXfrm>
    </dsp:sp>
    <dsp:sp modelId="{F125B20E-E43E-4815-9B5D-CCA8D4E6C7A5}">
      <dsp:nvSpPr>
        <dsp:cNvPr id="0" name=""/>
        <dsp:cNvSpPr/>
      </dsp:nvSpPr>
      <dsp:spPr>
        <a:xfrm>
          <a:off x="1918887" y="1756691"/>
          <a:ext cx="1779402" cy="1407750"/>
        </a:xfrm>
        <a:prstGeom prst="roundRect">
          <a:avLst/>
        </a:prstGeom>
        <a:solidFill>
          <a:srgbClr val="732E8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kern="1200" dirty="0"/>
            <a:t>Популяри-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kern="1200" dirty="0"/>
            <a:t>зиране </a:t>
          </a:r>
          <a:endParaRPr lang="en-US" sz="2000" kern="1200" dirty="0"/>
        </a:p>
      </dsp:txBody>
      <dsp:txXfrm>
        <a:off x="1987608" y="1825412"/>
        <a:ext cx="1641960" cy="12703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2B83B-C098-45B9-B8FC-7A6DAFAFD452}">
      <dsp:nvSpPr>
        <dsp:cNvPr id="0" name=""/>
        <dsp:cNvSpPr/>
      </dsp:nvSpPr>
      <dsp:spPr>
        <a:xfrm>
          <a:off x="292487" y="0"/>
          <a:ext cx="3259188" cy="3259188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F487F2-224C-4DE0-BDBC-8AED5277848E}">
      <dsp:nvSpPr>
        <dsp:cNvPr id="0" name=""/>
        <dsp:cNvSpPr/>
      </dsp:nvSpPr>
      <dsp:spPr>
        <a:xfrm>
          <a:off x="187737" y="205991"/>
          <a:ext cx="1514063" cy="1271083"/>
        </a:xfrm>
        <a:prstGeom prst="roundRect">
          <a:avLst/>
        </a:prstGeom>
        <a:solidFill>
          <a:srgbClr val="FBC608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kern="1200" dirty="0"/>
            <a:t>Нови Членове</a:t>
          </a:r>
          <a:endParaRPr lang="en-US" sz="1800" kern="1200" dirty="0"/>
        </a:p>
      </dsp:txBody>
      <dsp:txXfrm>
        <a:off x="249786" y="268040"/>
        <a:ext cx="1389965" cy="1146985"/>
      </dsp:txXfrm>
    </dsp:sp>
    <dsp:sp modelId="{CF10BD20-C4B1-43AE-8179-B81B7C0C86AA}">
      <dsp:nvSpPr>
        <dsp:cNvPr id="0" name=""/>
        <dsp:cNvSpPr/>
      </dsp:nvSpPr>
      <dsp:spPr>
        <a:xfrm>
          <a:off x="2013106" y="192645"/>
          <a:ext cx="1517495" cy="1271083"/>
        </a:xfrm>
        <a:prstGeom prst="roundRect">
          <a:avLst/>
        </a:prstGeom>
        <a:solidFill>
          <a:srgbClr val="00AC69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700" kern="1200" dirty="0"/>
            <a:t>Дейности</a:t>
          </a:r>
          <a:endParaRPr lang="en-US" sz="1700" kern="1200" dirty="0"/>
        </a:p>
      </dsp:txBody>
      <dsp:txXfrm>
        <a:off x="2075155" y="254694"/>
        <a:ext cx="1393397" cy="1146985"/>
      </dsp:txXfrm>
    </dsp:sp>
    <dsp:sp modelId="{2DFD2E82-B570-4051-8124-D2688E7E36A4}">
      <dsp:nvSpPr>
        <dsp:cNvPr id="0" name=""/>
        <dsp:cNvSpPr/>
      </dsp:nvSpPr>
      <dsp:spPr>
        <a:xfrm>
          <a:off x="146688" y="1684462"/>
          <a:ext cx="1635693" cy="1487841"/>
        </a:xfrm>
        <a:prstGeom prst="roundRect">
          <a:avLst/>
        </a:prstGeom>
        <a:solidFill>
          <a:srgbClr val="FF5C35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kern="1200" dirty="0"/>
            <a:t>Лидерство и Клубно Управление</a:t>
          </a:r>
          <a:endParaRPr lang="en-US" sz="1800" kern="1200" dirty="0"/>
        </a:p>
      </dsp:txBody>
      <dsp:txXfrm>
        <a:off x="219318" y="1757092"/>
        <a:ext cx="1490433" cy="1342581"/>
      </dsp:txXfrm>
    </dsp:sp>
    <dsp:sp modelId="{F125B20E-E43E-4815-9B5D-CCA8D4E6C7A5}">
      <dsp:nvSpPr>
        <dsp:cNvPr id="0" name=""/>
        <dsp:cNvSpPr/>
      </dsp:nvSpPr>
      <dsp:spPr>
        <a:xfrm>
          <a:off x="1918887" y="1756691"/>
          <a:ext cx="1779402" cy="1407750"/>
        </a:xfrm>
        <a:prstGeom prst="roundRect">
          <a:avLst/>
        </a:prstGeom>
        <a:solidFill>
          <a:srgbClr val="732E8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kern="1200" dirty="0"/>
            <a:t>Популяри-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kern="1200" dirty="0"/>
            <a:t>зиране </a:t>
          </a:r>
          <a:endParaRPr lang="en-US" sz="2000" kern="1200" dirty="0"/>
        </a:p>
      </dsp:txBody>
      <dsp:txXfrm>
        <a:off x="1987608" y="1825412"/>
        <a:ext cx="1641960" cy="12703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2B83B-C098-45B9-B8FC-7A6DAFAFD452}">
      <dsp:nvSpPr>
        <dsp:cNvPr id="0" name=""/>
        <dsp:cNvSpPr/>
      </dsp:nvSpPr>
      <dsp:spPr>
        <a:xfrm>
          <a:off x="292487" y="0"/>
          <a:ext cx="3259188" cy="3259188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F487F2-224C-4DE0-BDBC-8AED5277848E}">
      <dsp:nvSpPr>
        <dsp:cNvPr id="0" name=""/>
        <dsp:cNvSpPr/>
      </dsp:nvSpPr>
      <dsp:spPr>
        <a:xfrm>
          <a:off x="187737" y="205991"/>
          <a:ext cx="1514063" cy="1271083"/>
        </a:xfrm>
        <a:prstGeom prst="roundRect">
          <a:avLst/>
        </a:prstGeom>
        <a:solidFill>
          <a:srgbClr val="FBC608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kern="1200" dirty="0"/>
            <a:t>Нови Членове</a:t>
          </a:r>
          <a:endParaRPr lang="en-US" sz="1800" kern="1200" dirty="0"/>
        </a:p>
      </dsp:txBody>
      <dsp:txXfrm>
        <a:off x="249786" y="268040"/>
        <a:ext cx="1389965" cy="1146985"/>
      </dsp:txXfrm>
    </dsp:sp>
    <dsp:sp modelId="{CF10BD20-C4B1-43AE-8179-B81B7C0C86AA}">
      <dsp:nvSpPr>
        <dsp:cNvPr id="0" name=""/>
        <dsp:cNvSpPr/>
      </dsp:nvSpPr>
      <dsp:spPr>
        <a:xfrm>
          <a:off x="2013106" y="192645"/>
          <a:ext cx="1517495" cy="1271083"/>
        </a:xfrm>
        <a:prstGeom prst="roundRect">
          <a:avLst/>
        </a:prstGeom>
        <a:solidFill>
          <a:srgbClr val="00AC69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700" kern="1200" dirty="0"/>
            <a:t>Дейности</a:t>
          </a:r>
          <a:endParaRPr lang="en-US" sz="1700" kern="1200" dirty="0"/>
        </a:p>
      </dsp:txBody>
      <dsp:txXfrm>
        <a:off x="2075155" y="254694"/>
        <a:ext cx="1393397" cy="1146985"/>
      </dsp:txXfrm>
    </dsp:sp>
    <dsp:sp modelId="{2DFD2E82-B570-4051-8124-D2688E7E36A4}">
      <dsp:nvSpPr>
        <dsp:cNvPr id="0" name=""/>
        <dsp:cNvSpPr/>
      </dsp:nvSpPr>
      <dsp:spPr>
        <a:xfrm>
          <a:off x="146688" y="1684462"/>
          <a:ext cx="1635693" cy="1487841"/>
        </a:xfrm>
        <a:prstGeom prst="roundRect">
          <a:avLst/>
        </a:prstGeom>
        <a:solidFill>
          <a:srgbClr val="FF5C35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kern="1200" dirty="0"/>
            <a:t>Лидерство и Клубно Управление</a:t>
          </a:r>
          <a:endParaRPr lang="en-US" sz="1800" kern="1200" dirty="0"/>
        </a:p>
      </dsp:txBody>
      <dsp:txXfrm>
        <a:off x="219318" y="1757092"/>
        <a:ext cx="1490433" cy="1342581"/>
      </dsp:txXfrm>
    </dsp:sp>
    <dsp:sp modelId="{F125B20E-E43E-4815-9B5D-CCA8D4E6C7A5}">
      <dsp:nvSpPr>
        <dsp:cNvPr id="0" name=""/>
        <dsp:cNvSpPr/>
      </dsp:nvSpPr>
      <dsp:spPr>
        <a:xfrm>
          <a:off x="1918887" y="1756691"/>
          <a:ext cx="1779402" cy="1407750"/>
        </a:xfrm>
        <a:prstGeom prst="roundRect">
          <a:avLst/>
        </a:prstGeom>
        <a:solidFill>
          <a:srgbClr val="732E8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kern="1200" dirty="0"/>
            <a:t>Популяри-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kern="1200" dirty="0"/>
            <a:t>зиране </a:t>
          </a:r>
          <a:endParaRPr lang="en-US" sz="2000" kern="1200" dirty="0"/>
        </a:p>
      </dsp:txBody>
      <dsp:txXfrm>
        <a:off x="1987608" y="1825412"/>
        <a:ext cx="1641960" cy="12703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4A6F0-2383-453B-8984-7FC21383780B}">
      <dsp:nvSpPr>
        <dsp:cNvPr id="0" name=""/>
        <dsp:cNvSpPr/>
      </dsp:nvSpPr>
      <dsp:spPr>
        <a:xfrm>
          <a:off x="4568778" y="349260"/>
          <a:ext cx="1383610" cy="928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СПОДЕЛИ</a:t>
          </a:r>
          <a:endParaRPr lang="en-US" sz="2400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568778" y="349260"/>
        <a:ext cx="1383610" cy="928340"/>
      </dsp:txXfrm>
    </dsp:sp>
    <dsp:sp modelId="{38F3E115-2726-41E2-A1A9-A5F5D41654D6}">
      <dsp:nvSpPr>
        <dsp:cNvPr id="0" name=""/>
        <dsp:cNvSpPr/>
      </dsp:nvSpPr>
      <dsp:spPr>
        <a:xfrm>
          <a:off x="1617003" y="136216"/>
          <a:ext cx="4808767" cy="4808767"/>
        </a:xfrm>
        <a:prstGeom prst="circularArrow">
          <a:avLst>
            <a:gd name="adj1" fmla="val 5200"/>
            <a:gd name="adj2" fmla="val 335903"/>
            <a:gd name="adj3" fmla="val 21577093"/>
            <a:gd name="adj4" fmla="val 19422108"/>
            <a:gd name="adj5" fmla="val 60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83EC5F-8B4B-4A5E-A235-74AB7F4410C9}">
      <dsp:nvSpPr>
        <dsp:cNvPr id="0" name=""/>
        <dsp:cNvSpPr/>
      </dsp:nvSpPr>
      <dsp:spPr>
        <a:xfrm>
          <a:off x="5017821" y="2734579"/>
          <a:ext cx="2035567" cy="928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ПОМОГНИ</a:t>
          </a:r>
          <a:endParaRPr lang="en-US" sz="2400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017821" y="2734579"/>
        <a:ext cx="2035567" cy="928340"/>
      </dsp:txXfrm>
    </dsp:sp>
    <dsp:sp modelId="{8BA4A4AD-AE21-4519-907E-3292F261B497}">
      <dsp:nvSpPr>
        <dsp:cNvPr id="0" name=""/>
        <dsp:cNvSpPr/>
      </dsp:nvSpPr>
      <dsp:spPr>
        <a:xfrm>
          <a:off x="1544910" y="189725"/>
          <a:ext cx="4808767" cy="4808767"/>
        </a:xfrm>
        <a:prstGeom prst="circularArrow">
          <a:avLst>
            <a:gd name="adj1" fmla="val 5200"/>
            <a:gd name="adj2" fmla="val 335903"/>
            <a:gd name="adj3" fmla="val 3830841"/>
            <a:gd name="adj4" fmla="val 1803846"/>
            <a:gd name="adj5" fmla="val 60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627922-9974-41B6-88C2-64A66BD838A2}">
      <dsp:nvSpPr>
        <dsp:cNvPr id="0" name=""/>
        <dsp:cNvSpPr/>
      </dsp:nvSpPr>
      <dsp:spPr>
        <a:xfrm>
          <a:off x="3314738" y="4208789"/>
          <a:ext cx="1383610" cy="928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ПОХВАЛИ</a:t>
          </a:r>
          <a:endParaRPr lang="en-US" sz="2400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14738" y="4208789"/>
        <a:ext cx="1383610" cy="928340"/>
      </dsp:txXfrm>
    </dsp:sp>
    <dsp:sp modelId="{9E39B2B2-8846-4D64-9C36-18324217A6E5}">
      <dsp:nvSpPr>
        <dsp:cNvPr id="0" name=""/>
        <dsp:cNvSpPr/>
      </dsp:nvSpPr>
      <dsp:spPr>
        <a:xfrm>
          <a:off x="1579106" y="97893"/>
          <a:ext cx="4808767" cy="4808767"/>
        </a:xfrm>
        <a:prstGeom prst="circularArrow">
          <a:avLst>
            <a:gd name="adj1" fmla="val 5200"/>
            <a:gd name="adj2" fmla="val 335903"/>
            <a:gd name="adj3" fmla="val 8486671"/>
            <a:gd name="adj4" fmla="val 6496053"/>
            <a:gd name="adj5" fmla="val 60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84917-3BD1-4414-BD80-F1AA5349A567}">
      <dsp:nvSpPr>
        <dsp:cNvPr id="0" name=""/>
        <dsp:cNvSpPr/>
      </dsp:nvSpPr>
      <dsp:spPr>
        <a:xfrm>
          <a:off x="887588" y="2734577"/>
          <a:ext cx="2179792" cy="928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ОЦЕНИ</a:t>
          </a:r>
          <a:endParaRPr lang="en-US" sz="2400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87588" y="2734577"/>
        <a:ext cx="2179792" cy="928340"/>
      </dsp:txXfrm>
    </dsp:sp>
    <dsp:sp modelId="{2E3351E2-2A4A-4DA6-8386-CAD3C32A7C8A}">
      <dsp:nvSpPr>
        <dsp:cNvPr id="0" name=""/>
        <dsp:cNvSpPr/>
      </dsp:nvSpPr>
      <dsp:spPr>
        <a:xfrm>
          <a:off x="1580755" y="5827"/>
          <a:ext cx="4808767" cy="4808767"/>
        </a:xfrm>
        <a:prstGeom prst="circularArrow">
          <a:avLst>
            <a:gd name="adj1" fmla="val 5200"/>
            <a:gd name="adj2" fmla="val 335903"/>
            <a:gd name="adj3" fmla="val 12327944"/>
            <a:gd name="adj4" fmla="val 10275305"/>
            <a:gd name="adj5" fmla="val 60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7EA02-D677-4CAF-84C5-FAB44985FE80}">
      <dsp:nvSpPr>
        <dsp:cNvPr id="0" name=""/>
        <dsp:cNvSpPr/>
      </dsp:nvSpPr>
      <dsp:spPr>
        <a:xfrm>
          <a:off x="1577581" y="380997"/>
          <a:ext cx="1908397" cy="928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ПРОМЕНИ</a:t>
          </a:r>
          <a:endParaRPr lang="en-US" sz="1600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577581" y="380997"/>
        <a:ext cx="1908397" cy="928340"/>
      </dsp:txXfrm>
    </dsp:sp>
    <dsp:sp modelId="{530FA79C-3F31-40E4-83D7-8F47B18CD322}">
      <dsp:nvSpPr>
        <dsp:cNvPr id="0" name=""/>
        <dsp:cNvSpPr/>
      </dsp:nvSpPr>
      <dsp:spPr>
        <a:xfrm>
          <a:off x="1314106" y="58906"/>
          <a:ext cx="4808767" cy="4808767"/>
        </a:xfrm>
        <a:prstGeom prst="circularArrow">
          <a:avLst>
            <a:gd name="adj1" fmla="val 5200"/>
            <a:gd name="adj2" fmla="val 335903"/>
            <a:gd name="adj3" fmla="val 17273328"/>
            <a:gd name="adj4" fmla="val 15445372"/>
            <a:gd name="adj5" fmla="val 60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13471" y="369425"/>
            <a:ext cx="2890543" cy="4971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292258" y="9060027"/>
            <a:ext cx="2890543" cy="4971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44002" y="369425"/>
            <a:ext cx="2890543" cy="4971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" y="744538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7514" y="4715581"/>
            <a:ext cx="5334062" cy="4466133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334544" y="9060027"/>
            <a:ext cx="2890543" cy="4971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932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935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576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952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887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7311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304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58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847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056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the SWOT Analysis to identify needs and strategize goals.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715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460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130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052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601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924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4724400" y="4584913"/>
            <a:ext cx="2743200" cy="13948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40" y="771581"/>
            <a:ext cx="3771719" cy="357181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199" y="5029200"/>
            <a:ext cx="10515600" cy="1066800"/>
          </a:xfrm>
          <a:prstGeom prst="rect">
            <a:avLst/>
          </a:prstGeom>
        </p:spPr>
        <p:txBody>
          <a:bodyPr/>
          <a:lstStyle>
            <a:lvl1pPr>
              <a:defRPr lang="en-US" sz="4400" b="1" dirty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6619127" y="228600"/>
            <a:ext cx="5572873" cy="6477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219200"/>
            <a:ext cx="2743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444078"/>
            <a:ext cx="10667998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 baseline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761999" y="1752600"/>
            <a:ext cx="10667999" cy="45720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Char char=""/>
              <a:defRPr sz="28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1752599"/>
            <a:ext cx="274320" cy="13716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8600" y="1752599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>
              <a:defRPr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828600" y="3352800"/>
            <a:ext cx="10516235" cy="28194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defRPr lang="en-US" sz="28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6619127" y="228600"/>
            <a:ext cx="5572873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975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7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70" r:id="rId2"/>
    <p:sldLayoutId id="2147483860" r:id="rId3"/>
    <p:sldLayoutId id="2147483875" r:id="rId4"/>
    <p:sldLayoutId id="2147483876" r:id="rId5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hyperlink" Target="https://www.lionsclubs.org/" TargetMode="Externa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357D42-D375-81A0-30FF-8A8EDBCB2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595"/>
            <a:ext cx="12192000" cy="679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00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-4967" y="0"/>
            <a:ext cx="426125" cy="1456113"/>
          </a:xfrm>
          <a:prstGeom prst="rect">
            <a:avLst/>
          </a:prstGeom>
          <a:solidFill>
            <a:srgbClr val="00AC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E7BFF9-81C0-7C40-ADC1-D57FE1470E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0E8BE196-5DCF-4E0B-8A62-F4E26F844A5D}"/>
              </a:ext>
            </a:extLst>
          </p:cNvPr>
          <p:cNvSpPr txBox="1">
            <a:spLocks/>
          </p:cNvSpPr>
          <p:nvPr/>
        </p:nvSpPr>
        <p:spPr>
          <a:xfrm>
            <a:off x="519630" y="-127865"/>
            <a:ext cx="10668000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bg-BG" kern="0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Как да освежим клуба си с нови дейности</a:t>
            </a:r>
            <a:endParaRPr lang="en-US" kern="0" dirty="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4057FF-398D-4E70-B6BD-EAB73CEF9F2C}"/>
              </a:ext>
            </a:extLst>
          </p:cNvPr>
          <p:cNvSpPr/>
          <p:nvPr/>
        </p:nvSpPr>
        <p:spPr>
          <a:xfrm>
            <a:off x="842654" y="1445791"/>
            <a:ext cx="11184556" cy="5466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bg-BG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Обсъдете в клуба си:</a:t>
            </a:r>
          </a:p>
          <a:p>
            <a:pPr>
              <a:lnSpc>
                <a:spcPct val="110000"/>
              </a:lnSpc>
            </a:pPr>
            <a:endParaRPr lang="en-US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Проектите и дейностите на клуба отговарят ли на нуждите на нашата общност?</a:t>
            </a:r>
          </a:p>
          <a:p>
            <a:pPr>
              <a:lnSpc>
                <a:spcPct val="110000"/>
              </a:lnSpc>
            </a:pP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Ентусиазирани ли са членовете ни и включват ли се активно в дейностите?</a:t>
            </a:r>
          </a:p>
          <a:p>
            <a:pPr>
              <a:lnSpc>
                <a:spcPct val="110000"/>
              </a:lnSpc>
            </a:pP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Ръководството на клуба отворено ли е към идеите на членовете за нови дейности?</a:t>
            </a:r>
          </a:p>
          <a:p>
            <a:pPr>
              <a:lnSpc>
                <a:spcPct val="110000"/>
              </a:lnSpc>
            </a:pP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Нашите дейности и проекти привличат ли нови членове?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515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-4967" y="-1"/>
            <a:ext cx="426125" cy="1456113"/>
          </a:xfrm>
          <a:prstGeom prst="rect">
            <a:avLst/>
          </a:prstGeom>
          <a:solidFill>
            <a:srgbClr val="FF5C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7474F9-38C3-4140-9032-675A62F820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ABA56939-8481-4C0E-8FC6-621FC01F76B9}"/>
              </a:ext>
            </a:extLst>
          </p:cNvPr>
          <p:cNvSpPr txBox="1">
            <a:spLocks/>
          </p:cNvSpPr>
          <p:nvPr/>
        </p:nvSpPr>
        <p:spPr>
          <a:xfrm>
            <a:off x="519630" y="-83467"/>
            <a:ext cx="10668000" cy="155180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bg-BG" kern="0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Управляваме ли добре клуба си?</a:t>
            </a:r>
            <a:endParaRPr lang="en-US" kern="0" dirty="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840FE7-4E75-4F7F-8924-44FE4547F501}"/>
              </a:ext>
            </a:extLst>
          </p:cNvPr>
          <p:cNvSpPr/>
          <p:nvPr/>
        </p:nvSpPr>
        <p:spPr>
          <a:xfrm>
            <a:off x="807000" y="1114038"/>
            <a:ext cx="11054266" cy="5827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bg-BG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Обсъдете с клуба си:</a:t>
            </a:r>
            <a:endParaRPr lang="en-US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endParaRPr lang="bg-BG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Клубните ръководители участват ли в обучения за своите позиции?</a:t>
            </a:r>
          </a:p>
          <a:p>
            <a:pPr>
              <a:lnSpc>
                <a:spcPct val="110000"/>
              </a:lnSpc>
            </a:pP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Насърчават ли се членовете да заемат лидерски позиции?</a:t>
            </a:r>
          </a:p>
          <a:p>
            <a:pPr>
              <a:lnSpc>
                <a:spcPct val="110000"/>
              </a:lnSpc>
            </a:pP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Участват ли членовете редовно на сбирки и в административните функции на клуба?</a:t>
            </a:r>
          </a:p>
          <a:p>
            <a:pPr>
              <a:lnSpc>
                <a:spcPct val="110000"/>
              </a:lnSpc>
            </a:pP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Има ли нужда от промяна на формата на провеждане на клубните срещи?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089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0" y="-1"/>
            <a:ext cx="426125" cy="1456113"/>
          </a:xfrm>
          <a:prstGeom prst="rect">
            <a:avLst/>
          </a:prstGeom>
          <a:solidFill>
            <a:srgbClr val="732E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7474F9-38C3-4140-9032-675A62F820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E990B81F-4A33-4727-A4CC-AEC7A192A7A5}"/>
              </a:ext>
            </a:extLst>
          </p:cNvPr>
          <p:cNvSpPr txBox="1">
            <a:spLocks/>
          </p:cNvSpPr>
          <p:nvPr/>
        </p:nvSpPr>
        <p:spPr>
          <a:xfrm>
            <a:off x="596569" y="-1"/>
            <a:ext cx="10668000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bg-BG" kern="0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Дали и как да споделяме постиженията на клуба</a:t>
            </a:r>
            <a:endParaRPr lang="en-US" kern="0" dirty="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4575DE-1852-4726-8876-FC9F76462A14}"/>
              </a:ext>
            </a:extLst>
          </p:cNvPr>
          <p:cNvSpPr/>
          <p:nvPr/>
        </p:nvSpPr>
        <p:spPr>
          <a:xfrm>
            <a:off x="838199" y="1971068"/>
            <a:ext cx="10698958" cy="4744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bg-BG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Обсъдете в клуба си:</a:t>
            </a:r>
            <a:endParaRPr lang="en-US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endParaRPr lang="bg-BG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Активен ли е клуба и членовете в социалните мрежи (Facebook, Instagram, Twitter)? </a:t>
            </a:r>
          </a:p>
          <a:p>
            <a:pPr>
              <a:lnSpc>
                <a:spcPct val="110000"/>
              </a:lnSpc>
            </a:pP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Клубът Ви има ли страница в интернет?</a:t>
            </a:r>
          </a:p>
          <a:p>
            <a:pPr>
              <a:lnSpc>
                <a:spcPct val="110000"/>
              </a:lnSpc>
            </a:pP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Как информирате хората за събитията на клуба?</a:t>
            </a:r>
          </a:p>
          <a:p>
            <a:pPr>
              <a:lnSpc>
                <a:spcPct val="110000"/>
              </a:lnSpc>
            </a:pP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Каним ли хората да се присъединят и участват заедно с нас?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113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473000" y="1554417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73000" y="568849"/>
            <a:ext cx="9831929" cy="74308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bg-B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Оценка на ситуацията и поставяне на Цели</a:t>
            </a:r>
            <a:endParaRPr lang="en-US" kern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D64B8C-FC34-4F59-8DEC-73D006ECE7D6}"/>
              </a:ext>
            </a:extLst>
          </p:cNvPr>
          <p:cNvSpPr/>
          <p:nvPr/>
        </p:nvSpPr>
        <p:spPr>
          <a:xfrm>
            <a:off x="1142999" y="2528483"/>
            <a:ext cx="92964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помощта на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SWOT </a:t>
            </a:r>
            <a:r>
              <a:rPr lang="bg-BG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анализ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bg-BG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разберете нуждите и поставете стратегически цели.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B97752-CFEF-048F-88F8-DE82802A9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948" y="279475"/>
            <a:ext cx="1044631" cy="96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91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50799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2590800" y="0"/>
            <a:ext cx="967781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59712" y="255298"/>
            <a:ext cx="3145488" cy="126870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kern="0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използваме силните си страни</a:t>
            </a:r>
            <a:endParaRPr lang="en-US" kern="0" dirty="0">
              <a:solidFill>
                <a:srgbClr val="EBB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FF1C34C-B35A-43C4-BD84-779FA22843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1098329"/>
              </p:ext>
            </p:extLst>
          </p:nvPr>
        </p:nvGraphicFramePr>
        <p:xfrm>
          <a:off x="279400" y="2474361"/>
          <a:ext cx="3844164" cy="3259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FA622A5E-0A17-444C-A2A7-834FFC64BC11}"/>
              </a:ext>
            </a:extLst>
          </p:cNvPr>
          <p:cNvSpPr/>
          <p:nvPr/>
        </p:nvSpPr>
        <p:spPr>
          <a:xfrm>
            <a:off x="4521376" y="416461"/>
            <a:ext cx="727281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bg-BG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какво разполагаме или вече правим добре в посочените тук категории</a:t>
            </a:r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alt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/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197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50799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2743200" y="0"/>
            <a:ext cx="952541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59712" y="255298"/>
            <a:ext cx="3450288" cy="126870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kern="0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контролираме слабостите си</a:t>
            </a:r>
            <a:endParaRPr lang="en-US" kern="0" dirty="0">
              <a:solidFill>
                <a:srgbClr val="EBB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FF1C34C-B35A-43C4-BD84-779FA22843E6}"/>
              </a:ext>
            </a:extLst>
          </p:cNvPr>
          <p:cNvGraphicFramePr/>
          <p:nvPr/>
        </p:nvGraphicFramePr>
        <p:xfrm>
          <a:off x="279400" y="2474361"/>
          <a:ext cx="3844164" cy="3259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FA622A5E-0A17-444C-A2A7-834FFC64BC11}"/>
              </a:ext>
            </a:extLst>
          </p:cNvPr>
          <p:cNvSpPr/>
          <p:nvPr/>
        </p:nvSpPr>
        <p:spPr>
          <a:xfrm>
            <a:off x="4521376" y="416461"/>
            <a:ext cx="727281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bg-BG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Какви съществуващи практики имаме в посочените тук направления, които могат да бъдат подобрени</a:t>
            </a:r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alt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/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62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50799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2743200" y="0"/>
            <a:ext cx="952541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176000" y="490100"/>
            <a:ext cx="3844164" cy="126870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kern="0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използваме възможностите</a:t>
            </a:r>
            <a:endParaRPr lang="en-US" kern="0" dirty="0">
              <a:solidFill>
                <a:srgbClr val="EBB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FF1C34C-B35A-43C4-BD84-779FA22843E6}"/>
              </a:ext>
            </a:extLst>
          </p:cNvPr>
          <p:cNvGraphicFramePr/>
          <p:nvPr/>
        </p:nvGraphicFramePr>
        <p:xfrm>
          <a:off x="279400" y="2474361"/>
          <a:ext cx="3844164" cy="3259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FA622A5E-0A17-444C-A2A7-834FFC64BC11}"/>
              </a:ext>
            </a:extLst>
          </p:cNvPr>
          <p:cNvSpPr/>
          <p:nvPr/>
        </p:nvSpPr>
        <p:spPr>
          <a:xfrm>
            <a:off x="4521376" y="416461"/>
            <a:ext cx="7272812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bg-BG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Къде клубът Ви има възможности да търси и привлича членове и да разширява въздействието и резултата от своите дейности чрез привличане на доброволци, дарители и партньори</a:t>
            </a:r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alt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/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924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50799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2743200" y="0"/>
            <a:ext cx="952541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176000" y="490100"/>
            <a:ext cx="3844164" cy="126870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kern="0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намалим въздействието на заплахите</a:t>
            </a:r>
            <a:endParaRPr lang="en-US" kern="0" dirty="0">
              <a:solidFill>
                <a:srgbClr val="EBB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FF1C34C-B35A-43C4-BD84-779FA22843E6}"/>
              </a:ext>
            </a:extLst>
          </p:cNvPr>
          <p:cNvGraphicFramePr/>
          <p:nvPr/>
        </p:nvGraphicFramePr>
        <p:xfrm>
          <a:off x="279400" y="2474361"/>
          <a:ext cx="3844164" cy="3259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FA622A5E-0A17-444C-A2A7-834FFC64BC11}"/>
              </a:ext>
            </a:extLst>
          </p:cNvPr>
          <p:cNvSpPr/>
          <p:nvPr/>
        </p:nvSpPr>
        <p:spPr>
          <a:xfrm>
            <a:off x="4521376" y="416461"/>
            <a:ext cx="7272812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bg-BG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Какво се случва ИЗВЪН клуба Ви – външни фактори, които могат да повлияят за успешното Ви развитие по тези направления</a:t>
            </a:r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alt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/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087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553830" y="918802"/>
            <a:ext cx="211316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55071" y="301886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bg-B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Ресурси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F64A9-E827-4BA5-AC98-E561FCB03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18" y="3429000"/>
            <a:ext cx="2296786" cy="2843300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870740-B4E3-4387-BA21-94E8AEB49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204" y="1287300"/>
            <a:ext cx="2473363" cy="3200400"/>
          </a:xfrm>
          <a:prstGeom prst="rect">
            <a:avLst/>
          </a:prstGeom>
          <a:effectLst>
            <a:outerShdw blurRad="76200" sx="102000" sy="102000" algn="ctr" rotWithShape="0">
              <a:schemeClr val="bg2">
                <a:alpha val="40000"/>
              </a:scheme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F8B961-09D2-4AC6-A168-B65B0839B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9621" y="328012"/>
            <a:ext cx="2755627" cy="3506120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15" name="Picture 1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1F79560-3D38-49DE-8329-CC435730BA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5537" y="1968133"/>
            <a:ext cx="2861620" cy="3657973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71D8A3-8947-571D-A968-838825488E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6074" y="3659313"/>
            <a:ext cx="2378884" cy="308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40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249031" y="644445"/>
            <a:ext cx="211316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50171" y="26879"/>
            <a:ext cx="2212029" cy="66328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bg-B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Ресурси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842527-AAA5-4501-A930-83404B86E0E5}"/>
              </a:ext>
            </a:extLst>
          </p:cNvPr>
          <p:cNvGrpSpPr/>
          <p:nvPr/>
        </p:nvGrpSpPr>
        <p:grpSpPr>
          <a:xfrm>
            <a:off x="1714311" y="991215"/>
            <a:ext cx="9674438" cy="5602652"/>
            <a:chOff x="1642751" y="272931"/>
            <a:chExt cx="10594967" cy="611311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8C8FCAF-CCEF-4696-925F-97D2BF7C7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355" b="7254"/>
            <a:stretch/>
          </p:blipFill>
          <p:spPr>
            <a:xfrm>
              <a:off x="1642751" y="272931"/>
              <a:ext cx="8790884" cy="6113112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F367E6D-EE8C-45B3-AEE3-3BE5DFD3AA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51325" y="1980252"/>
              <a:ext cx="1828800" cy="609600"/>
              <a:chOff x="3195900" y="5243899"/>
              <a:chExt cx="1828800" cy="609600"/>
            </a:xfrm>
          </p:grpSpPr>
          <p:sp>
            <p:nvSpPr>
              <p:cNvPr id="32" name="Left Arrow 5">
                <a:extLst>
                  <a:ext uri="{FF2B5EF4-FFF2-40B4-BE49-F238E27FC236}">
                    <a16:creationId xmlns:a16="http://schemas.microsoft.com/office/drawing/2014/main" id="{CA4A7CFB-B7D9-4C3F-91ED-6CCF746A8874}"/>
                  </a:ext>
                </a:extLst>
              </p:cNvPr>
              <p:cNvSpPr/>
              <p:nvPr/>
            </p:nvSpPr>
            <p:spPr>
              <a:xfrm flipV="1">
                <a:off x="3195900" y="5243899"/>
                <a:ext cx="1828800" cy="609600"/>
              </a:xfrm>
              <a:prstGeom prst="leftArrow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0663840-032E-42B9-B80D-FF64C4A26BD8}"/>
                  </a:ext>
                </a:extLst>
              </p:cNvPr>
              <p:cNvSpPr txBox="1"/>
              <p:nvPr/>
            </p:nvSpPr>
            <p:spPr>
              <a:xfrm>
                <a:off x="3429263" y="5410588"/>
                <a:ext cx="1458939" cy="3022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defRPr/>
                </a:pPr>
                <a:r>
                  <a:rPr lang="bg-BG" sz="1200" b="1" dirty="0">
                    <a:latin typeface="+mn-lt"/>
                  </a:rPr>
                  <a:t>Статус на клуба</a:t>
                </a:r>
                <a:endParaRPr lang="en-US" sz="1200" b="1" dirty="0">
                  <a:latin typeface="+mn-lt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3674F5F-D27E-46D7-94C5-AE7794BBB1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15200" y="3944309"/>
              <a:ext cx="1881869" cy="816982"/>
              <a:chOff x="4521728" y="5531293"/>
              <a:chExt cx="1881869" cy="816812"/>
            </a:xfrm>
          </p:grpSpPr>
          <p:sp>
            <p:nvSpPr>
              <p:cNvPr id="30" name="Left Arrow 10">
                <a:extLst>
                  <a:ext uri="{FF2B5EF4-FFF2-40B4-BE49-F238E27FC236}">
                    <a16:creationId xmlns:a16="http://schemas.microsoft.com/office/drawing/2014/main" id="{B1308870-B787-441E-A387-C41A53B3151A}"/>
                  </a:ext>
                </a:extLst>
              </p:cNvPr>
              <p:cNvSpPr/>
              <p:nvPr/>
            </p:nvSpPr>
            <p:spPr>
              <a:xfrm>
                <a:off x="4521728" y="5531293"/>
                <a:ext cx="1713127" cy="816812"/>
              </a:xfrm>
              <a:prstGeom prst="leftArrow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227956E-F8DF-4539-B962-C0E6201AE452}"/>
                  </a:ext>
                </a:extLst>
              </p:cNvPr>
              <p:cNvSpPr txBox="1"/>
              <p:nvPr/>
            </p:nvSpPr>
            <p:spPr>
              <a:xfrm>
                <a:off x="4574797" y="5689413"/>
                <a:ext cx="1828800" cy="5036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defRPr/>
                </a:pPr>
                <a:r>
                  <a:rPr lang="bg-BG" sz="1200" b="1" dirty="0">
                    <a:latin typeface="+mn-lt"/>
                  </a:rPr>
                  <a:t>Месеци без отчет членство</a:t>
                </a:r>
                <a:endParaRPr lang="en-US" sz="1200" b="1" dirty="0">
                  <a:latin typeface="+mn-lt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6B44D34-3BF9-4203-A7E3-D4ACA87E63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42051" y="3284403"/>
              <a:ext cx="2192913" cy="547688"/>
              <a:chOff x="5288279" y="3361031"/>
              <a:chExt cx="2192913" cy="548640"/>
            </a:xfrm>
          </p:grpSpPr>
          <p:sp>
            <p:nvSpPr>
              <p:cNvPr id="28" name="Left Arrow 6">
                <a:extLst>
                  <a:ext uri="{FF2B5EF4-FFF2-40B4-BE49-F238E27FC236}">
                    <a16:creationId xmlns:a16="http://schemas.microsoft.com/office/drawing/2014/main" id="{1B8B70F9-FD90-4EC5-9CDA-2CEDE85F1442}"/>
                  </a:ext>
                </a:extLst>
              </p:cNvPr>
              <p:cNvSpPr/>
              <p:nvPr/>
            </p:nvSpPr>
            <p:spPr>
              <a:xfrm>
                <a:off x="5288279" y="3361031"/>
                <a:ext cx="1971131" cy="548640"/>
              </a:xfrm>
              <a:prstGeom prst="leftArrow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9" name="TextBox 15">
                <a:extLst>
                  <a:ext uri="{FF2B5EF4-FFF2-40B4-BE49-F238E27FC236}">
                    <a16:creationId xmlns:a16="http://schemas.microsoft.com/office/drawing/2014/main" id="{D836703C-1E20-45C4-BA77-7CA134D4E3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36138" y="3469171"/>
                <a:ext cx="2145054" cy="302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bg-BG" altLang="en-US" sz="1200" b="1" dirty="0">
                    <a:latin typeface="Arial" panose="020B0604020202020204" pitchFamily="34" charset="0"/>
                  </a:rPr>
                  <a:t>Ротация на президент</a:t>
                </a:r>
                <a:endParaRPr lang="en-US" altLang="en-US" sz="1200" b="1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4AE5356-4484-4232-8D61-38B0DF7907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65812" y="4670131"/>
              <a:ext cx="1775916" cy="922585"/>
              <a:chOff x="6316715" y="2790281"/>
              <a:chExt cx="2092435" cy="922826"/>
            </a:xfrm>
          </p:grpSpPr>
          <p:sp>
            <p:nvSpPr>
              <p:cNvPr id="26" name="Left Arrow 8">
                <a:extLst>
                  <a:ext uri="{FF2B5EF4-FFF2-40B4-BE49-F238E27FC236}">
                    <a16:creationId xmlns:a16="http://schemas.microsoft.com/office/drawing/2014/main" id="{20638C04-2B82-4F9E-875F-CFE97002BFE6}"/>
                  </a:ext>
                </a:extLst>
              </p:cNvPr>
              <p:cNvSpPr/>
              <p:nvPr/>
            </p:nvSpPr>
            <p:spPr>
              <a:xfrm>
                <a:off x="6316715" y="2790281"/>
                <a:ext cx="2092434" cy="922826"/>
              </a:xfrm>
              <a:prstGeom prst="leftArrow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7" name="TextBox 17">
                <a:extLst>
                  <a:ext uri="{FF2B5EF4-FFF2-40B4-BE49-F238E27FC236}">
                    <a16:creationId xmlns:a16="http://schemas.microsoft.com/office/drawing/2014/main" id="{EFC2B8C1-4722-45C3-84A3-44DD37C5DC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91334" y="2999763"/>
                <a:ext cx="2017816" cy="503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bg-BG" altLang="en-US" sz="1200" b="1" dirty="0">
                    <a:latin typeface="Arial" panose="020B0604020202020204" pitchFamily="34" charset="0"/>
                  </a:rPr>
                  <a:t>Месеци без отчет дейности</a:t>
                </a:r>
                <a:endParaRPr lang="en-US" altLang="en-US" sz="1200" b="1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C635DDA-3EBD-4EC2-B267-2B70DBFCBF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22765" y="2506985"/>
              <a:ext cx="2261474" cy="612775"/>
              <a:chOff x="3429000" y="1613165"/>
              <a:chExt cx="2262004" cy="612648"/>
            </a:xfrm>
          </p:grpSpPr>
          <p:sp>
            <p:nvSpPr>
              <p:cNvPr id="24" name="Left Arrow 7">
                <a:extLst>
                  <a:ext uri="{FF2B5EF4-FFF2-40B4-BE49-F238E27FC236}">
                    <a16:creationId xmlns:a16="http://schemas.microsoft.com/office/drawing/2014/main" id="{DBE075DC-9E9D-4A43-B662-5F455DCC25D0}"/>
                  </a:ext>
                </a:extLst>
              </p:cNvPr>
              <p:cNvSpPr/>
              <p:nvPr/>
            </p:nvSpPr>
            <p:spPr>
              <a:xfrm>
                <a:off x="3429000" y="1613165"/>
                <a:ext cx="2111128" cy="612648"/>
              </a:xfrm>
              <a:prstGeom prst="leftArrow">
                <a:avLst/>
              </a:prstGeom>
              <a:solidFill>
                <a:schemeClr val="bg1">
                  <a:alpha val="9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2A4AE76-A4E6-46F9-9DCB-FE504BD9B87F}"/>
                  </a:ext>
                </a:extLst>
              </p:cNvPr>
              <p:cNvSpPr txBox="1"/>
              <p:nvPr/>
            </p:nvSpPr>
            <p:spPr>
              <a:xfrm>
                <a:off x="3579876" y="1794676"/>
                <a:ext cx="2111128" cy="3021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defRPr/>
                </a:pPr>
                <a:r>
                  <a:rPr lang="bg-BG" sz="1200" b="1" dirty="0">
                    <a:latin typeface="+mn-lt"/>
                  </a:rPr>
                  <a:t>Нетен ръст на членове</a:t>
                </a:r>
                <a:endParaRPr lang="en-US" sz="1200" b="1" dirty="0">
                  <a:latin typeface="+mn-lt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62DED18-3B2D-4C87-8071-B90615F182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08919" y="2423165"/>
              <a:ext cx="1828799" cy="642937"/>
              <a:chOff x="6316716" y="2790281"/>
              <a:chExt cx="2154743" cy="643105"/>
            </a:xfrm>
          </p:grpSpPr>
          <p:sp>
            <p:nvSpPr>
              <p:cNvPr id="22" name="Left Arrow 8">
                <a:extLst>
                  <a:ext uri="{FF2B5EF4-FFF2-40B4-BE49-F238E27FC236}">
                    <a16:creationId xmlns:a16="http://schemas.microsoft.com/office/drawing/2014/main" id="{D51637D4-C9D9-465D-9FC5-E835063D2DA7}"/>
                  </a:ext>
                </a:extLst>
              </p:cNvPr>
              <p:cNvSpPr/>
              <p:nvPr/>
            </p:nvSpPr>
            <p:spPr>
              <a:xfrm>
                <a:off x="6316716" y="2790281"/>
                <a:ext cx="1752601" cy="643105"/>
              </a:xfrm>
              <a:prstGeom prst="leftArrow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3" name="TextBox 17">
                <a:extLst>
                  <a:ext uri="{FF2B5EF4-FFF2-40B4-BE49-F238E27FC236}">
                    <a16:creationId xmlns:a16="http://schemas.microsoft.com/office/drawing/2014/main" id="{78D89779-DA99-43F2-A839-84E61E2290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16716" y="2958106"/>
                <a:ext cx="2154743" cy="302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bg-BG" altLang="en-US" sz="1200" b="1" dirty="0">
                    <a:latin typeface="Arial" panose="020B0604020202020204" pitchFamily="34" charset="0"/>
                  </a:rPr>
                  <a:t>Дарения за </a:t>
                </a:r>
                <a:r>
                  <a:rPr lang="en-US" altLang="en-US" sz="1200" b="1" dirty="0">
                    <a:latin typeface="Arial" panose="020B0604020202020204" pitchFamily="34" charset="0"/>
                  </a:rPr>
                  <a:t>LCIF</a:t>
                </a: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89338F7-C448-FE63-6C2E-F995C6996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9948" y="279475"/>
            <a:ext cx="1044631" cy="96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99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37DB1-8300-4235-A4A2-831F1209F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DBE58B-C5A6-4AA4-AC93-582C57B98199}"/>
              </a:ext>
            </a:extLst>
          </p:cNvPr>
          <p:cNvSpPr txBox="1"/>
          <p:nvPr/>
        </p:nvSpPr>
        <p:spPr>
          <a:xfrm>
            <a:off x="533400" y="533401"/>
            <a:ext cx="7924800" cy="1987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bg-BG" sz="4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Планирайте Успеха на своя Клуб</a:t>
            </a:r>
            <a:endParaRPr lang="en-US" sz="4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(Global Membership Approach</a:t>
            </a:r>
            <a:r>
              <a:rPr lang="bg-BG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Програма за развитие на членството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ECCFEF-6816-410E-A2AF-F40D70A892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220200" y="6314267"/>
            <a:ext cx="2755897" cy="4636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F9B613-15B1-A5EE-2F33-4B904C371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3200" y="304800"/>
            <a:ext cx="1500694" cy="138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49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3546" y="1458067"/>
            <a:ext cx="2038516" cy="4598251"/>
            <a:chOff x="533546" y="1458067"/>
            <a:chExt cx="2038516" cy="4598251"/>
          </a:xfrm>
        </p:grpSpPr>
        <p:sp>
          <p:nvSpPr>
            <p:cNvPr id="27" name="Rectangle 14"/>
            <p:cNvSpPr>
              <a:spLocks noChangeArrowheads="1"/>
            </p:cNvSpPr>
            <p:nvPr/>
          </p:nvSpPr>
          <p:spPr bwMode="auto">
            <a:xfrm>
              <a:off x="875519" y="3620050"/>
              <a:ext cx="1696543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0C300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Pecific</a:t>
              </a:r>
              <a:endParaRPr kumimoji="0" lang="bg-BG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C30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bg-BG" altLang="en-US" sz="2400" b="1" dirty="0">
                  <a:solidFill>
                    <a:srgbClr val="F0C300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Конкретни</a:t>
              </a:r>
              <a:endParaRPr kumimoji="0" lang="bg-BG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C30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C30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endParaRPr>
            </a:p>
          </p:txBody>
        </p:sp>
        <p:sp>
          <p:nvSpPr>
            <p:cNvPr id="49" name="Rectangle 21"/>
            <p:cNvSpPr>
              <a:spLocks noChangeArrowheads="1"/>
            </p:cNvSpPr>
            <p:nvPr/>
          </p:nvSpPr>
          <p:spPr bwMode="auto">
            <a:xfrm>
              <a:off x="570243" y="3324367"/>
              <a:ext cx="54864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0C300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S</a:t>
              </a:r>
            </a:p>
          </p:txBody>
        </p:sp>
        <p:sp>
          <p:nvSpPr>
            <p:cNvPr id="8" name="Oval 8"/>
            <p:cNvSpPr>
              <a:spLocks noChangeAspect="1" noChangeArrowheads="1"/>
            </p:cNvSpPr>
            <p:nvPr/>
          </p:nvSpPr>
          <p:spPr bwMode="auto">
            <a:xfrm>
              <a:off x="563385" y="1458067"/>
              <a:ext cx="1554481" cy="1554480"/>
            </a:xfrm>
            <a:prstGeom prst="ellipse">
              <a:avLst/>
            </a:prstGeom>
            <a:solidFill>
              <a:srgbClr val="F0C3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" name="TextBox 93"/>
            <p:cNvSpPr txBox="1">
              <a:spLocks noChangeArrowheads="1"/>
            </p:cNvSpPr>
            <p:nvPr/>
          </p:nvSpPr>
          <p:spPr bwMode="auto">
            <a:xfrm>
              <a:off x="533546" y="4609768"/>
              <a:ext cx="1728697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altLang="ru-RU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Ясно описана цел дава по-ясен фокус</a:t>
              </a:r>
              <a:endParaRPr kumimoji="0" lang="ru-RU" alt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22466" y="1814587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89874" y="1479112"/>
            <a:ext cx="2258355" cy="5092151"/>
            <a:chOff x="2589874" y="1479112"/>
            <a:chExt cx="2258355" cy="4991419"/>
          </a:xfrm>
        </p:grpSpPr>
        <p:sp>
          <p:nvSpPr>
            <p:cNvPr id="28" name="Rectangle 15"/>
            <p:cNvSpPr>
              <a:spLocks noChangeArrowheads="1"/>
            </p:cNvSpPr>
            <p:nvPr/>
          </p:nvSpPr>
          <p:spPr bwMode="auto">
            <a:xfrm>
              <a:off x="3151686" y="3620050"/>
              <a:ext cx="1696543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6639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Easurable</a:t>
              </a:r>
              <a:endParaRPr kumimoji="0" lang="bg-BG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6639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bg-BG" altLang="en-US" sz="2400" b="1" dirty="0">
                  <a:solidFill>
                    <a:srgbClr val="F76639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Измерими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6639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endParaRPr>
            </a:p>
          </p:txBody>
        </p:sp>
        <p:sp>
          <p:nvSpPr>
            <p:cNvPr id="31" name="Rectangle 21"/>
            <p:cNvSpPr>
              <a:spLocks noChangeArrowheads="1"/>
            </p:cNvSpPr>
            <p:nvPr/>
          </p:nvSpPr>
          <p:spPr bwMode="auto">
            <a:xfrm>
              <a:off x="2589874" y="3324367"/>
              <a:ext cx="59150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76639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9" name="Oval 9"/>
            <p:cNvSpPr>
              <a:spLocks noChangeAspect="1" noChangeArrowheads="1"/>
            </p:cNvSpPr>
            <p:nvPr/>
          </p:nvSpPr>
          <p:spPr bwMode="auto">
            <a:xfrm>
              <a:off x="2836056" y="1479112"/>
              <a:ext cx="1559168" cy="1554480"/>
            </a:xfrm>
            <a:prstGeom prst="ellipse">
              <a:avLst/>
            </a:prstGeom>
            <a:solidFill>
              <a:srgbClr val="F76639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272740" y="1840853"/>
              <a:ext cx="685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54" name="TextBox 93"/>
            <p:cNvSpPr txBox="1">
              <a:spLocks noChangeArrowheads="1"/>
            </p:cNvSpPr>
            <p:nvPr/>
          </p:nvSpPr>
          <p:spPr bwMode="auto">
            <a:xfrm>
              <a:off x="2670393" y="4358714"/>
              <a:ext cx="2069319" cy="2111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altLang="ru-RU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Ако нещо не може да бъде измерено, то не може да бъде управлявано</a:t>
              </a:r>
              <a:r>
                <a:rPr kumimoji="0" lang="en-US" alt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.</a:t>
              </a:r>
              <a:endPara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04374" y="1442025"/>
            <a:ext cx="2004002" cy="4694764"/>
            <a:chOff x="5204374" y="1442025"/>
            <a:chExt cx="2004002" cy="4694764"/>
          </a:xfrm>
        </p:grpSpPr>
        <p:sp>
          <p:nvSpPr>
            <p:cNvPr id="29" name="Rectangle 16"/>
            <p:cNvSpPr>
              <a:spLocks noChangeArrowheads="1"/>
            </p:cNvSpPr>
            <p:nvPr/>
          </p:nvSpPr>
          <p:spPr bwMode="auto">
            <a:xfrm>
              <a:off x="5595366" y="3570520"/>
              <a:ext cx="1599088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32E81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Ctionable</a:t>
              </a:r>
              <a:endParaRPr kumimoji="0" lang="bg-BG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32E81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bg-BG" altLang="en-US" sz="2400" b="1" dirty="0">
                  <a:solidFill>
                    <a:srgbClr val="732E81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Постижими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32E81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22"/>
            <p:cNvSpPr>
              <a:spLocks noChangeArrowheads="1"/>
            </p:cNvSpPr>
            <p:nvPr/>
          </p:nvSpPr>
          <p:spPr bwMode="auto">
            <a:xfrm>
              <a:off x="5204374" y="3324367"/>
              <a:ext cx="41998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732E81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10" name="Oval 10"/>
            <p:cNvSpPr>
              <a:spLocks noChangeAspect="1" noChangeArrowheads="1"/>
            </p:cNvSpPr>
            <p:nvPr/>
          </p:nvSpPr>
          <p:spPr bwMode="auto">
            <a:xfrm>
              <a:off x="5207776" y="1442025"/>
              <a:ext cx="1599088" cy="1581909"/>
            </a:xfrm>
            <a:prstGeom prst="ellipse">
              <a:avLst/>
            </a:prstGeom>
            <a:solidFill>
              <a:srgbClr val="732E81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575760" y="1810150"/>
              <a:ext cx="863121" cy="845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55" name="TextBox 93"/>
            <p:cNvSpPr txBox="1">
              <a:spLocks noChangeArrowheads="1"/>
            </p:cNvSpPr>
            <p:nvPr/>
          </p:nvSpPr>
          <p:spPr bwMode="auto">
            <a:xfrm>
              <a:off x="5256379" y="4320907"/>
              <a:ext cx="1951997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bg-BG" altLang="ru-RU" sz="2200" dirty="0">
                  <a:solidFill>
                    <a:prstClr val="white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Уверете се, че имате контрол над изпълнението</a:t>
              </a:r>
              <a:r>
                <a:rPr kumimoji="0" lang="en-US" altLang="ru-RU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.</a:t>
              </a:r>
              <a:endParaRPr kumimoji="0" lang="ru-RU" alt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97035" y="1458067"/>
            <a:ext cx="2399739" cy="4486445"/>
            <a:chOff x="7655714" y="1458067"/>
            <a:chExt cx="2272478" cy="4486445"/>
          </a:xfrm>
        </p:grpSpPr>
        <p:sp>
          <p:nvSpPr>
            <p:cNvPr id="36" name="Rectangle 17"/>
            <p:cNvSpPr>
              <a:spLocks noChangeArrowheads="1"/>
            </p:cNvSpPr>
            <p:nvPr/>
          </p:nvSpPr>
          <p:spPr bwMode="auto">
            <a:xfrm>
              <a:off x="8149054" y="3596901"/>
              <a:ext cx="1779138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7CCA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Ealistic</a:t>
              </a:r>
              <a:endParaRPr kumimoji="0" lang="bg-BG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CCA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bg-BG" altLang="en-US" sz="2400" b="1" dirty="0">
                  <a:solidFill>
                    <a:srgbClr val="407CCA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Реалистични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7CCA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endParaRPr>
            </a:p>
          </p:txBody>
        </p:sp>
        <p:sp>
          <p:nvSpPr>
            <p:cNvPr id="39" name="Rectangle 23"/>
            <p:cNvSpPr>
              <a:spLocks noChangeArrowheads="1"/>
            </p:cNvSpPr>
            <p:nvPr/>
          </p:nvSpPr>
          <p:spPr bwMode="auto">
            <a:xfrm>
              <a:off x="7759524" y="3316805"/>
              <a:ext cx="38953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07CCA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R</a:t>
              </a:r>
            </a:p>
          </p:txBody>
        </p:sp>
        <p:sp>
          <p:nvSpPr>
            <p:cNvPr id="12" name="Oval 11"/>
            <p:cNvSpPr>
              <a:spLocks noChangeAspect="1" noChangeArrowheads="1"/>
            </p:cNvSpPr>
            <p:nvPr/>
          </p:nvSpPr>
          <p:spPr bwMode="auto">
            <a:xfrm>
              <a:off x="7655714" y="1458067"/>
              <a:ext cx="1554480" cy="1554480"/>
            </a:xfrm>
            <a:prstGeom prst="ellipse">
              <a:avLst/>
            </a:prstGeom>
            <a:solidFill>
              <a:srgbClr val="407CCA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013853" y="1814585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</a:p>
          </p:txBody>
        </p:sp>
        <p:sp>
          <p:nvSpPr>
            <p:cNvPr id="56" name="TextBox 93"/>
            <p:cNvSpPr txBox="1">
              <a:spLocks noChangeArrowheads="1"/>
            </p:cNvSpPr>
            <p:nvPr/>
          </p:nvSpPr>
          <p:spPr bwMode="auto">
            <a:xfrm>
              <a:off x="7655714" y="4467184"/>
              <a:ext cx="1895637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altLang="ru-RU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Високи, но все пак реалистични</a:t>
              </a:r>
              <a:r>
                <a:rPr kumimoji="0" lang="en-US" altLang="ru-RU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.</a:t>
              </a:r>
              <a:endParaRPr kumimoji="0" lang="ru-RU" alt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928192" y="1479112"/>
            <a:ext cx="2004377" cy="4746483"/>
            <a:chOff x="9928192" y="1479112"/>
            <a:chExt cx="2004377" cy="4694702"/>
          </a:xfrm>
        </p:grpSpPr>
        <p:sp>
          <p:nvSpPr>
            <p:cNvPr id="37" name="Rectangle 18"/>
            <p:cNvSpPr>
              <a:spLocks noChangeArrowheads="1"/>
            </p:cNvSpPr>
            <p:nvPr/>
          </p:nvSpPr>
          <p:spPr bwMode="auto">
            <a:xfrm>
              <a:off x="10189476" y="3621272"/>
              <a:ext cx="1521250" cy="106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A869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ime</a:t>
              </a:r>
              <a:r>
                <a:rPr kumimoji="0" lang="en-US" alt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A869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 Bound</a:t>
              </a:r>
              <a:endParaRPr kumimoji="0" lang="bg-BG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A869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bg-BG" altLang="en-US" sz="2300" b="1" dirty="0">
                  <a:solidFill>
                    <a:srgbClr val="00A869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Със срокове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A869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24"/>
            <p:cNvSpPr>
              <a:spLocks noChangeArrowheads="1"/>
            </p:cNvSpPr>
            <p:nvPr/>
          </p:nvSpPr>
          <p:spPr bwMode="auto">
            <a:xfrm>
              <a:off x="9928192" y="3324367"/>
              <a:ext cx="33823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A869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T</a:t>
              </a:r>
            </a:p>
          </p:txBody>
        </p:sp>
        <p:sp>
          <p:nvSpPr>
            <p:cNvPr id="13" name="Oval 12"/>
            <p:cNvSpPr>
              <a:spLocks noChangeAspect="1" noChangeArrowheads="1"/>
            </p:cNvSpPr>
            <p:nvPr/>
          </p:nvSpPr>
          <p:spPr bwMode="auto">
            <a:xfrm>
              <a:off x="10008296" y="1479112"/>
              <a:ext cx="1554481" cy="1554480"/>
            </a:xfrm>
            <a:prstGeom prst="ellipse">
              <a:avLst/>
            </a:prstGeom>
            <a:solidFill>
              <a:srgbClr val="00A869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0366436" y="1814585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</a:p>
          </p:txBody>
        </p:sp>
        <p:sp>
          <p:nvSpPr>
            <p:cNvPr id="57" name="TextBox 93"/>
            <p:cNvSpPr txBox="1">
              <a:spLocks noChangeArrowheads="1"/>
            </p:cNvSpPr>
            <p:nvPr/>
          </p:nvSpPr>
          <p:spPr bwMode="auto">
            <a:xfrm>
              <a:off x="10036932" y="4743045"/>
              <a:ext cx="1895637" cy="1430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altLang="ru-RU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Времева рамка с график на напредъка.</a:t>
              </a:r>
              <a:endParaRPr kumimoji="0" lang="ru-RU" alt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Headline">
            <a:extLst>
              <a:ext uri="{FF2B5EF4-FFF2-40B4-BE49-F238E27FC236}">
                <a16:creationId xmlns:a16="http://schemas.microsoft.com/office/drawing/2014/main" id="{7FD474BC-32A3-B347-E92E-544F9DF1BA8A}"/>
              </a:ext>
            </a:extLst>
          </p:cNvPr>
          <p:cNvSpPr txBox="1">
            <a:spLocks/>
          </p:cNvSpPr>
          <p:nvPr/>
        </p:nvSpPr>
        <p:spPr>
          <a:xfrm>
            <a:off x="237353" y="460159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bg-BG" kern="0" dirty="0">
                <a:latin typeface="Calibri" panose="020F0502020204030204" pitchFamily="34" charset="0"/>
                <a:cs typeface="Calibri" panose="020F0502020204030204" pitchFamily="34" charset="0"/>
              </a:rPr>
              <a:t>ОПРЕДЕЛЕТЕ СИ ЦЕЛИ</a:t>
            </a:r>
            <a:endParaRPr lang="en-US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2108618" y="-8021"/>
            <a:ext cx="10083381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41560" y="1219200"/>
            <a:ext cx="2362200" cy="13716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EBB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Запишете Целите на своя Клуб</a:t>
            </a:r>
            <a:endParaRPr lang="en-US" sz="4000" kern="0" dirty="0">
              <a:solidFill>
                <a:srgbClr val="EBB7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21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CCFCF4-7B9B-4A68-ABB7-7D383ED14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352173"/>
            <a:ext cx="4876800" cy="6326379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05C711-A753-0C72-83CF-0B6928860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9948" y="279475"/>
            <a:ext cx="1044631" cy="96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04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304800" y="695572"/>
            <a:ext cx="5280463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39993" y="16042"/>
            <a:ext cx="6466746" cy="70239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bg-B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Ресурси за поставяне на цели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22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F558DF-0FA8-455F-A9F0-7E2FE838C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4114800"/>
            <a:ext cx="3807194" cy="2285926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sp>
        <p:nvSpPr>
          <p:cNvPr id="18" name="TextBox 93">
            <a:extLst>
              <a:ext uri="{FF2B5EF4-FFF2-40B4-BE49-F238E27FC236}">
                <a16:creationId xmlns:a16="http://schemas.microsoft.com/office/drawing/2014/main" id="{8F290289-C6C9-4DE5-983D-EB3EFBA4F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585" y="3283803"/>
            <a:ext cx="29689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Goal Setting </a:t>
            </a:r>
            <a:r>
              <a:rPr kumimoji="0" lang="bg-BG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онлайн курс в </a:t>
            </a:r>
            <a:r>
              <a:rPr kumimoji="0" lang="en-US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Learn</a:t>
            </a:r>
            <a:endParaRPr kumimoji="0" lang="ru-RU" alt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A1B873-7CAE-435B-A728-641C3232D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24" y="1201920"/>
            <a:ext cx="7231012" cy="2292760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sp>
        <p:nvSpPr>
          <p:cNvPr id="21" name="TextBox 93">
            <a:extLst>
              <a:ext uri="{FF2B5EF4-FFF2-40B4-BE49-F238E27FC236}">
                <a16:creationId xmlns:a16="http://schemas.microsoft.com/office/drawing/2014/main" id="{9EA5E671-CC24-458F-8A72-697533532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1558" y="4745255"/>
            <a:ext cx="274319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Lions Clubs International </a:t>
            </a:r>
            <a:r>
              <a:rPr kumimoji="0" lang="en-US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</a:t>
            </a:r>
            <a:endParaRPr kumimoji="0" lang="en-US" altLang="ru-RU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2400" dirty="0">
                <a:solidFill>
                  <a:srgbClr val="00B0F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www.lionsclubs.org</a:t>
            </a:r>
            <a:endParaRPr kumimoji="0" lang="ru-RU" altLang="ru-RU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C5E7713-9A3B-4938-93A6-09FF3F1DD6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442" y="3955310"/>
            <a:ext cx="3114675" cy="2847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AB89CE-FB92-EEC7-52A1-2B7CFAFCEC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9948" y="279475"/>
            <a:ext cx="1044631" cy="96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99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2108618" y="-8021"/>
            <a:ext cx="10083381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457200" y="868104"/>
            <a:ext cx="2359432" cy="13716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EBB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Съставете план за действие</a:t>
            </a:r>
            <a:endParaRPr lang="en-US" sz="4000" kern="0" dirty="0">
              <a:solidFill>
                <a:srgbClr val="EBB7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23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5BAA35-6F4F-4F74-ABEF-9DAA420BF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050" y="279475"/>
            <a:ext cx="4525674" cy="5929965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sp>
        <p:nvSpPr>
          <p:cNvPr id="14" name="TextBox 93">
            <a:extLst>
              <a:ext uri="{FF2B5EF4-FFF2-40B4-BE49-F238E27FC236}">
                <a16:creationId xmlns:a16="http://schemas.microsoft.com/office/drawing/2014/main" id="{49E3E856-F2CF-40DB-9C76-C51ACA89E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376587"/>
            <a:ext cx="62943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g-BG" altLang="ru-RU" sz="2000" i="1" dirty="0">
                <a:solidFill>
                  <a:prstClr val="white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Попълнете отделен план за всяка отделна Цел</a:t>
            </a:r>
            <a:endParaRPr kumimoji="0" lang="ru-RU" altLang="ru-RU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3DF89D-C968-F920-1F11-A1919C588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9948" y="279475"/>
            <a:ext cx="1044631" cy="96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81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3029285" y="279475"/>
            <a:ext cx="5124115" cy="939725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bg-BG" kern="0" dirty="0">
                <a:latin typeface="Calibri" panose="020F0502020204030204" pitchFamily="34" charset="0"/>
                <a:cs typeface="Calibri" panose="020F0502020204030204" pitchFamily="34" charset="0"/>
              </a:rPr>
              <a:t>ГОТОВИ ЗА УСПЕХ</a:t>
            </a:r>
            <a:endParaRPr lang="en-US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24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CB4B9F-CFD3-464B-9BFD-BEAE888023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52C701-CD28-4F12-8FEF-A173EC9FAE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873671" y="0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AEC25C-F624-4F2D-9D58-F64A5A4AFA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581DD01-8D98-9298-C8FC-9A34EE7ACA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4784055"/>
              </p:ext>
            </p:extLst>
          </p:nvPr>
        </p:nvGraphicFramePr>
        <p:xfrm>
          <a:off x="1775221" y="1600200"/>
          <a:ext cx="8130777" cy="5181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7C40060-8BB3-556D-B35C-4C33179B0C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19948" y="279475"/>
            <a:ext cx="1044631" cy="96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93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-1" y="-1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4311315" y="606434"/>
            <a:ext cx="5823285" cy="121805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bg-BG" kern="0" dirty="0">
                <a:latin typeface="Calibri" panose="020F0502020204030204" pitchFamily="34" charset="0"/>
                <a:cs typeface="Calibri" panose="020F0502020204030204" pitchFamily="34" charset="0"/>
              </a:rPr>
              <a:t>НЕ ЗАБРАВЯЙТЕ ДА ПРАЗНУВАТЕ</a:t>
            </a:r>
            <a:endParaRPr lang="en-US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25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CB4B9F-CFD3-464B-9BFD-BEAE888023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DF0EA5-19BD-4FBB-8C8A-642E71531C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468894-3EFF-456A-B52D-8887E3047B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0901D0-9125-02F9-86FD-C7C55A334F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109"/>
          <a:stretch/>
        </p:blipFill>
        <p:spPr>
          <a:xfrm>
            <a:off x="514690" y="606433"/>
            <a:ext cx="3281934" cy="26875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E705E2-1499-6A36-D731-F828310415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15" r="4075"/>
          <a:stretch/>
        </p:blipFill>
        <p:spPr>
          <a:xfrm>
            <a:off x="5441612" y="2648946"/>
            <a:ext cx="5105400" cy="37332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2532A7-67D5-71EF-710A-2DFEBAE40E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19" t="12868" r="5093" b="6685"/>
          <a:stretch/>
        </p:blipFill>
        <p:spPr>
          <a:xfrm>
            <a:off x="685800" y="3339161"/>
            <a:ext cx="3988473" cy="287053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2A7503-88BD-7BF7-E065-7737232851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9948" y="279475"/>
            <a:ext cx="1044631" cy="96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32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3029285" y="2746239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bg-BG" kern="0" dirty="0">
                <a:latin typeface="Calibri" panose="020F0502020204030204" pitchFamily="34" charset="0"/>
                <a:cs typeface="Calibri" panose="020F0502020204030204" pitchFamily="34" charset="0"/>
              </a:rPr>
              <a:t>БЛАГОДАРЯ</a:t>
            </a:r>
            <a:r>
              <a:rPr lang="en-US" kern="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26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CB4B9F-CFD3-464B-9BFD-BEAE888023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38C4DE-89BD-8518-D474-9F07ED886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304800"/>
            <a:ext cx="1500694" cy="138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71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358379" y="2362200"/>
            <a:ext cx="11506200" cy="228600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i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„Събирането е начало. Да останем заедно е напредък. Да работим заедно е успех.“</a:t>
            </a:r>
            <a:endParaRPr lang="en-US" i="1" kern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i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bg-BG" i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Хенри Форд</a:t>
            </a:r>
            <a:endParaRPr lang="en-US" i="1" kern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2376CA-CBE7-C00B-8217-B4EE6A9B0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885" y="304800"/>
            <a:ext cx="1499746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03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605838" y="952509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55071" y="301886"/>
            <a:ext cx="9450928" cy="67145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bg-B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Глобален Подход за Членство за Клубове</a:t>
            </a:r>
            <a:endParaRPr lang="en-US" kern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639E146-14E1-4FAA-8A05-A7D728D33865}"/>
              </a:ext>
            </a:extLst>
          </p:cNvPr>
          <p:cNvGrpSpPr/>
          <p:nvPr/>
        </p:nvGrpSpPr>
        <p:grpSpPr>
          <a:xfrm>
            <a:off x="1784174" y="3001403"/>
            <a:ext cx="8502826" cy="2771777"/>
            <a:chOff x="1784174" y="3001403"/>
            <a:chExt cx="5759626" cy="2771777"/>
          </a:xfrm>
        </p:grpSpPr>
        <p:sp>
          <p:nvSpPr>
            <p:cNvPr id="14" name="Content Placeholder 35">
              <a:extLst>
                <a:ext uri="{FF2B5EF4-FFF2-40B4-BE49-F238E27FC236}">
                  <a16:creationId xmlns:a16="http://schemas.microsoft.com/office/drawing/2014/main" id="{17CBCB3A-FC53-4405-B811-AEDAB32949E7}"/>
                </a:ext>
              </a:extLst>
            </p:cNvPr>
            <p:cNvSpPr txBox="1">
              <a:spLocks/>
            </p:cNvSpPr>
            <p:nvPr/>
          </p:nvSpPr>
          <p:spPr>
            <a:xfrm>
              <a:off x="1849278" y="5309570"/>
              <a:ext cx="4662198" cy="463610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bg-BG" sz="2400" kern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Отчитайте напредъка и празнувайте успеха си</a:t>
              </a:r>
              <a:endParaRPr lang="en-US" sz="24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Content Placeholder 35">
              <a:extLst>
                <a:ext uri="{FF2B5EF4-FFF2-40B4-BE49-F238E27FC236}">
                  <a16:creationId xmlns:a16="http://schemas.microsoft.com/office/drawing/2014/main" id="{07B3DB9F-DEBF-41A6-A8F4-4C082139CAD1}"/>
                </a:ext>
              </a:extLst>
            </p:cNvPr>
            <p:cNvSpPr txBox="1">
              <a:spLocks/>
            </p:cNvSpPr>
            <p:nvPr/>
          </p:nvSpPr>
          <p:spPr>
            <a:xfrm>
              <a:off x="1846326" y="3001403"/>
              <a:ext cx="4173473" cy="463610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bg-BG" sz="2400" kern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Съберете Екип от лидери </a:t>
              </a:r>
              <a:endParaRPr lang="en-US" sz="24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endParaRPr lang="en-US" kern="0" dirty="0">
                <a:solidFill>
                  <a:schemeClr val="accent1"/>
                </a:solidFill>
              </a:endParaRPr>
            </a:p>
          </p:txBody>
        </p:sp>
        <p:sp>
          <p:nvSpPr>
            <p:cNvPr id="21" name="Content Placeholder 35">
              <a:extLst>
                <a:ext uri="{FF2B5EF4-FFF2-40B4-BE49-F238E27FC236}">
                  <a16:creationId xmlns:a16="http://schemas.microsoft.com/office/drawing/2014/main" id="{AC30D748-6A66-4450-99D7-C2C181363CF6}"/>
                </a:ext>
              </a:extLst>
            </p:cNvPr>
            <p:cNvSpPr txBox="1">
              <a:spLocks/>
            </p:cNvSpPr>
            <p:nvPr/>
          </p:nvSpPr>
          <p:spPr>
            <a:xfrm>
              <a:off x="1811178" y="3737337"/>
              <a:ext cx="5732622" cy="547495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bg-BG" sz="2400" kern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Оценете ситуацията и нуждите и си поставете цели</a:t>
              </a:r>
              <a:endParaRPr lang="en-US" sz="24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Content Placeholder 35">
              <a:extLst>
                <a:ext uri="{FF2B5EF4-FFF2-40B4-BE49-F238E27FC236}">
                  <a16:creationId xmlns:a16="http://schemas.microsoft.com/office/drawing/2014/main" id="{AEF94A47-6E3B-4727-9183-6E1FBF157D59}"/>
                </a:ext>
              </a:extLst>
            </p:cNvPr>
            <p:cNvSpPr txBox="1">
              <a:spLocks/>
            </p:cNvSpPr>
            <p:nvPr/>
          </p:nvSpPr>
          <p:spPr>
            <a:xfrm>
              <a:off x="1784174" y="4552731"/>
              <a:ext cx="5243464" cy="477685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bg-BG" sz="2400" kern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Съставете заедно план за постигане на общите цели</a:t>
              </a:r>
              <a:endParaRPr lang="en-US" sz="24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endParaRPr lang="en-US" sz="800" kern="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063A4098-C974-4992-9460-6C22C5251166}"/>
              </a:ext>
            </a:extLst>
          </p:cNvPr>
          <p:cNvSpPr/>
          <p:nvPr/>
        </p:nvSpPr>
        <p:spPr bwMode="auto">
          <a:xfrm>
            <a:off x="1356985" y="3039578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CB11EF6-0558-4779-B1C1-69D82DF3B1EF}"/>
              </a:ext>
            </a:extLst>
          </p:cNvPr>
          <p:cNvSpPr/>
          <p:nvPr/>
        </p:nvSpPr>
        <p:spPr bwMode="auto">
          <a:xfrm>
            <a:off x="1356985" y="3732092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528FB20-3653-4FB5-A643-EDD90E608E28}"/>
              </a:ext>
            </a:extLst>
          </p:cNvPr>
          <p:cNvSpPr/>
          <p:nvPr/>
        </p:nvSpPr>
        <p:spPr bwMode="auto">
          <a:xfrm>
            <a:off x="1356985" y="4507428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38EF7A6-3617-446A-A465-F242FF61F9F1}"/>
              </a:ext>
            </a:extLst>
          </p:cNvPr>
          <p:cNvSpPr/>
          <p:nvPr/>
        </p:nvSpPr>
        <p:spPr bwMode="auto">
          <a:xfrm>
            <a:off x="1356985" y="5298315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ea typeface="ヒラギノ角ゴ Pro W3" pitchFamily="84" charset="-128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2BCF23-5EFC-D9EE-3F4D-E38ED7A96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580" y="1313121"/>
            <a:ext cx="10130220" cy="156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85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481965" y="1177591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55071" y="301886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bg-B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Съберете Екип</a:t>
            </a:r>
            <a:endParaRPr lang="en-US" kern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D64B8C-FC34-4F59-8DEC-73D006ECE7D6}"/>
              </a:ext>
            </a:extLst>
          </p:cNvPr>
          <p:cNvSpPr/>
          <p:nvPr/>
        </p:nvSpPr>
        <p:spPr>
          <a:xfrm>
            <a:off x="455071" y="1480231"/>
            <a:ext cx="1146354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Настоящи Лидери:  </a:t>
            </a:r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Преценете кой може да се заеме и да ръководи прилагането на програмата.</a:t>
            </a:r>
          </a:p>
          <a:p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Бъдещи Лидери: </a:t>
            </a:r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Включете Lions, които могат да служат като бъдещи Лидери в клуба. Lions, които имат лидерски позиции, които могат да анализират състоянието, да помагат и се интересуват от бъдещото развитие на клуба. </a:t>
            </a:r>
          </a:p>
          <a:p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Членове: </a:t>
            </a:r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 да получите пълна представа за нуждите на Вашия клуб. Потърсете членове, които представляват клуба, или в по-тесни групи от него, включете възможно най-много членове (утвърдени дългогодишни, нови членове, млади Lions, добри в професията си) за да разберете техните нужди и заедно с това да ангажирате таланта им.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E6FB13-5050-5D34-AD54-03EE968BD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948" y="279475"/>
            <a:ext cx="1044631" cy="96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78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273388" y="769137"/>
            <a:ext cx="8241980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88134" y="117597"/>
            <a:ext cx="11241866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bg-B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Оценка на нуждите и ситуацията и поставяне на цели</a:t>
            </a:r>
            <a:endParaRPr lang="en-US" kern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13DA9AA-E370-4593-8389-853BE2B0CED3}"/>
              </a:ext>
            </a:extLst>
          </p:cNvPr>
          <p:cNvGrpSpPr/>
          <p:nvPr/>
        </p:nvGrpSpPr>
        <p:grpSpPr>
          <a:xfrm>
            <a:off x="945814" y="1480231"/>
            <a:ext cx="10591343" cy="4557401"/>
            <a:chOff x="381000" y="1624943"/>
            <a:chExt cx="10667998" cy="5029200"/>
          </a:xfrm>
        </p:grpSpPr>
        <p:graphicFrame>
          <p:nvGraphicFramePr>
            <p:cNvPr id="14" name="Diagram 13">
              <a:extLst>
                <a:ext uri="{FF2B5EF4-FFF2-40B4-BE49-F238E27FC236}">
                  <a16:creationId xmlns:a16="http://schemas.microsoft.com/office/drawing/2014/main" id="{FA9EF1E6-44F7-4811-AD60-7A4671FCB94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96773326"/>
                </p:ext>
              </p:extLst>
            </p:nvPr>
          </p:nvGraphicFramePr>
          <p:xfrm>
            <a:off x="381000" y="1624943"/>
            <a:ext cx="10667998" cy="50292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A69C64D-69A0-4A66-9BA1-E21BA10DDC6E}"/>
                </a:ext>
              </a:extLst>
            </p:cNvPr>
            <p:cNvSpPr/>
            <p:nvPr/>
          </p:nvSpPr>
          <p:spPr bwMode="auto">
            <a:xfrm>
              <a:off x="1176668" y="5203992"/>
              <a:ext cx="457200" cy="457200"/>
            </a:xfrm>
            <a:prstGeom prst="ellipse">
              <a:avLst/>
            </a:prstGeom>
            <a:solidFill>
              <a:srgbClr val="FBC60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en-US" sz="2000" b="0" i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ea typeface="ヒラギノ角ゴ Pro W3" pitchFamily="84" charset="-128"/>
                </a:rPr>
                <a:t>1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A8277C0-8F82-4403-9B64-C0FACA193908}"/>
                </a:ext>
              </a:extLst>
            </p:cNvPr>
            <p:cNvSpPr/>
            <p:nvPr/>
          </p:nvSpPr>
          <p:spPr bwMode="auto">
            <a:xfrm>
              <a:off x="3901301" y="1656476"/>
              <a:ext cx="457200" cy="457200"/>
            </a:xfrm>
            <a:prstGeom prst="ellipse">
              <a:avLst/>
            </a:prstGeom>
            <a:solidFill>
              <a:srgbClr val="00AC6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lang="en-US" sz="2000" dirty="0">
                  <a:solidFill>
                    <a:schemeClr val="bg1"/>
                  </a:solidFill>
                  <a:ea typeface="ヒラギノ角ゴ Pro W3" pitchFamily="84" charset="-128"/>
                </a:rPr>
                <a:t>2</a:t>
              </a:r>
              <a:endParaRPr kumimoji="0" lang="en-US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83B0967-4AC8-4B15-A832-4F0D8E73BC67}"/>
                </a:ext>
              </a:extLst>
            </p:cNvPr>
            <p:cNvSpPr/>
            <p:nvPr/>
          </p:nvSpPr>
          <p:spPr bwMode="auto">
            <a:xfrm>
              <a:off x="6837383" y="1624943"/>
              <a:ext cx="457200" cy="457200"/>
            </a:xfrm>
            <a:prstGeom prst="ellipse">
              <a:avLst/>
            </a:prstGeom>
            <a:solidFill>
              <a:srgbClr val="FF5C3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en-US" sz="2000" b="0" i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ea typeface="ヒラギノ角ゴ Pro W3" pitchFamily="84" charset="-128"/>
                </a:rPr>
                <a:t>3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A9CED0F-F323-4673-9AE0-9094902B20CF}"/>
                </a:ext>
              </a:extLst>
            </p:cNvPr>
            <p:cNvSpPr/>
            <p:nvPr/>
          </p:nvSpPr>
          <p:spPr bwMode="auto">
            <a:xfrm>
              <a:off x="9894860" y="5203991"/>
              <a:ext cx="457200" cy="457200"/>
            </a:xfrm>
            <a:prstGeom prst="ellipse">
              <a:avLst/>
            </a:prstGeom>
            <a:solidFill>
              <a:srgbClr val="732E8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en-US" sz="2000" b="0" i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ea typeface="ヒラギノ角ゴ Pro W3" pitchFamily="84" charset="-128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6248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AF9F7C8F-5725-4A49-B3AF-B006117735B9}"/>
              </a:ext>
            </a:extLst>
          </p:cNvPr>
          <p:cNvSpPr/>
          <p:nvPr/>
        </p:nvSpPr>
        <p:spPr>
          <a:xfrm>
            <a:off x="258385" y="100243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8411C976-731F-9341-A82C-E53E5FB023B2}"/>
              </a:ext>
            </a:extLst>
          </p:cNvPr>
          <p:cNvSpPr txBox="1">
            <a:spLocks/>
          </p:cNvSpPr>
          <p:nvPr/>
        </p:nvSpPr>
        <p:spPr>
          <a:xfrm>
            <a:off x="152400" y="333115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SWOT </a:t>
            </a:r>
            <a:r>
              <a:rPr lang="bg-BG" sz="32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Анализ</a:t>
            </a:r>
            <a:endParaRPr lang="en-US" sz="3200" kern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6D475C-2038-A944-B3F4-ABFDC9D76E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0500" y="5789226"/>
            <a:ext cx="896739" cy="84966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5DE1FE9-947A-453D-8909-3A21E5EADD46}"/>
              </a:ext>
            </a:extLst>
          </p:cNvPr>
          <p:cNvGrpSpPr/>
          <p:nvPr/>
        </p:nvGrpSpPr>
        <p:grpSpPr>
          <a:xfrm>
            <a:off x="7375923" y="1199630"/>
            <a:ext cx="4663678" cy="5151115"/>
            <a:chOff x="444259" y="1879385"/>
            <a:chExt cx="5377898" cy="317395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2D1DA2D-D176-4DC9-A993-D1E35A2D5F4A}"/>
                </a:ext>
              </a:extLst>
            </p:cNvPr>
            <p:cNvSpPr txBox="1"/>
            <p:nvPr/>
          </p:nvSpPr>
          <p:spPr>
            <a:xfrm>
              <a:off x="488157" y="1879385"/>
              <a:ext cx="5334000" cy="587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bg-BG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Използвайте силните си страни и ги развивайте</a:t>
              </a:r>
              <a:endPara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4E3F60-503C-49E7-923B-6CD1F84E5323}"/>
                </a:ext>
              </a:extLst>
            </p:cNvPr>
            <p:cNvSpPr txBox="1"/>
            <p:nvPr/>
          </p:nvSpPr>
          <p:spPr>
            <a:xfrm>
              <a:off x="488157" y="2647247"/>
              <a:ext cx="5334000" cy="587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bg-BG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Контролирайте слабостите си</a:t>
              </a:r>
              <a:endPara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81EA9E-9056-4233-BF12-3A6BC1D7084B}"/>
                </a:ext>
              </a:extLst>
            </p:cNvPr>
            <p:cNvSpPr txBox="1"/>
            <p:nvPr/>
          </p:nvSpPr>
          <p:spPr>
            <a:xfrm>
              <a:off x="463309" y="3415109"/>
              <a:ext cx="5334000" cy="587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bg-BG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Възползвайте се от възможностите</a:t>
              </a:r>
              <a:endPara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B95FB4-EF0B-4414-9042-74F699C53C4A}"/>
                </a:ext>
              </a:extLst>
            </p:cNvPr>
            <p:cNvSpPr txBox="1"/>
            <p:nvPr/>
          </p:nvSpPr>
          <p:spPr>
            <a:xfrm>
              <a:off x="444259" y="4199950"/>
              <a:ext cx="5334000" cy="85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bg-BG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Намалете до мининум въздействието на заплахите</a:t>
              </a:r>
              <a:endPara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923B3B5-DA53-5ACB-CAA3-0294FED34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282039"/>
            <a:ext cx="6780526" cy="197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51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AF9F7C8F-5725-4A49-B3AF-B006117735B9}"/>
              </a:ext>
            </a:extLst>
          </p:cNvPr>
          <p:cNvSpPr/>
          <p:nvPr/>
        </p:nvSpPr>
        <p:spPr>
          <a:xfrm flipV="1">
            <a:off x="258385" y="869429"/>
            <a:ext cx="5837615" cy="8512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8411C976-731F-9341-A82C-E53E5FB023B2}"/>
              </a:ext>
            </a:extLst>
          </p:cNvPr>
          <p:cNvSpPr txBox="1">
            <a:spLocks/>
          </p:cNvSpPr>
          <p:nvPr/>
        </p:nvSpPr>
        <p:spPr>
          <a:xfrm>
            <a:off x="152400" y="333115"/>
            <a:ext cx="9296400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to SWOT Analysis</a:t>
            </a:r>
            <a:r>
              <a:rPr lang="bg-BG" sz="32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в </a:t>
            </a:r>
            <a:r>
              <a:rPr lang="en-US" sz="3200" kern="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MyLION</a:t>
            </a:r>
            <a:r>
              <a:rPr lang="en-US" sz="32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/Learn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6D475C-2038-A944-B3F4-ABFDC9D76E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0500" y="5789226"/>
            <a:ext cx="896739" cy="8496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D1DA2D-D176-4DC9-A993-D1E35A2D5F4A}"/>
              </a:ext>
            </a:extLst>
          </p:cNvPr>
          <p:cNvSpPr txBox="1"/>
          <p:nvPr/>
        </p:nvSpPr>
        <p:spPr>
          <a:xfrm>
            <a:off x="876300" y="1397960"/>
            <a:ext cx="1043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Кратък онлайн курс какво представлява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SWOT A</a:t>
            </a:r>
            <a:r>
              <a:rPr lang="bg-BG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нализа и защо е полезен за оценка на ситуацията, поставяне на цели и задачи за постигането им.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6A6C59-DFD8-4AAF-854E-C04420728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004" y="2709603"/>
            <a:ext cx="5110196" cy="357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83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1B08C74E-F016-264D-9377-2FC26BCD21C6}"/>
              </a:ext>
            </a:extLst>
          </p:cNvPr>
          <p:cNvSpPr txBox="1">
            <a:spLocks/>
          </p:cNvSpPr>
          <p:nvPr/>
        </p:nvSpPr>
        <p:spPr>
          <a:xfrm>
            <a:off x="685800" y="-127865"/>
            <a:ext cx="9601200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bg-BG" kern="0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Дали и как да обновим клуба с нови членове?</a:t>
            </a:r>
            <a:endParaRPr lang="en-US" kern="0" dirty="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-4967" y="0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9A2FCC8-F5E1-CA42-A4C2-8A348EA5846B}"/>
              </a:ext>
            </a:extLst>
          </p:cNvPr>
          <p:cNvSpPr txBox="1">
            <a:spLocks/>
          </p:cNvSpPr>
          <p:nvPr/>
        </p:nvSpPr>
        <p:spPr>
          <a:xfrm>
            <a:off x="802815" y="1828800"/>
            <a:ext cx="10853841" cy="32004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bg-BG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Обсъдете в клуба</a:t>
            </a:r>
            <a:r>
              <a:rPr lang="bg-BG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en-US" sz="105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•	</a:t>
            </a:r>
            <a:r>
              <a:rPr lang="ru-RU" sz="3200" kern="0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Какви възможности има да увеличим броя на членовете си?</a:t>
            </a:r>
          </a:p>
          <a:p>
            <a:pPr algn="just"/>
            <a:r>
              <a:rPr lang="ru-RU" sz="3200" kern="0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•	Какво да правим, за да привличаме по-успешно нови членове?</a:t>
            </a:r>
          </a:p>
          <a:p>
            <a:pPr algn="just"/>
            <a:r>
              <a:rPr lang="ru-RU" sz="3200" kern="0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•	Защо нови хора не се присъединяват към клуба ни?</a:t>
            </a:r>
          </a:p>
          <a:p>
            <a:pPr algn="just"/>
            <a:r>
              <a:rPr lang="ru-RU" sz="3200" kern="0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•	Защо хората се включват в клуба ни?</a:t>
            </a:r>
          </a:p>
          <a:p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F94259-EFF5-FD4E-A3AD-56D260E348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93344"/>
      </p:ext>
    </p:extLst>
  </p:cSld>
  <p:clrMapOvr>
    <a:masterClrMapping/>
  </p:clrMapOvr>
</p:sld>
</file>

<file path=ppt/theme/theme1.xml><?xml version="1.0" encoding="utf-8"?>
<a:theme xmlns:a="http://schemas.openxmlformats.org/drawingml/2006/main" name="Light Background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ngProperties xmlns="http://schemas.microsoft.com/office/2006/metadata/longPropertie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06A8C181-E056-415E-9B59-40F04FA43837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a7495015-d16d-4dd1-a72f-488cd8119f34"/>
    <ds:schemaRef ds:uri="http://www.w3.org/XML/1998/namespace"/>
  </ds:schemaRefs>
</ds:datastoreItem>
</file>

<file path=customXml/itemProps5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63712</TotalTime>
  <Words>989</Words>
  <Application>Microsoft Office PowerPoint</Application>
  <PresentationFormat>Widescreen</PresentationFormat>
  <Paragraphs>251</Paragraphs>
  <Slides>26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Helvetica</vt:lpstr>
      <vt:lpstr>Segoe UI</vt:lpstr>
      <vt:lpstr>Segoe UI Semibold</vt:lpstr>
      <vt:lpstr>Wingdings</vt:lpstr>
      <vt:lpstr>Wingdings 3</vt:lpstr>
      <vt:lpstr>Light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Aneliya Kaneva</cp:lastModifiedBy>
  <cp:revision>2083</cp:revision>
  <cp:lastPrinted>2022-09-07T09:22:38Z</cp:lastPrinted>
  <dcterms:created xsi:type="dcterms:W3CDTF">2016-11-15T15:12:50Z</dcterms:created>
  <dcterms:modified xsi:type="dcterms:W3CDTF">2022-09-09T12:39:59Z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