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8064C62-1152-B373-742B-CFEE90F17EAB}" name="Gonzales, Carlie" initials="GC" userId="S::cgonzales@lionsclubs.org::c17e0e46-ecae-4531-85b6-19a7e46688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1080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FF5575-1B00-493A-AF6F-0DFEDD0287F3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D244EAC-A6EC-40EE-8CEB-FA73F1DE240E}">
      <dgm:prSet/>
      <dgm:spPr/>
      <dgm:t>
        <a:bodyPr/>
        <a:lstStyle/>
        <a:p>
          <a:r>
            <a:rPr lang="bg-BG" dirty="0"/>
            <a:t>Да разберем значението</a:t>
          </a:r>
          <a:endParaRPr lang="en-US" dirty="0"/>
        </a:p>
      </dgm:t>
    </dgm:pt>
    <dgm:pt modelId="{DD2E4CC1-EE11-47EE-B926-91B64F3035C5}" type="parTrans" cxnId="{15CE499E-21C5-4E9C-9A8A-D2626D0EF99F}">
      <dgm:prSet/>
      <dgm:spPr/>
      <dgm:t>
        <a:bodyPr/>
        <a:lstStyle/>
        <a:p>
          <a:endParaRPr lang="en-US"/>
        </a:p>
      </dgm:t>
    </dgm:pt>
    <dgm:pt modelId="{1C925017-8A45-485C-B253-ACAFAD584850}" type="sibTrans" cxnId="{15CE499E-21C5-4E9C-9A8A-D2626D0EF99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660A3E4-19AE-4E72-B555-5FFB2343F42E}">
      <dgm:prSet/>
      <dgm:spPr/>
      <dgm:t>
        <a:bodyPr/>
        <a:lstStyle/>
        <a:p>
          <a:r>
            <a:rPr lang="bg-BG" dirty="0"/>
            <a:t>Да опишем характеристиките</a:t>
          </a:r>
          <a:endParaRPr lang="en-US" dirty="0"/>
        </a:p>
      </dgm:t>
    </dgm:pt>
    <dgm:pt modelId="{73EC2CFC-3270-4077-8311-082B63C0EA43}" type="parTrans" cxnId="{99F65C26-AC1D-4132-B5BE-2D4E0E5C3260}">
      <dgm:prSet/>
      <dgm:spPr/>
      <dgm:t>
        <a:bodyPr/>
        <a:lstStyle/>
        <a:p>
          <a:endParaRPr lang="en-US"/>
        </a:p>
      </dgm:t>
    </dgm:pt>
    <dgm:pt modelId="{98D8AEB9-80C6-4052-A810-D27F8C68CF71}" type="sibTrans" cxnId="{99F65C26-AC1D-4132-B5BE-2D4E0E5C3260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8046A9A-43B0-4029-A63E-244238F3E7FB}">
      <dgm:prSet/>
      <dgm:spPr/>
      <dgm:t>
        <a:bodyPr/>
        <a:lstStyle/>
        <a:p>
          <a:r>
            <a:rPr lang="bg-BG" dirty="0"/>
            <a:t>Да формулираме няколко цели</a:t>
          </a:r>
          <a:endParaRPr lang="en-US" dirty="0"/>
        </a:p>
      </dgm:t>
    </dgm:pt>
    <dgm:pt modelId="{153CE967-F857-4F8C-8A98-1D1139A896EF}" type="parTrans" cxnId="{F9D01932-E2D5-4CE5-8D63-5FA2ABFA6790}">
      <dgm:prSet/>
      <dgm:spPr/>
      <dgm:t>
        <a:bodyPr/>
        <a:lstStyle/>
        <a:p>
          <a:endParaRPr lang="en-US"/>
        </a:p>
      </dgm:t>
    </dgm:pt>
    <dgm:pt modelId="{CEC042B1-935D-4606-9F83-80A0FA6CDE95}" type="sibTrans" cxnId="{F9D01932-E2D5-4CE5-8D63-5FA2ABFA6790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39733FC-574B-4783-806C-685BF284AAA8}">
      <dgm:prSet/>
      <dgm:spPr/>
      <dgm:t>
        <a:bodyPr/>
        <a:lstStyle/>
        <a:p>
          <a:r>
            <a:rPr lang="bg-BG" dirty="0"/>
            <a:t>Да разработим план за действие</a:t>
          </a:r>
          <a:endParaRPr lang="en-US" dirty="0"/>
        </a:p>
      </dgm:t>
    </dgm:pt>
    <dgm:pt modelId="{4E5EC6F7-1161-4A56-AE32-4955B6048375}" type="parTrans" cxnId="{F28D1D23-00CF-409A-B017-153798F8F9E5}">
      <dgm:prSet/>
      <dgm:spPr/>
      <dgm:t>
        <a:bodyPr/>
        <a:lstStyle/>
        <a:p>
          <a:endParaRPr lang="en-US"/>
        </a:p>
      </dgm:t>
    </dgm:pt>
    <dgm:pt modelId="{EF50FC53-67AD-4A1B-AC86-9D87010EB01C}" type="sibTrans" cxnId="{F28D1D23-00CF-409A-B017-153798F8F9E5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3E0C4881-063B-4B18-8A9C-5E848AEDB6CD}" type="pres">
      <dgm:prSet presAssocID="{E1FF5575-1B00-493A-AF6F-0DFEDD0287F3}" presName="Name0" presStyleCnt="0">
        <dgm:presLayoutVars>
          <dgm:animLvl val="lvl"/>
          <dgm:resizeHandles val="exact"/>
        </dgm:presLayoutVars>
      </dgm:prSet>
      <dgm:spPr/>
    </dgm:pt>
    <dgm:pt modelId="{F10C2D08-0F77-4941-891A-90F5FC1B8022}" type="pres">
      <dgm:prSet presAssocID="{2D244EAC-A6EC-40EE-8CEB-FA73F1DE240E}" presName="compositeNode" presStyleCnt="0">
        <dgm:presLayoutVars>
          <dgm:bulletEnabled val="1"/>
        </dgm:presLayoutVars>
      </dgm:prSet>
      <dgm:spPr/>
    </dgm:pt>
    <dgm:pt modelId="{AA57F523-CA75-47FD-BEC7-9C60913C21F3}" type="pres">
      <dgm:prSet presAssocID="{2D244EAC-A6EC-40EE-8CEB-FA73F1DE240E}" presName="bgRect" presStyleLbl="bgAccFollowNode1" presStyleIdx="0" presStyleCnt="4" custLinFactNeighborY="228"/>
      <dgm:spPr/>
    </dgm:pt>
    <dgm:pt modelId="{0FA1D25D-868C-43AE-ABC4-75B88FB57435}" type="pres">
      <dgm:prSet presAssocID="{1C925017-8A45-485C-B253-ACAFAD584850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B2F9D091-24F8-41CD-91A5-0C0FA9F237AD}" type="pres">
      <dgm:prSet presAssocID="{2D244EAC-A6EC-40EE-8CEB-FA73F1DE240E}" presName="bottomLine" presStyleLbl="alignNode1" presStyleIdx="1" presStyleCnt="8">
        <dgm:presLayoutVars/>
      </dgm:prSet>
      <dgm:spPr/>
    </dgm:pt>
    <dgm:pt modelId="{46BA96A9-4E3A-4C9C-BCE2-05136CFDA9DF}" type="pres">
      <dgm:prSet presAssocID="{2D244EAC-A6EC-40EE-8CEB-FA73F1DE240E}" presName="nodeText" presStyleLbl="bgAccFollowNode1" presStyleIdx="0" presStyleCnt="4">
        <dgm:presLayoutVars>
          <dgm:bulletEnabled val="1"/>
        </dgm:presLayoutVars>
      </dgm:prSet>
      <dgm:spPr/>
    </dgm:pt>
    <dgm:pt modelId="{D987A10C-0370-444E-BD83-28D39298FB7F}" type="pres">
      <dgm:prSet presAssocID="{1C925017-8A45-485C-B253-ACAFAD584850}" presName="sibTrans" presStyleCnt="0"/>
      <dgm:spPr/>
    </dgm:pt>
    <dgm:pt modelId="{5F7A65AD-997B-4D5D-AD5B-274ED067A26C}" type="pres">
      <dgm:prSet presAssocID="{B660A3E4-19AE-4E72-B555-5FFB2343F42E}" presName="compositeNode" presStyleCnt="0">
        <dgm:presLayoutVars>
          <dgm:bulletEnabled val="1"/>
        </dgm:presLayoutVars>
      </dgm:prSet>
      <dgm:spPr/>
    </dgm:pt>
    <dgm:pt modelId="{2BDD2EDA-CD7B-4274-9775-C8E7C6CF9C2B}" type="pres">
      <dgm:prSet presAssocID="{B660A3E4-19AE-4E72-B555-5FFB2343F42E}" presName="bgRect" presStyleLbl="bgAccFollowNode1" presStyleIdx="1" presStyleCnt="4" custLinFactNeighborY="228"/>
      <dgm:spPr/>
    </dgm:pt>
    <dgm:pt modelId="{0B9E476B-0F46-469A-AD19-95ECD24AE280}" type="pres">
      <dgm:prSet presAssocID="{98D8AEB9-80C6-4052-A810-D27F8C68CF71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0D03F509-136E-413D-8975-0140EC78EA60}" type="pres">
      <dgm:prSet presAssocID="{B660A3E4-19AE-4E72-B555-5FFB2343F42E}" presName="bottomLine" presStyleLbl="alignNode1" presStyleIdx="3" presStyleCnt="8">
        <dgm:presLayoutVars/>
      </dgm:prSet>
      <dgm:spPr/>
    </dgm:pt>
    <dgm:pt modelId="{B6B978A5-0747-4D4E-AF1A-F02CBC63FDFF}" type="pres">
      <dgm:prSet presAssocID="{B660A3E4-19AE-4E72-B555-5FFB2343F42E}" presName="nodeText" presStyleLbl="bgAccFollowNode1" presStyleIdx="1" presStyleCnt="4">
        <dgm:presLayoutVars>
          <dgm:bulletEnabled val="1"/>
        </dgm:presLayoutVars>
      </dgm:prSet>
      <dgm:spPr/>
    </dgm:pt>
    <dgm:pt modelId="{E09C4B28-CC98-4458-94BE-10A9F6B4C258}" type="pres">
      <dgm:prSet presAssocID="{98D8AEB9-80C6-4052-A810-D27F8C68CF71}" presName="sibTrans" presStyleCnt="0"/>
      <dgm:spPr/>
    </dgm:pt>
    <dgm:pt modelId="{91726F7D-C54C-4A16-A97C-5A332C226205}" type="pres">
      <dgm:prSet presAssocID="{E8046A9A-43B0-4029-A63E-244238F3E7FB}" presName="compositeNode" presStyleCnt="0">
        <dgm:presLayoutVars>
          <dgm:bulletEnabled val="1"/>
        </dgm:presLayoutVars>
      </dgm:prSet>
      <dgm:spPr/>
    </dgm:pt>
    <dgm:pt modelId="{DA8A8771-9E0D-43B6-8B67-8A4EBE7A1A8E}" type="pres">
      <dgm:prSet presAssocID="{E8046A9A-43B0-4029-A63E-244238F3E7FB}" presName="bgRect" presStyleLbl="bgAccFollowNode1" presStyleIdx="2" presStyleCnt="4" custLinFactNeighborY="228"/>
      <dgm:spPr/>
    </dgm:pt>
    <dgm:pt modelId="{AB8DA1BF-7AFC-4BFB-9D57-1BD4D4D48A25}" type="pres">
      <dgm:prSet presAssocID="{CEC042B1-935D-4606-9F83-80A0FA6CDE95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F7F99C6C-1161-4BF6-ACC2-D0E7EA94173D}" type="pres">
      <dgm:prSet presAssocID="{E8046A9A-43B0-4029-A63E-244238F3E7FB}" presName="bottomLine" presStyleLbl="alignNode1" presStyleIdx="5" presStyleCnt="8">
        <dgm:presLayoutVars/>
      </dgm:prSet>
      <dgm:spPr/>
    </dgm:pt>
    <dgm:pt modelId="{99871500-5914-4538-BEF8-2CC300D52059}" type="pres">
      <dgm:prSet presAssocID="{E8046A9A-43B0-4029-A63E-244238F3E7FB}" presName="nodeText" presStyleLbl="bgAccFollowNode1" presStyleIdx="2" presStyleCnt="4">
        <dgm:presLayoutVars>
          <dgm:bulletEnabled val="1"/>
        </dgm:presLayoutVars>
      </dgm:prSet>
      <dgm:spPr/>
    </dgm:pt>
    <dgm:pt modelId="{A3DC880F-364C-4704-A446-5D435B971EAD}" type="pres">
      <dgm:prSet presAssocID="{CEC042B1-935D-4606-9F83-80A0FA6CDE95}" presName="sibTrans" presStyleCnt="0"/>
      <dgm:spPr/>
    </dgm:pt>
    <dgm:pt modelId="{DBB3AE1B-A617-4B42-9332-E54ACFDD7244}" type="pres">
      <dgm:prSet presAssocID="{639733FC-574B-4783-806C-685BF284AAA8}" presName="compositeNode" presStyleCnt="0">
        <dgm:presLayoutVars>
          <dgm:bulletEnabled val="1"/>
        </dgm:presLayoutVars>
      </dgm:prSet>
      <dgm:spPr/>
    </dgm:pt>
    <dgm:pt modelId="{D1E34FCE-30E5-4F3A-BE29-A7B98C1DB4D4}" type="pres">
      <dgm:prSet presAssocID="{639733FC-574B-4783-806C-685BF284AAA8}" presName="bgRect" presStyleLbl="bgAccFollowNode1" presStyleIdx="3" presStyleCnt="4" custLinFactNeighborY="228"/>
      <dgm:spPr/>
    </dgm:pt>
    <dgm:pt modelId="{FA07249D-FEB8-4CC5-A5AE-38DC23D79897}" type="pres">
      <dgm:prSet presAssocID="{EF50FC53-67AD-4A1B-AC86-9D87010EB01C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BCCE3104-2A3C-430F-BF41-44C4C5F077CD}" type="pres">
      <dgm:prSet presAssocID="{639733FC-574B-4783-806C-685BF284AAA8}" presName="bottomLine" presStyleLbl="alignNode1" presStyleIdx="7" presStyleCnt="8">
        <dgm:presLayoutVars/>
      </dgm:prSet>
      <dgm:spPr/>
    </dgm:pt>
    <dgm:pt modelId="{DF2B1E61-C1FE-41E3-B44C-99D99849B403}" type="pres">
      <dgm:prSet presAssocID="{639733FC-574B-4783-806C-685BF284AAA8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C36ADA09-CBA6-487A-B038-4F15142F2968}" type="presOf" srcId="{E8046A9A-43B0-4029-A63E-244238F3E7FB}" destId="{99871500-5914-4538-BEF8-2CC300D52059}" srcOrd="1" destOrd="0" presId="urn:microsoft.com/office/officeart/2016/7/layout/BasicLinearProcessNumbered"/>
    <dgm:cxn modelId="{E8E58810-4564-4753-B545-F813FFDA2A07}" type="presOf" srcId="{639733FC-574B-4783-806C-685BF284AAA8}" destId="{DF2B1E61-C1FE-41E3-B44C-99D99849B403}" srcOrd="1" destOrd="0" presId="urn:microsoft.com/office/officeart/2016/7/layout/BasicLinearProcessNumbered"/>
    <dgm:cxn modelId="{E8A06B21-B231-4E19-BD1B-AAEEA3F01E80}" type="presOf" srcId="{EF50FC53-67AD-4A1B-AC86-9D87010EB01C}" destId="{FA07249D-FEB8-4CC5-A5AE-38DC23D79897}" srcOrd="0" destOrd="0" presId="urn:microsoft.com/office/officeart/2016/7/layout/BasicLinearProcessNumbered"/>
    <dgm:cxn modelId="{F28D1D23-00CF-409A-B017-153798F8F9E5}" srcId="{E1FF5575-1B00-493A-AF6F-0DFEDD0287F3}" destId="{639733FC-574B-4783-806C-685BF284AAA8}" srcOrd="3" destOrd="0" parTransId="{4E5EC6F7-1161-4A56-AE32-4955B6048375}" sibTransId="{EF50FC53-67AD-4A1B-AC86-9D87010EB01C}"/>
    <dgm:cxn modelId="{99F65C26-AC1D-4132-B5BE-2D4E0E5C3260}" srcId="{E1FF5575-1B00-493A-AF6F-0DFEDD0287F3}" destId="{B660A3E4-19AE-4E72-B555-5FFB2343F42E}" srcOrd="1" destOrd="0" parTransId="{73EC2CFC-3270-4077-8311-082B63C0EA43}" sibTransId="{98D8AEB9-80C6-4052-A810-D27F8C68CF71}"/>
    <dgm:cxn modelId="{8CF6C42F-88DB-4881-AA67-93D1BF935CCD}" type="presOf" srcId="{639733FC-574B-4783-806C-685BF284AAA8}" destId="{D1E34FCE-30E5-4F3A-BE29-A7B98C1DB4D4}" srcOrd="0" destOrd="0" presId="urn:microsoft.com/office/officeart/2016/7/layout/BasicLinearProcessNumbered"/>
    <dgm:cxn modelId="{F9D01932-E2D5-4CE5-8D63-5FA2ABFA6790}" srcId="{E1FF5575-1B00-493A-AF6F-0DFEDD0287F3}" destId="{E8046A9A-43B0-4029-A63E-244238F3E7FB}" srcOrd="2" destOrd="0" parTransId="{153CE967-F857-4F8C-8A98-1D1139A896EF}" sibTransId="{CEC042B1-935D-4606-9F83-80A0FA6CDE95}"/>
    <dgm:cxn modelId="{86C54273-111C-473C-A566-FFA02EBECFFE}" type="presOf" srcId="{B660A3E4-19AE-4E72-B555-5FFB2343F42E}" destId="{B6B978A5-0747-4D4E-AF1A-F02CBC63FDFF}" srcOrd="1" destOrd="0" presId="urn:microsoft.com/office/officeart/2016/7/layout/BasicLinearProcessNumbered"/>
    <dgm:cxn modelId="{3D2B4779-C4F3-4E0B-966E-1DA203B8EB78}" type="presOf" srcId="{2D244EAC-A6EC-40EE-8CEB-FA73F1DE240E}" destId="{46BA96A9-4E3A-4C9C-BCE2-05136CFDA9DF}" srcOrd="1" destOrd="0" presId="urn:microsoft.com/office/officeart/2016/7/layout/BasicLinearProcessNumbered"/>
    <dgm:cxn modelId="{E9528C84-7C0F-4351-82B0-51E32A1D4F75}" type="presOf" srcId="{E8046A9A-43B0-4029-A63E-244238F3E7FB}" destId="{DA8A8771-9E0D-43B6-8B67-8A4EBE7A1A8E}" srcOrd="0" destOrd="0" presId="urn:microsoft.com/office/officeart/2016/7/layout/BasicLinearProcessNumbered"/>
    <dgm:cxn modelId="{FE476188-44D5-4B6D-892A-AC58BDB6D270}" type="presOf" srcId="{1C925017-8A45-485C-B253-ACAFAD584850}" destId="{0FA1D25D-868C-43AE-ABC4-75B88FB57435}" srcOrd="0" destOrd="0" presId="urn:microsoft.com/office/officeart/2016/7/layout/BasicLinearProcessNumbered"/>
    <dgm:cxn modelId="{15CE499E-21C5-4E9C-9A8A-D2626D0EF99F}" srcId="{E1FF5575-1B00-493A-AF6F-0DFEDD0287F3}" destId="{2D244EAC-A6EC-40EE-8CEB-FA73F1DE240E}" srcOrd="0" destOrd="0" parTransId="{DD2E4CC1-EE11-47EE-B926-91B64F3035C5}" sibTransId="{1C925017-8A45-485C-B253-ACAFAD584850}"/>
    <dgm:cxn modelId="{CE27BEA6-C12F-44F8-B2DF-BEB0104EF696}" type="presOf" srcId="{98D8AEB9-80C6-4052-A810-D27F8C68CF71}" destId="{0B9E476B-0F46-469A-AD19-95ECD24AE280}" srcOrd="0" destOrd="0" presId="urn:microsoft.com/office/officeart/2016/7/layout/BasicLinearProcessNumbered"/>
    <dgm:cxn modelId="{4AEB72CA-D3B9-4C0D-8BC8-E60951298781}" type="presOf" srcId="{B660A3E4-19AE-4E72-B555-5FFB2343F42E}" destId="{2BDD2EDA-CD7B-4274-9775-C8E7C6CF9C2B}" srcOrd="0" destOrd="0" presId="urn:microsoft.com/office/officeart/2016/7/layout/BasicLinearProcessNumbered"/>
    <dgm:cxn modelId="{1D77D7D2-45DE-43A3-BB71-F6F0472E955A}" type="presOf" srcId="{CEC042B1-935D-4606-9F83-80A0FA6CDE95}" destId="{AB8DA1BF-7AFC-4BFB-9D57-1BD4D4D48A25}" srcOrd="0" destOrd="0" presId="urn:microsoft.com/office/officeart/2016/7/layout/BasicLinearProcessNumbered"/>
    <dgm:cxn modelId="{98A64CDD-0556-456C-B787-6ECDF48B4A3E}" type="presOf" srcId="{2D244EAC-A6EC-40EE-8CEB-FA73F1DE240E}" destId="{AA57F523-CA75-47FD-BEC7-9C60913C21F3}" srcOrd="0" destOrd="0" presId="urn:microsoft.com/office/officeart/2016/7/layout/BasicLinearProcessNumbered"/>
    <dgm:cxn modelId="{0C9FA7E8-3812-4683-BB7F-3B37E3E5E4CE}" type="presOf" srcId="{E1FF5575-1B00-493A-AF6F-0DFEDD0287F3}" destId="{3E0C4881-063B-4B18-8A9C-5E848AEDB6CD}" srcOrd="0" destOrd="0" presId="urn:microsoft.com/office/officeart/2016/7/layout/BasicLinearProcessNumbered"/>
    <dgm:cxn modelId="{C254AF4D-7255-49FC-9088-D8859C5120AE}" type="presParOf" srcId="{3E0C4881-063B-4B18-8A9C-5E848AEDB6CD}" destId="{F10C2D08-0F77-4941-891A-90F5FC1B8022}" srcOrd="0" destOrd="0" presId="urn:microsoft.com/office/officeart/2016/7/layout/BasicLinearProcessNumbered"/>
    <dgm:cxn modelId="{67E1F20E-1E7B-4263-8137-D9D4BB64BB4F}" type="presParOf" srcId="{F10C2D08-0F77-4941-891A-90F5FC1B8022}" destId="{AA57F523-CA75-47FD-BEC7-9C60913C21F3}" srcOrd="0" destOrd="0" presId="urn:microsoft.com/office/officeart/2016/7/layout/BasicLinearProcessNumbered"/>
    <dgm:cxn modelId="{64977910-8B00-40A5-968F-2BC89C30C8DE}" type="presParOf" srcId="{F10C2D08-0F77-4941-891A-90F5FC1B8022}" destId="{0FA1D25D-868C-43AE-ABC4-75B88FB57435}" srcOrd="1" destOrd="0" presId="urn:microsoft.com/office/officeart/2016/7/layout/BasicLinearProcessNumbered"/>
    <dgm:cxn modelId="{15B5B5D7-4443-490B-A001-187C4D48FDF2}" type="presParOf" srcId="{F10C2D08-0F77-4941-891A-90F5FC1B8022}" destId="{B2F9D091-24F8-41CD-91A5-0C0FA9F237AD}" srcOrd="2" destOrd="0" presId="urn:microsoft.com/office/officeart/2016/7/layout/BasicLinearProcessNumbered"/>
    <dgm:cxn modelId="{4543408E-1580-40C6-BDFD-E5EA49BF0080}" type="presParOf" srcId="{F10C2D08-0F77-4941-891A-90F5FC1B8022}" destId="{46BA96A9-4E3A-4C9C-BCE2-05136CFDA9DF}" srcOrd="3" destOrd="0" presId="urn:microsoft.com/office/officeart/2016/7/layout/BasicLinearProcessNumbered"/>
    <dgm:cxn modelId="{6A982E57-161D-45A2-AE49-EA61862B31AA}" type="presParOf" srcId="{3E0C4881-063B-4B18-8A9C-5E848AEDB6CD}" destId="{D987A10C-0370-444E-BD83-28D39298FB7F}" srcOrd="1" destOrd="0" presId="urn:microsoft.com/office/officeart/2016/7/layout/BasicLinearProcessNumbered"/>
    <dgm:cxn modelId="{F6DD0D45-5942-4838-837C-17307545CA99}" type="presParOf" srcId="{3E0C4881-063B-4B18-8A9C-5E848AEDB6CD}" destId="{5F7A65AD-997B-4D5D-AD5B-274ED067A26C}" srcOrd="2" destOrd="0" presId="urn:microsoft.com/office/officeart/2016/7/layout/BasicLinearProcessNumbered"/>
    <dgm:cxn modelId="{C32F82F4-D993-4807-88E1-14BC5201D7EE}" type="presParOf" srcId="{5F7A65AD-997B-4D5D-AD5B-274ED067A26C}" destId="{2BDD2EDA-CD7B-4274-9775-C8E7C6CF9C2B}" srcOrd="0" destOrd="0" presId="urn:microsoft.com/office/officeart/2016/7/layout/BasicLinearProcessNumbered"/>
    <dgm:cxn modelId="{E1C30C26-E93F-4BF0-9AAE-038931D24F57}" type="presParOf" srcId="{5F7A65AD-997B-4D5D-AD5B-274ED067A26C}" destId="{0B9E476B-0F46-469A-AD19-95ECD24AE280}" srcOrd="1" destOrd="0" presId="urn:microsoft.com/office/officeart/2016/7/layout/BasicLinearProcessNumbered"/>
    <dgm:cxn modelId="{B90E09E9-975D-42BB-8B7B-2E7CE3CD5F40}" type="presParOf" srcId="{5F7A65AD-997B-4D5D-AD5B-274ED067A26C}" destId="{0D03F509-136E-413D-8975-0140EC78EA60}" srcOrd="2" destOrd="0" presId="urn:microsoft.com/office/officeart/2016/7/layout/BasicLinearProcessNumbered"/>
    <dgm:cxn modelId="{89E8F694-08C4-4AD2-BFCC-75D121EDAB3E}" type="presParOf" srcId="{5F7A65AD-997B-4D5D-AD5B-274ED067A26C}" destId="{B6B978A5-0747-4D4E-AF1A-F02CBC63FDFF}" srcOrd="3" destOrd="0" presId="urn:microsoft.com/office/officeart/2016/7/layout/BasicLinearProcessNumbered"/>
    <dgm:cxn modelId="{BD4E6341-09D4-4738-933C-BCDB106E031B}" type="presParOf" srcId="{3E0C4881-063B-4B18-8A9C-5E848AEDB6CD}" destId="{E09C4B28-CC98-4458-94BE-10A9F6B4C258}" srcOrd="3" destOrd="0" presId="urn:microsoft.com/office/officeart/2016/7/layout/BasicLinearProcessNumbered"/>
    <dgm:cxn modelId="{9233C37A-8901-4489-B44E-20D8E4DD7A0E}" type="presParOf" srcId="{3E0C4881-063B-4B18-8A9C-5E848AEDB6CD}" destId="{91726F7D-C54C-4A16-A97C-5A332C226205}" srcOrd="4" destOrd="0" presId="urn:microsoft.com/office/officeart/2016/7/layout/BasicLinearProcessNumbered"/>
    <dgm:cxn modelId="{806E17D7-5EB4-4AF8-9CA1-AA055B3F6D36}" type="presParOf" srcId="{91726F7D-C54C-4A16-A97C-5A332C226205}" destId="{DA8A8771-9E0D-43B6-8B67-8A4EBE7A1A8E}" srcOrd="0" destOrd="0" presId="urn:microsoft.com/office/officeart/2016/7/layout/BasicLinearProcessNumbered"/>
    <dgm:cxn modelId="{6796E841-32F7-45B8-BB85-7F9B33715613}" type="presParOf" srcId="{91726F7D-C54C-4A16-A97C-5A332C226205}" destId="{AB8DA1BF-7AFC-4BFB-9D57-1BD4D4D48A25}" srcOrd="1" destOrd="0" presId="urn:microsoft.com/office/officeart/2016/7/layout/BasicLinearProcessNumbered"/>
    <dgm:cxn modelId="{425DFB87-0681-4853-8327-49E24BE768A4}" type="presParOf" srcId="{91726F7D-C54C-4A16-A97C-5A332C226205}" destId="{F7F99C6C-1161-4BF6-ACC2-D0E7EA94173D}" srcOrd="2" destOrd="0" presId="urn:microsoft.com/office/officeart/2016/7/layout/BasicLinearProcessNumbered"/>
    <dgm:cxn modelId="{196DC95A-1B84-4D6C-A5A5-5790E3F3A615}" type="presParOf" srcId="{91726F7D-C54C-4A16-A97C-5A332C226205}" destId="{99871500-5914-4538-BEF8-2CC300D52059}" srcOrd="3" destOrd="0" presId="urn:microsoft.com/office/officeart/2016/7/layout/BasicLinearProcessNumbered"/>
    <dgm:cxn modelId="{CA9065D4-EFF6-4801-9281-B5A5D0A49C18}" type="presParOf" srcId="{3E0C4881-063B-4B18-8A9C-5E848AEDB6CD}" destId="{A3DC880F-364C-4704-A446-5D435B971EAD}" srcOrd="5" destOrd="0" presId="urn:microsoft.com/office/officeart/2016/7/layout/BasicLinearProcessNumbered"/>
    <dgm:cxn modelId="{5376E229-4592-49B7-A0AF-30819FC3D2B4}" type="presParOf" srcId="{3E0C4881-063B-4B18-8A9C-5E848AEDB6CD}" destId="{DBB3AE1B-A617-4B42-9332-E54ACFDD7244}" srcOrd="6" destOrd="0" presId="urn:microsoft.com/office/officeart/2016/7/layout/BasicLinearProcessNumbered"/>
    <dgm:cxn modelId="{D419DBBF-8876-4167-8E2C-9F68F73198D5}" type="presParOf" srcId="{DBB3AE1B-A617-4B42-9332-E54ACFDD7244}" destId="{D1E34FCE-30E5-4F3A-BE29-A7B98C1DB4D4}" srcOrd="0" destOrd="0" presId="urn:microsoft.com/office/officeart/2016/7/layout/BasicLinearProcessNumbered"/>
    <dgm:cxn modelId="{59076DD0-23CC-46E1-A27F-319CFA43E40C}" type="presParOf" srcId="{DBB3AE1B-A617-4B42-9332-E54ACFDD7244}" destId="{FA07249D-FEB8-4CC5-A5AE-38DC23D79897}" srcOrd="1" destOrd="0" presId="urn:microsoft.com/office/officeart/2016/7/layout/BasicLinearProcessNumbered"/>
    <dgm:cxn modelId="{144790DA-EA5A-470F-AA72-4249084A3925}" type="presParOf" srcId="{DBB3AE1B-A617-4B42-9332-E54ACFDD7244}" destId="{BCCE3104-2A3C-430F-BF41-44C4C5F077CD}" srcOrd="2" destOrd="0" presId="urn:microsoft.com/office/officeart/2016/7/layout/BasicLinearProcessNumbered"/>
    <dgm:cxn modelId="{5472682B-63BE-4366-94AB-A37A27E4C19B}" type="presParOf" srcId="{DBB3AE1B-A617-4B42-9332-E54ACFDD7244}" destId="{DF2B1E61-C1FE-41E3-B44C-99D99849B40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F5575-1B00-493A-AF6F-0DFEDD0287F3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2D244EAC-A6EC-40EE-8CEB-FA73F1DE240E}">
      <dgm:prSet/>
      <dgm:spPr/>
      <dgm:t>
        <a:bodyPr/>
        <a:lstStyle/>
        <a:p>
          <a:r>
            <a:rPr lang="bg-BG" dirty="0"/>
            <a:t>Да разберем значението</a:t>
          </a:r>
          <a:endParaRPr lang="en-US" dirty="0"/>
        </a:p>
      </dgm:t>
    </dgm:pt>
    <dgm:pt modelId="{DD2E4CC1-EE11-47EE-B926-91B64F3035C5}" type="parTrans" cxnId="{15CE499E-21C5-4E9C-9A8A-D2626D0EF99F}">
      <dgm:prSet/>
      <dgm:spPr/>
      <dgm:t>
        <a:bodyPr/>
        <a:lstStyle/>
        <a:p>
          <a:endParaRPr lang="en-US"/>
        </a:p>
      </dgm:t>
    </dgm:pt>
    <dgm:pt modelId="{1C925017-8A45-485C-B253-ACAFAD584850}" type="sibTrans" cxnId="{15CE499E-21C5-4E9C-9A8A-D2626D0EF99F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660A3E4-19AE-4E72-B555-5FFB2343F42E}">
      <dgm:prSet/>
      <dgm:spPr/>
      <dgm:t>
        <a:bodyPr/>
        <a:lstStyle/>
        <a:p>
          <a:r>
            <a:rPr lang="bg-BG" dirty="0"/>
            <a:t>Да опишем характеристиките</a:t>
          </a:r>
          <a:endParaRPr lang="en-US" dirty="0"/>
        </a:p>
      </dgm:t>
    </dgm:pt>
    <dgm:pt modelId="{73EC2CFC-3270-4077-8311-082B63C0EA43}" type="parTrans" cxnId="{99F65C26-AC1D-4132-B5BE-2D4E0E5C3260}">
      <dgm:prSet/>
      <dgm:spPr/>
      <dgm:t>
        <a:bodyPr/>
        <a:lstStyle/>
        <a:p>
          <a:endParaRPr lang="en-US"/>
        </a:p>
      </dgm:t>
    </dgm:pt>
    <dgm:pt modelId="{98D8AEB9-80C6-4052-A810-D27F8C68CF71}" type="sibTrans" cxnId="{99F65C26-AC1D-4132-B5BE-2D4E0E5C3260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E8046A9A-43B0-4029-A63E-244238F3E7FB}">
      <dgm:prSet/>
      <dgm:spPr/>
      <dgm:t>
        <a:bodyPr/>
        <a:lstStyle/>
        <a:p>
          <a:r>
            <a:rPr lang="bg-BG" dirty="0"/>
            <a:t>Да формулираме няколко цели</a:t>
          </a:r>
          <a:endParaRPr lang="en-US" dirty="0"/>
        </a:p>
      </dgm:t>
    </dgm:pt>
    <dgm:pt modelId="{153CE967-F857-4F8C-8A98-1D1139A896EF}" type="parTrans" cxnId="{F9D01932-E2D5-4CE5-8D63-5FA2ABFA6790}">
      <dgm:prSet/>
      <dgm:spPr/>
      <dgm:t>
        <a:bodyPr/>
        <a:lstStyle/>
        <a:p>
          <a:endParaRPr lang="en-US"/>
        </a:p>
      </dgm:t>
    </dgm:pt>
    <dgm:pt modelId="{CEC042B1-935D-4606-9F83-80A0FA6CDE95}" type="sibTrans" cxnId="{F9D01932-E2D5-4CE5-8D63-5FA2ABFA6790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639733FC-574B-4783-806C-685BF284AAA8}">
      <dgm:prSet/>
      <dgm:spPr/>
      <dgm:t>
        <a:bodyPr/>
        <a:lstStyle/>
        <a:p>
          <a:r>
            <a:rPr lang="bg-BG" dirty="0"/>
            <a:t>Да разработим план за действие</a:t>
          </a:r>
          <a:endParaRPr lang="en-US" dirty="0"/>
        </a:p>
      </dgm:t>
    </dgm:pt>
    <dgm:pt modelId="{4E5EC6F7-1161-4A56-AE32-4955B6048375}" type="parTrans" cxnId="{F28D1D23-00CF-409A-B017-153798F8F9E5}">
      <dgm:prSet/>
      <dgm:spPr/>
      <dgm:t>
        <a:bodyPr/>
        <a:lstStyle/>
        <a:p>
          <a:endParaRPr lang="en-US"/>
        </a:p>
      </dgm:t>
    </dgm:pt>
    <dgm:pt modelId="{EF50FC53-67AD-4A1B-AC86-9D87010EB01C}" type="sibTrans" cxnId="{F28D1D23-00CF-409A-B017-153798F8F9E5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3E0C4881-063B-4B18-8A9C-5E848AEDB6CD}" type="pres">
      <dgm:prSet presAssocID="{E1FF5575-1B00-493A-AF6F-0DFEDD0287F3}" presName="Name0" presStyleCnt="0">
        <dgm:presLayoutVars>
          <dgm:animLvl val="lvl"/>
          <dgm:resizeHandles val="exact"/>
        </dgm:presLayoutVars>
      </dgm:prSet>
      <dgm:spPr/>
    </dgm:pt>
    <dgm:pt modelId="{F10C2D08-0F77-4941-891A-90F5FC1B8022}" type="pres">
      <dgm:prSet presAssocID="{2D244EAC-A6EC-40EE-8CEB-FA73F1DE240E}" presName="compositeNode" presStyleCnt="0">
        <dgm:presLayoutVars>
          <dgm:bulletEnabled val="1"/>
        </dgm:presLayoutVars>
      </dgm:prSet>
      <dgm:spPr/>
    </dgm:pt>
    <dgm:pt modelId="{AA57F523-CA75-47FD-BEC7-9C60913C21F3}" type="pres">
      <dgm:prSet presAssocID="{2D244EAC-A6EC-40EE-8CEB-FA73F1DE240E}" presName="bgRect" presStyleLbl="bgAccFollowNode1" presStyleIdx="0" presStyleCnt="4" custLinFactNeighborY="228"/>
      <dgm:spPr/>
    </dgm:pt>
    <dgm:pt modelId="{0FA1D25D-868C-43AE-ABC4-75B88FB57435}" type="pres">
      <dgm:prSet presAssocID="{1C925017-8A45-485C-B253-ACAFAD584850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B2F9D091-24F8-41CD-91A5-0C0FA9F237AD}" type="pres">
      <dgm:prSet presAssocID="{2D244EAC-A6EC-40EE-8CEB-FA73F1DE240E}" presName="bottomLine" presStyleLbl="alignNode1" presStyleIdx="1" presStyleCnt="8">
        <dgm:presLayoutVars/>
      </dgm:prSet>
      <dgm:spPr/>
    </dgm:pt>
    <dgm:pt modelId="{46BA96A9-4E3A-4C9C-BCE2-05136CFDA9DF}" type="pres">
      <dgm:prSet presAssocID="{2D244EAC-A6EC-40EE-8CEB-FA73F1DE240E}" presName="nodeText" presStyleLbl="bgAccFollowNode1" presStyleIdx="0" presStyleCnt="4">
        <dgm:presLayoutVars>
          <dgm:bulletEnabled val="1"/>
        </dgm:presLayoutVars>
      </dgm:prSet>
      <dgm:spPr/>
    </dgm:pt>
    <dgm:pt modelId="{D987A10C-0370-444E-BD83-28D39298FB7F}" type="pres">
      <dgm:prSet presAssocID="{1C925017-8A45-485C-B253-ACAFAD584850}" presName="sibTrans" presStyleCnt="0"/>
      <dgm:spPr/>
    </dgm:pt>
    <dgm:pt modelId="{5F7A65AD-997B-4D5D-AD5B-274ED067A26C}" type="pres">
      <dgm:prSet presAssocID="{B660A3E4-19AE-4E72-B555-5FFB2343F42E}" presName="compositeNode" presStyleCnt="0">
        <dgm:presLayoutVars>
          <dgm:bulletEnabled val="1"/>
        </dgm:presLayoutVars>
      </dgm:prSet>
      <dgm:spPr/>
    </dgm:pt>
    <dgm:pt modelId="{2BDD2EDA-CD7B-4274-9775-C8E7C6CF9C2B}" type="pres">
      <dgm:prSet presAssocID="{B660A3E4-19AE-4E72-B555-5FFB2343F42E}" presName="bgRect" presStyleLbl="bgAccFollowNode1" presStyleIdx="1" presStyleCnt="4" custLinFactNeighborY="228"/>
      <dgm:spPr/>
    </dgm:pt>
    <dgm:pt modelId="{0B9E476B-0F46-469A-AD19-95ECD24AE280}" type="pres">
      <dgm:prSet presAssocID="{98D8AEB9-80C6-4052-A810-D27F8C68CF71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0D03F509-136E-413D-8975-0140EC78EA60}" type="pres">
      <dgm:prSet presAssocID="{B660A3E4-19AE-4E72-B555-5FFB2343F42E}" presName="bottomLine" presStyleLbl="alignNode1" presStyleIdx="3" presStyleCnt="8">
        <dgm:presLayoutVars/>
      </dgm:prSet>
      <dgm:spPr/>
    </dgm:pt>
    <dgm:pt modelId="{B6B978A5-0747-4D4E-AF1A-F02CBC63FDFF}" type="pres">
      <dgm:prSet presAssocID="{B660A3E4-19AE-4E72-B555-5FFB2343F42E}" presName="nodeText" presStyleLbl="bgAccFollowNode1" presStyleIdx="1" presStyleCnt="4">
        <dgm:presLayoutVars>
          <dgm:bulletEnabled val="1"/>
        </dgm:presLayoutVars>
      </dgm:prSet>
      <dgm:spPr/>
    </dgm:pt>
    <dgm:pt modelId="{E09C4B28-CC98-4458-94BE-10A9F6B4C258}" type="pres">
      <dgm:prSet presAssocID="{98D8AEB9-80C6-4052-A810-D27F8C68CF71}" presName="sibTrans" presStyleCnt="0"/>
      <dgm:spPr/>
    </dgm:pt>
    <dgm:pt modelId="{91726F7D-C54C-4A16-A97C-5A332C226205}" type="pres">
      <dgm:prSet presAssocID="{E8046A9A-43B0-4029-A63E-244238F3E7FB}" presName="compositeNode" presStyleCnt="0">
        <dgm:presLayoutVars>
          <dgm:bulletEnabled val="1"/>
        </dgm:presLayoutVars>
      </dgm:prSet>
      <dgm:spPr/>
    </dgm:pt>
    <dgm:pt modelId="{DA8A8771-9E0D-43B6-8B67-8A4EBE7A1A8E}" type="pres">
      <dgm:prSet presAssocID="{E8046A9A-43B0-4029-A63E-244238F3E7FB}" presName="bgRect" presStyleLbl="bgAccFollowNode1" presStyleIdx="2" presStyleCnt="4" custLinFactNeighborY="228"/>
      <dgm:spPr/>
    </dgm:pt>
    <dgm:pt modelId="{AB8DA1BF-7AFC-4BFB-9D57-1BD4D4D48A25}" type="pres">
      <dgm:prSet presAssocID="{CEC042B1-935D-4606-9F83-80A0FA6CDE95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F7F99C6C-1161-4BF6-ACC2-D0E7EA94173D}" type="pres">
      <dgm:prSet presAssocID="{E8046A9A-43B0-4029-A63E-244238F3E7FB}" presName="bottomLine" presStyleLbl="alignNode1" presStyleIdx="5" presStyleCnt="8">
        <dgm:presLayoutVars/>
      </dgm:prSet>
      <dgm:spPr/>
    </dgm:pt>
    <dgm:pt modelId="{99871500-5914-4538-BEF8-2CC300D52059}" type="pres">
      <dgm:prSet presAssocID="{E8046A9A-43B0-4029-A63E-244238F3E7FB}" presName="nodeText" presStyleLbl="bgAccFollowNode1" presStyleIdx="2" presStyleCnt="4">
        <dgm:presLayoutVars>
          <dgm:bulletEnabled val="1"/>
        </dgm:presLayoutVars>
      </dgm:prSet>
      <dgm:spPr/>
    </dgm:pt>
    <dgm:pt modelId="{A3DC880F-364C-4704-A446-5D435B971EAD}" type="pres">
      <dgm:prSet presAssocID="{CEC042B1-935D-4606-9F83-80A0FA6CDE95}" presName="sibTrans" presStyleCnt="0"/>
      <dgm:spPr/>
    </dgm:pt>
    <dgm:pt modelId="{DBB3AE1B-A617-4B42-9332-E54ACFDD7244}" type="pres">
      <dgm:prSet presAssocID="{639733FC-574B-4783-806C-685BF284AAA8}" presName="compositeNode" presStyleCnt="0">
        <dgm:presLayoutVars>
          <dgm:bulletEnabled val="1"/>
        </dgm:presLayoutVars>
      </dgm:prSet>
      <dgm:spPr/>
    </dgm:pt>
    <dgm:pt modelId="{D1E34FCE-30E5-4F3A-BE29-A7B98C1DB4D4}" type="pres">
      <dgm:prSet presAssocID="{639733FC-574B-4783-806C-685BF284AAA8}" presName="bgRect" presStyleLbl="bgAccFollowNode1" presStyleIdx="3" presStyleCnt="4" custLinFactNeighborY="228"/>
      <dgm:spPr/>
    </dgm:pt>
    <dgm:pt modelId="{FA07249D-FEB8-4CC5-A5AE-38DC23D79897}" type="pres">
      <dgm:prSet presAssocID="{EF50FC53-67AD-4A1B-AC86-9D87010EB01C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BCCE3104-2A3C-430F-BF41-44C4C5F077CD}" type="pres">
      <dgm:prSet presAssocID="{639733FC-574B-4783-806C-685BF284AAA8}" presName="bottomLine" presStyleLbl="alignNode1" presStyleIdx="7" presStyleCnt="8">
        <dgm:presLayoutVars/>
      </dgm:prSet>
      <dgm:spPr/>
    </dgm:pt>
    <dgm:pt modelId="{DF2B1E61-C1FE-41E3-B44C-99D99849B403}" type="pres">
      <dgm:prSet presAssocID="{639733FC-574B-4783-806C-685BF284AAA8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C36ADA09-CBA6-487A-B038-4F15142F2968}" type="presOf" srcId="{E8046A9A-43B0-4029-A63E-244238F3E7FB}" destId="{99871500-5914-4538-BEF8-2CC300D52059}" srcOrd="1" destOrd="0" presId="urn:microsoft.com/office/officeart/2016/7/layout/BasicLinearProcessNumbered"/>
    <dgm:cxn modelId="{E8E58810-4564-4753-B545-F813FFDA2A07}" type="presOf" srcId="{639733FC-574B-4783-806C-685BF284AAA8}" destId="{DF2B1E61-C1FE-41E3-B44C-99D99849B403}" srcOrd="1" destOrd="0" presId="urn:microsoft.com/office/officeart/2016/7/layout/BasicLinearProcessNumbered"/>
    <dgm:cxn modelId="{E8A06B21-B231-4E19-BD1B-AAEEA3F01E80}" type="presOf" srcId="{EF50FC53-67AD-4A1B-AC86-9D87010EB01C}" destId="{FA07249D-FEB8-4CC5-A5AE-38DC23D79897}" srcOrd="0" destOrd="0" presId="urn:microsoft.com/office/officeart/2016/7/layout/BasicLinearProcessNumbered"/>
    <dgm:cxn modelId="{F28D1D23-00CF-409A-B017-153798F8F9E5}" srcId="{E1FF5575-1B00-493A-AF6F-0DFEDD0287F3}" destId="{639733FC-574B-4783-806C-685BF284AAA8}" srcOrd="3" destOrd="0" parTransId="{4E5EC6F7-1161-4A56-AE32-4955B6048375}" sibTransId="{EF50FC53-67AD-4A1B-AC86-9D87010EB01C}"/>
    <dgm:cxn modelId="{99F65C26-AC1D-4132-B5BE-2D4E0E5C3260}" srcId="{E1FF5575-1B00-493A-AF6F-0DFEDD0287F3}" destId="{B660A3E4-19AE-4E72-B555-5FFB2343F42E}" srcOrd="1" destOrd="0" parTransId="{73EC2CFC-3270-4077-8311-082B63C0EA43}" sibTransId="{98D8AEB9-80C6-4052-A810-D27F8C68CF71}"/>
    <dgm:cxn modelId="{8CF6C42F-88DB-4881-AA67-93D1BF935CCD}" type="presOf" srcId="{639733FC-574B-4783-806C-685BF284AAA8}" destId="{D1E34FCE-30E5-4F3A-BE29-A7B98C1DB4D4}" srcOrd="0" destOrd="0" presId="urn:microsoft.com/office/officeart/2016/7/layout/BasicLinearProcessNumbered"/>
    <dgm:cxn modelId="{F9D01932-E2D5-4CE5-8D63-5FA2ABFA6790}" srcId="{E1FF5575-1B00-493A-AF6F-0DFEDD0287F3}" destId="{E8046A9A-43B0-4029-A63E-244238F3E7FB}" srcOrd="2" destOrd="0" parTransId="{153CE967-F857-4F8C-8A98-1D1139A896EF}" sibTransId="{CEC042B1-935D-4606-9F83-80A0FA6CDE95}"/>
    <dgm:cxn modelId="{86C54273-111C-473C-A566-FFA02EBECFFE}" type="presOf" srcId="{B660A3E4-19AE-4E72-B555-5FFB2343F42E}" destId="{B6B978A5-0747-4D4E-AF1A-F02CBC63FDFF}" srcOrd="1" destOrd="0" presId="urn:microsoft.com/office/officeart/2016/7/layout/BasicLinearProcessNumbered"/>
    <dgm:cxn modelId="{3D2B4779-C4F3-4E0B-966E-1DA203B8EB78}" type="presOf" srcId="{2D244EAC-A6EC-40EE-8CEB-FA73F1DE240E}" destId="{46BA96A9-4E3A-4C9C-BCE2-05136CFDA9DF}" srcOrd="1" destOrd="0" presId="urn:microsoft.com/office/officeart/2016/7/layout/BasicLinearProcessNumbered"/>
    <dgm:cxn modelId="{E9528C84-7C0F-4351-82B0-51E32A1D4F75}" type="presOf" srcId="{E8046A9A-43B0-4029-A63E-244238F3E7FB}" destId="{DA8A8771-9E0D-43B6-8B67-8A4EBE7A1A8E}" srcOrd="0" destOrd="0" presId="urn:microsoft.com/office/officeart/2016/7/layout/BasicLinearProcessNumbered"/>
    <dgm:cxn modelId="{FE476188-44D5-4B6D-892A-AC58BDB6D270}" type="presOf" srcId="{1C925017-8A45-485C-B253-ACAFAD584850}" destId="{0FA1D25D-868C-43AE-ABC4-75B88FB57435}" srcOrd="0" destOrd="0" presId="urn:microsoft.com/office/officeart/2016/7/layout/BasicLinearProcessNumbered"/>
    <dgm:cxn modelId="{15CE499E-21C5-4E9C-9A8A-D2626D0EF99F}" srcId="{E1FF5575-1B00-493A-AF6F-0DFEDD0287F3}" destId="{2D244EAC-A6EC-40EE-8CEB-FA73F1DE240E}" srcOrd="0" destOrd="0" parTransId="{DD2E4CC1-EE11-47EE-B926-91B64F3035C5}" sibTransId="{1C925017-8A45-485C-B253-ACAFAD584850}"/>
    <dgm:cxn modelId="{CE27BEA6-C12F-44F8-B2DF-BEB0104EF696}" type="presOf" srcId="{98D8AEB9-80C6-4052-A810-D27F8C68CF71}" destId="{0B9E476B-0F46-469A-AD19-95ECD24AE280}" srcOrd="0" destOrd="0" presId="urn:microsoft.com/office/officeart/2016/7/layout/BasicLinearProcessNumbered"/>
    <dgm:cxn modelId="{4AEB72CA-D3B9-4C0D-8BC8-E60951298781}" type="presOf" srcId="{B660A3E4-19AE-4E72-B555-5FFB2343F42E}" destId="{2BDD2EDA-CD7B-4274-9775-C8E7C6CF9C2B}" srcOrd="0" destOrd="0" presId="urn:microsoft.com/office/officeart/2016/7/layout/BasicLinearProcessNumbered"/>
    <dgm:cxn modelId="{1D77D7D2-45DE-43A3-BB71-F6F0472E955A}" type="presOf" srcId="{CEC042B1-935D-4606-9F83-80A0FA6CDE95}" destId="{AB8DA1BF-7AFC-4BFB-9D57-1BD4D4D48A25}" srcOrd="0" destOrd="0" presId="urn:microsoft.com/office/officeart/2016/7/layout/BasicLinearProcessNumbered"/>
    <dgm:cxn modelId="{98A64CDD-0556-456C-B787-6ECDF48B4A3E}" type="presOf" srcId="{2D244EAC-A6EC-40EE-8CEB-FA73F1DE240E}" destId="{AA57F523-CA75-47FD-BEC7-9C60913C21F3}" srcOrd="0" destOrd="0" presId="urn:microsoft.com/office/officeart/2016/7/layout/BasicLinearProcessNumbered"/>
    <dgm:cxn modelId="{0C9FA7E8-3812-4683-BB7F-3B37E3E5E4CE}" type="presOf" srcId="{E1FF5575-1B00-493A-AF6F-0DFEDD0287F3}" destId="{3E0C4881-063B-4B18-8A9C-5E848AEDB6CD}" srcOrd="0" destOrd="0" presId="urn:microsoft.com/office/officeart/2016/7/layout/BasicLinearProcessNumbered"/>
    <dgm:cxn modelId="{C254AF4D-7255-49FC-9088-D8859C5120AE}" type="presParOf" srcId="{3E0C4881-063B-4B18-8A9C-5E848AEDB6CD}" destId="{F10C2D08-0F77-4941-891A-90F5FC1B8022}" srcOrd="0" destOrd="0" presId="urn:microsoft.com/office/officeart/2016/7/layout/BasicLinearProcessNumbered"/>
    <dgm:cxn modelId="{67E1F20E-1E7B-4263-8137-D9D4BB64BB4F}" type="presParOf" srcId="{F10C2D08-0F77-4941-891A-90F5FC1B8022}" destId="{AA57F523-CA75-47FD-BEC7-9C60913C21F3}" srcOrd="0" destOrd="0" presId="urn:microsoft.com/office/officeart/2016/7/layout/BasicLinearProcessNumbered"/>
    <dgm:cxn modelId="{64977910-8B00-40A5-968F-2BC89C30C8DE}" type="presParOf" srcId="{F10C2D08-0F77-4941-891A-90F5FC1B8022}" destId="{0FA1D25D-868C-43AE-ABC4-75B88FB57435}" srcOrd="1" destOrd="0" presId="urn:microsoft.com/office/officeart/2016/7/layout/BasicLinearProcessNumbered"/>
    <dgm:cxn modelId="{15B5B5D7-4443-490B-A001-187C4D48FDF2}" type="presParOf" srcId="{F10C2D08-0F77-4941-891A-90F5FC1B8022}" destId="{B2F9D091-24F8-41CD-91A5-0C0FA9F237AD}" srcOrd="2" destOrd="0" presId="urn:microsoft.com/office/officeart/2016/7/layout/BasicLinearProcessNumbered"/>
    <dgm:cxn modelId="{4543408E-1580-40C6-BDFD-E5EA49BF0080}" type="presParOf" srcId="{F10C2D08-0F77-4941-891A-90F5FC1B8022}" destId="{46BA96A9-4E3A-4C9C-BCE2-05136CFDA9DF}" srcOrd="3" destOrd="0" presId="urn:microsoft.com/office/officeart/2016/7/layout/BasicLinearProcessNumbered"/>
    <dgm:cxn modelId="{6A982E57-161D-45A2-AE49-EA61862B31AA}" type="presParOf" srcId="{3E0C4881-063B-4B18-8A9C-5E848AEDB6CD}" destId="{D987A10C-0370-444E-BD83-28D39298FB7F}" srcOrd="1" destOrd="0" presId="urn:microsoft.com/office/officeart/2016/7/layout/BasicLinearProcessNumbered"/>
    <dgm:cxn modelId="{F6DD0D45-5942-4838-837C-17307545CA99}" type="presParOf" srcId="{3E0C4881-063B-4B18-8A9C-5E848AEDB6CD}" destId="{5F7A65AD-997B-4D5D-AD5B-274ED067A26C}" srcOrd="2" destOrd="0" presId="urn:microsoft.com/office/officeart/2016/7/layout/BasicLinearProcessNumbered"/>
    <dgm:cxn modelId="{C32F82F4-D993-4807-88E1-14BC5201D7EE}" type="presParOf" srcId="{5F7A65AD-997B-4D5D-AD5B-274ED067A26C}" destId="{2BDD2EDA-CD7B-4274-9775-C8E7C6CF9C2B}" srcOrd="0" destOrd="0" presId="urn:microsoft.com/office/officeart/2016/7/layout/BasicLinearProcessNumbered"/>
    <dgm:cxn modelId="{E1C30C26-E93F-4BF0-9AAE-038931D24F57}" type="presParOf" srcId="{5F7A65AD-997B-4D5D-AD5B-274ED067A26C}" destId="{0B9E476B-0F46-469A-AD19-95ECD24AE280}" srcOrd="1" destOrd="0" presId="urn:microsoft.com/office/officeart/2016/7/layout/BasicLinearProcessNumbered"/>
    <dgm:cxn modelId="{B90E09E9-975D-42BB-8B7B-2E7CE3CD5F40}" type="presParOf" srcId="{5F7A65AD-997B-4D5D-AD5B-274ED067A26C}" destId="{0D03F509-136E-413D-8975-0140EC78EA60}" srcOrd="2" destOrd="0" presId="urn:microsoft.com/office/officeart/2016/7/layout/BasicLinearProcessNumbered"/>
    <dgm:cxn modelId="{89E8F694-08C4-4AD2-BFCC-75D121EDAB3E}" type="presParOf" srcId="{5F7A65AD-997B-4D5D-AD5B-274ED067A26C}" destId="{B6B978A5-0747-4D4E-AF1A-F02CBC63FDFF}" srcOrd="3" destOrd="0" presId="urn:microsoft.com/office/officeart/2016/7/layout/BasicLinearProcessNumbered"/>
    <dgm:cxn modelId="{BD4E6341-09D4-4738-933C-BCDB106E031B}" type="presParOf" srcId="{3E0C4881-063B-4B18-8A9C-5E848AEDB6CD}" destId="{E09C4B28-CC98-4458-94BE-10A9F6B4C258}" srcOrd="3" destOrd="0" presId="urn:microsoft.com/office/officeart/2016/7/layout/BasicLinearProcessNumbered"/>
    <dgm:cxn modelId="{9233C37A-8901-4489-B44E-20D8E4DD7A0E}" type="presParOf" srcId="{3E0C4881-063B-4B18-8A9C-5E848AEDB6CD}" destId="{91726F7D-C54C-4A16-A97C-5A332C226205}" srcOrd="4" destOrd="0" presId="urn:microsoft.com/office/officeart/2016/7/layout/BasicLinearProcessNumbered"/>
    <dgm:cxn modelId="{806E17D7-5EB4-4AF8-9CA1-AA055B3F6D36}" type="presParOf" srcId="{91726F7D-C54C-4A16-A97C-5A332C226205}" destId="{DA8A8771-9E0D-43B6-8B67-8A4EBE7A1A8E}" srcOrd="0" destOrd="0" presId="urn:microsoft.com/office/officeart/2016/7/layout/BasicLinearProcessNumbered"/>
    <dgm:cxn modelId="{6796E841-32F7-45B8-BB85-7F9B33715613}" type="presParOf" srcId="{91726F7D-C54C-4A16-A97C-5A332C226205}" destId="{AB8DA1BF-7AFC-4BFB-9D57-1BD4D4D48A25}" srcOrd="1" destOrd="0" presId="urn:microsoft.com/office/officeart/2016/7/layout/BasicLinearProcessNumbered"/>
    <dgm:cxn modelId="{425DFB87-0681-4853-8327-49E24BE768A4}" type="presParOf" srcId="{91726F7D-C54C-4A16-A97C-5A332C226205}" destId="{F7F99C6C-1161-4BF6-ACC2-D0E7EA94173D}" srcOrd="2" destOrd="0" presId="urn:microsoft.com/office/officeart/2016/7/layout/BasicLinearProcessNumbered"/>
    <dgm:cxn modelId="{196DC95A-1B84-4D6C-A5A5-5790E3F3A615}" type="presParOf" srcId="{91726F7D-C54C-4A16-A97C-5A332C226205}" destId="{99871500-5914-4538-BEF8-2CC300D52059}" srcOrd="3" destOrd="0" presId="urn:microsoft.com/office/officeart/2016/7/layout/BasicLinearProcessNumbered"/>
    <dgm:cxn modelId="{CA9065D4-EFF6-4801-9281-B5A5D0A49C18}" type="presParOf" srcId="{3E0C4881-063B-4B18-8A9C-5E848AEDB6CD}" destId="{A3DC880F-364C-4704-A446-5D435B971EAD}" srcOrd="5" destOrd="0" presId="urn:microsoft.com/office/officeart/2016/7/layout/BasicLinearProcessNumbered"/>
    <dgm:cxn modelId="{5376E229-4592-49B7-A0AF-30819FC3D2B4}" type="presParOf" srcId="{3E0C4881-063B-4B18-8A9C-5E848AEDB6CD}" destId="{DBB3AE1B-A617-4B42-9332-E54ACFDD7244}" srcOrd="6" destOrd="0" presId="urn:microsoft.com/office/officeart/2016/7/layout/BasicLinearProcessNumbered"/>
    <dgm:cxn modelId="{D419DBBF-8876-4167-8E2C-9F68F73198D5}" type="presParOf" srcId="{DBB3AE1B-A617-4B42-9332-E54ACFDD7244}" destId="{D1E34FCE-30E5-4F3A-BE29-A7B98C1DB4D4}" srcOrd="0" destOrd="0" presId="urn:microsoft.com/office/officeart/2016/7/layout/BasicLinearProcessNumbered"/>
    <dgm:cxn modelId="{59076DD0-23CC-46E1-A27F-319CFA43E40C}" type="presParOf" srcId="{DBB3AE1B-A617-4B42-9332-E54ACFDD7244}" destId="{FA07249D-FEB8-4CC5-A5AE-38DC23D79897}" srcOrd="1" destOrd="0" presId="urn:microsoft.com/office/officeart/2016/7/layout/BasicLinearProcessNumbered"/>
    <dgm:cxn modelId="{144790DA-EA5A-470F-AA72-4249084A3925}" type="presParOf" srcId="{DBB3AE1B-A617-4B42-9332-E54ACFDD7244}" destId="{BCCE3104-2A3C-430F-BF41-44C4C5F077CD}" srcOrd="2" destOrd="0" presId="urn:microsoft.com/office/officeart/2016/7/layout/BasicLinearProcessNumbered"/>
    <dgm:cxn modelId="{5472682B-63BE-4366-94AB-A37A27E4C19B}" type="presParOf" srcId="{DBB3AE1B-A617-4B42-9332-E54ACFDD7244}" destId="{DF2B1E61-C1FE-41E3-B44C-99D99849B403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7F523-CA75-47FD-BEC7-9C60913C21F3}">
      <dsp:nvSpPr>
        <dsp:cNvPr id="0" name=""/>
        <dsp:cNvSpPr/>
      </dsp:nvSpPr>
      <dsp:spPr>
        <a:xfrm>
          <a:off x="3080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разберем значението</a:t>
          </a:r>
          <a:endParaRPr lang="en-US" sz="2100" kern="1200" dirty="0"/>
        </a:p>
      </dsp:txBody>
      <dsp:txXfrm>
        <a:off x="3080" y="1772869"/>
        <a:ext cx="2444055" cy="2053006"/>
      </dsp:txXfrm>
    </dsp:sp>
    <dsp:sp modelId="{0FA1D25D-868C-43AE-ABC4-75B88FB57435}">
      <dsp:nvSpPr>
        <dsp:cNvPr id="0" name=""/>
        <dsp:cNvSpPr/>
      </dsp:nvSpPr>
      <dsp:spPr>
        <a:xfrm>
          <a:off x="711856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957325"/>
        <a:ext cx="725847" cy="725847"/>
      </dsp:txXfrm>
    </dsp:sp>
    <dsp:sp modelId="{B2F9D091-24F8-41CD-91A5-0C0FA9F237AD}">
      <dsp:nvSpPr>
        <dsp:cNvPr id="0" name=""/>
        <dsp:cNvSpPr/>
      </dsp:nvSpPr>
      <dsp:spPr>
        <a:xfrm>
          <a:off x="3080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D2EDA-CD7B-4274-9775-C8E7C6CF9C2B}">
      <dsp:nvSpPr>
        <dsp:cNvPr id="0" name=""/>
        <dsp:cNvSpPr/>
      </dsp:nvSpPr>
      <dsp:spPr>
        <a:xfrm>
          <a:off x="2691541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опишем характеристиките</a:t>
          </a:r>
          <a:endParaRPr lang="en-US" sz="2100" kern="1200" dirty="0"/>
        </a:p>
      </dsp:txBody>
      <dsp:txXfrm>
        <a:off x="2691541" y="1772869"/>
        <a:ext cx="2444055" cy="2053006"/>
      </dsp:txXfrm>
    </dsp:sp>
    <dsp:sp modelId="{0B9E476B-0F46-469A-AD19-95ECD24AE280}">
      <dsp:nvSpPr>
        <dsp:cNvPr id="0" name=""/>
        <dsp:cNvSpPr/>
      </dsp:nvSpPr>
      <dsp:spPr>
        <a:xfrm>
          <a:off x="3400317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957325"/>
        <a:ext cx="725847" cy="725847"/>
      </dsp:txXfrm>
    </dsp:sp>
    <dsp:sp modelId="{0D03F509-136E-413D-8975-0140EC78EA60}">
      <dsp:nvSpPr>
        <dsp:cNvPr id="0" name=""/>
        <dsp:cNvSpPr/>
      </dsp:nvSpPr>
      <dsp:spPr>
        <a:xfrm>
          <a:off x="2691541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A8771-9E0D-43B6-8B67-8A4EBE7A1A8E}">
      <dsp:nvSpPr>
        <dsp:cNvPr id="0" name=""/>
        <dsp:cNvSpPr/>
      </dsp:nvSpPr>
      <dsp:spPr>
        <a:xfrm>
          <a:off x="5380002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формулираме няколко цели</a:t>
          </a:r>
          <a:endParaRPr lang="en-US" sz="2100" kern="1200" dirty="0"/>
        </a:p>
      </dsp:txBody>
      <dsp:txXfrm>
        <a:off x="5380002" y="1772869"/>
        <a:ext cx="2444055" cy="2053006"/>
      </dsp:txXfrm>
    </dsp:sp>
    <dsp:sp modelId="{AB8DA1BF-7AFC-4BFB-9D57-1BD4D4D48A25}">
      <dsp:nvSpPr>
        <dsp:cNvPr id="0" name=""/>
        <dsp:cNvSpPr/>
      </dsp:nvSpPr>
      <dsp:spPr>
        <a:xfrm>
          <a:off x="6088778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957325"/>
        <a:ext cx="725847" cy="725847"/>
      </dsp:txXfrm>
    </dsp:sp>
    <dsp:sp modelId="{F7F99C6C-1161-4BF6-ACC2-D0E7EA94173D}">
      <dsp:nvSpPr>
        <dsp:cNvPr id="0" name=""/>
        <dsp:cNvSpPr/>
      </dsp:nvSpPr>
      <dsp:spPr>
        <a:xfrm>
          <a:off x="5380002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34FCE-30E5-4F3A-BE29-A7B98C1DB4D4}">
      <dsp:nvSpPr>
        <dsp:cNvPr id="0" name=""/>
        <dsp:cNvSpPr/>
      </dsp:nvSpPr>
      <dsp:spPr>
        <a:xfrm>
          <a:off x="8068463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разработим план за действие</a:t>
          </a:r>
          <a:endParaRPr lang="en-US" sz="2100" kern="1200" dirty="0"/>
        </a:p>
      </dsp:txBody>
      <dsp:txXfrm>
        <a:off x="8068463" y="1772869"/>
        <a:ext cx="2444055" cy="2053006"/>
      </dsp:txXfrm>
    </dsp:sp>
    <dsp:sp modelId="{FA07249D-FEB8-4CC5-A5AE-38DC23D79897}">
      <dsp:nvSpPr>
        <dsp:cNvPr id="0" name=""/>
        <dsp:cNvSpPr/>
      </dsp:nvSpPr>
      <dsp:spPr>
        <a:xfrm>
          <a:off x="8777239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957325"/>
        <a:ext cx="725847" cy="725847"/>
      </dsp:txXfrm>
    </dsp:sp>
    <dsp:sp modelId="{BCCE3104-2A3C-430F-BF41-44C4C5F077CD}">
      <dsp:nvSpPr>
        <dsp:cNvPr id="0" name=""/>
        <dsp:cNvSpPr/>
      </dsp:nvSpPr>
      <dsp:spPr>
        <a:xfrm>
          <a:off x="8068463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7F523-CA75-47FD-BEC7-9C60913C21F3}">
      <dsp:nvSpPr>
        <dsp:cNvPr id="0" name=""/>
        <dsp:cNvSpPr/>
      </dsp:nvSpPr>
      <dsp:spPr>
        <a:xfrm>
          <a:off x="3080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разберем значението</a:t>
          </a:r>
          <a:endParaRPr lang="en-US" sz="2100" kern="1200" dirty="0"/>
        </a:p>
      </dsp:txBody>
      <dsp:txXfrm>
        <a:off x="3080" y="1772869"/>
        <a:ext cx="2444055" cy="2053006"/>
      </dsp:txXfrm>
    </dsp:sp>
    <dsp:sp modelId="{0FA1D25D-868C-43AE-ABC4-75B88FB57435}">
      <dsp:nvSpPr>
        <dsp:cNvPr id="0" name=""/>
        <dsp:cNvSpPr/>
      </dsp:nvSpPr>
      <dsp:spPr>
        <a:xfrm>
          <a:off x="711856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957325"/>
        <a:ext cx="725847" cy="725847"/>
      </dsp:txXfrm>
    </dsp:sp>
    <dsp:sp modelId="{B2F9D091-24F8-41CD-91A5-0C0FA9F237AD}">
      <dsp:nvSpPr>
        <dsp:cNvPr id="0" name=""/>
        <dsp:cNvSpPr/>
      </dsp:nvSpPr>
      <dsp:spPr>
        <a:xfrm>
          <a:off x="3080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DD2EDA-CD7B-4274-9775-C8E7C6CF9C2B}">
      <dsp:nvSpPr>
        <dsp:cNvPr id="0" name=""/>
        <dsp:cNvSpPr/>
      </dsp:nvSpPr>
      <dsp:spPr>
        <a:xfrm>
          <a:off x="2691541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опишем характеристиките</a:t>
          </a:r>
          <a:endParaRPr lang="en-US" sz="2100" kern="1200" dirty="0"/>
        </a:p>
      </dsp:txBody>
      <dsp:txXfrm>
        <a:off x="2691541" y="1772869"/>
        <a:ext cx="2444055" cy="2053006"/>
      </dsp:txXfrm>
    </dsp:sp>
    <dsp:sp modelId="{0B9E476B-0F46-469A-AD19-95ECD24AE280}">
      <dsp:nvSpPr>
        <dsp:cNvPr id="0" name=""/>
        <dsp:cNvSpPr/>
      </dsp:nvSpPr>
      <dsp:spPr>
        <a:xfrm>
          <a:off x="3400317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957325"/>
        <a:ext cx="725847" cy="725847"/>
      </dsp:txXfrm>
    </dsp:sp>
    <dsp:sp modelId="{0D03F509-136E-413D-8975-0140EC78EA60}">
      <dsp:nvSpPr>
        <dsp:cNvPr id="0" name=""/>
        <dsp:cNvSpPr/>
      </dsp:nvSpPr>
      <dsp:spPr>
        <a:xfrm>
          <a:off x="2691541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8A8771-9E0D-43B6-8B67-8A4EBE7A1A8E}">
      <dsp:nvSpPr>
        <dsp:cNvPr id="0" name=""/>
        <dsp:cNvSpPr/>
      </dsp:nvSpPr>
      <dsp:spPr>
        <a:xfrm>
          <a:off x="5380002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формулираме няколко цели</a:t>
          </a:r>
          <a:endParaRPr lang="en-US" sz="2100" kern="1200" dirty="0"/>
        </a:p>
      </dsp:txBody>
      <dsp:txXfrm>
        <a:off x="5380002" y="1772869"/>
        <a:ext cx="2444055" cy="2053006"/>
      </dsp:txXfrm>
    </dsp:sp>
    <dsp:sp modelId="{AB8DA1BF-7AFC-4BFB-9D57-1BD4D4D48A25}">
      <dsp:nvSpPr>
        <dsp:cNvPr id="0" name=""/>
        <dsp:cNvSpPr/>
      </dsp:nvSpPr>
      <dsp:spPr>
        <a:xfrm>
          <a:off x="6088778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957325"/>
        <a:ext cx="725847" cy="725847"/>
      </dsp:txXfrm>
    </dsp:sp>
    <dsp:sp modelId="{F7F99C6C-1161-4BF6-ACC2-D0E7EA94173D}">
      <dsp:nvSpPr>
        <dsp:cNvPr id="0" name=""/>
        <dsp:cNvSpPr/>
      </dsp:nvSpPr>
      <dsp:spPr>
        <a:xfrm>
          <a:off x="5380002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34FCE-30E5-4F3A-BE29-A7B98C1DB4D4}">
      <dsp:nvSpPr>
        <dsp:cNvPr id="0" name=""/>
        <dsp:cNvSpPr/>
      </dsp:nvSpPr>
      <dsp:spPr>
        <a:xfrm>
          <a:off x="8068463" y="472631"/>
          <a:ext cx="2444055" cy="3421677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 dirty="0"/>
            <a:t>Да разработим план за действие</a:t>
          </a:r>
          <a:endParaRPr lang="en-US" sz="2100" kern="1200" dirty="0"/>
        </a:p>
      </dsp:txBody>
      <dsp:txXfrm>
        <a:off x="8068463" y="1772869"/>
        <a:ext cx="2444055" cy="2053006"/>
      </dsp:txXfrm>
    </dsp:sp>
    <dsp:sp modelId="{FA07249D-FEB8-4CC5-A5AE-38DC23D79897}">
      <dsp:nvSpPr>
        <dsp:cNvPr id="0" name=""/>
        <dsp:cNvSpPr/>
      </dsp:nvSpPr>
      <dsp:spPr>
        <a:xfrm>
          <a:off x="8777239" y="806997"/>
          <a:ext cx="1026503" cy="10265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957325"/>
        <a:ext cx="725847" cy="725847"/>
      </dsp:txXfrm>
    </dsp:sp>
    <dsp:sp modelId="{BCCE3104-2A3C-430F-BF41-44C4C5F077CD}">
      <dsp:nvSpPr>
        <dsp:cNvPr id="0" name=""/>
        <dsp:cNvSpPr/>
      </dsp:nvSpPr>
      <dsp:spPr>
        <a:xfrm>
          <a:off x="8068463" y="3886435"/>
          <a:ext cx="244405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E8B3-0D2A-47E4-8F8B-759AF672E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7542A3-4E73-4DDB-AA3A-30C8CFD09E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6BCD8-51F1-42E7-907E-32A1983F5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C1D65-11B5-408B-8E5E-3512FA471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604EB-2AB4-453E-83EE-62BAD070E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923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9F7B7-CC33-4E53-9AB3-F94BE5E3A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5425F7-805C-414E-A7F7-328ADE9BA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968A7-D061-47DB-80F7-59BC7735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06F95-EB34-4F49-BA9C-18D611932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1ECD59-20AB-4C85-AC06-079E8DD7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2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EA8452-FB5E-4B4B-90BE-C3AAE12CF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0323D4-094B-48BC-AEE4-102EE0D68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57550-F4B3-4B44-B7F0-BE341BEE3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151B95-EEC0-4EAF-9EB9-13CD618D4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15C0E-4151-4024-B2DB-C3F821E68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5E854-A74D-4345-92A7-CBAE35003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F644E-D8D2-43BD-BDEB-551CA1956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57D7-CC3F-42D0-8597-F5CC00BC6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4444A-BB83-4281-B8F9-850EA8B2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761AC-CE76-4F15-81C8-49A93116F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23D9D-22F9-45A7-9170-7D11334E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1767B-9A9F-4265-97A0-3AE10F050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DA563-28F9-4F35-8BF5-98E18A3EB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B5488-353C-4B04-BF4C-0BB87B5D3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17012-2054-4459-AA91-5B531A0DE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88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007B9-0B3D-4898-8889-91B0879E4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C172E-674D-4C1F-A2C3-045DF75214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1C489-3C4B-4CAB-8A09-E4125A977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FD91C-A0A9-4B39-84B8-2EC4101F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3222F-C1D9-4120-888A-71E9FB324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49767-2B42-4250-B0BF-2FDA11092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4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0DBAB-DF7B-431B-94AD-F6AEF661E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95B89-D478-40CB-9AC0-398871B3B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8F8DD9-7F58-4C73-8B92-BB8C54026B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983D3-7EA7-47AF-A0CE-12FA09146E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9565B7-969E-4082-BE08-FDD24A1D51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B493D8-073E-44B6-A57C-0E14B4293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12586-4D1F-4860-92F6-8825B36F3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2B8FAA-D90A-49ED-A116-E5897DC32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3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A623-44F6-415E-BBF5-89C12E65C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7361FD-C3BC-42B0-8C14-D2969BAA3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C739DB-2BF9-4CC2-BFA6-BE67B34B0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98350-B032-408D-9C20-D89585B0C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50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14B326-9B95-4F76-B314-157AD6DC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7F00E8-3A7E-45C5-90DE-1E9E229BD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E17B6-80F2-43F3-AF7E-5AC47440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5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AB989-64A8-495D-8F42-BE3CE078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4AF86-C792-46F8-ACEC-AF6890558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CC0F4-8073-4D87-BC68-6F4E04DC0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92A40F-9836-4159-9A07-6F67AA7FE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729F2-C07B-467F-AE1D-1512B13C9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D989C0-225C-4978-BD87-14DDD9413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2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4ED90-DB21-4C94-8E3F-F421318A1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7F485F-0A55-419E-85EB-ACF67F3C1C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012DFD-93EB-45E9-9DFB-774AC12DE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66BD-7A70-4A18-8CD4-D3E1D7BB3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2BE0D-D645-48FD-BE86-F480C3036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77B3C8-79AA-480E-8F09-0BFE91B39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12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D3393A-4CAD-4CD6-9D42-AB3A30CE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CA3B97-13F0-475D-B377-F0BEB86D5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77E02-2082-45E3-90B0-9596D01AE8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AF730-7E86-43F5-AD37-0DEAEC496486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A2EC9-EC7F-4A9C-9338-B99A0FA7B6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234C7-D640-4F3A-83A7-273E6D7B4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54512-89D2-46F1-9528-D99C99E59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68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EF5-3BC5-4C48-8611-A3BDA2B67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bg-BG" sz="5400" b="1" dirty="0"/>
              <a:t>Поставяне на Цели</a:t>
            </a:r>
            <a:endParaRPr lang="en-US" sz="5400" b="1" dirty="0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Content Placeholder 4" descr="Three darts on bullseye">
            <a:extLst>
              <a:ext uri="{FF2B5EF4-FFF2-40B4-BE49-F238E27FC236}">
                <a16:creationId xmlns:a16="http://schemas.microsoft.com/office/drawing/2014/main" id="{FBC0341C-920C-44F8-A2FB-66D8910275D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47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554652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75E01-E80E-4755-B285-E7953645B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bg-BG" sz="4800" b="1" dirty="0"/>
              <a:t>Ясно дефинирани цели</a:t>
            </a:r>
            <a:endParaRPr lang="en-US" sz="4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5338FC-89B0-429A-8F5B-443EC706A828}"/>
              </a:ext>
            </a:extLst>
          </p:cNvPr>
          <p:cNvSpPr txBox="1"/>
          <p:nvPr/>
        </p:nvSpPr>
        <p:spPr>
          <a:xfrm>
            <a:off x="761994" y="2678755"/>
            <a:ext cx="5609220" cy="33759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“</a:t>
            </a:r>
            <a:r>
              <a:rPr lang="ru-RU" altLang="en-US" sz="2800" dirty="0"/>
              <a:t>Когато се стигне до поражение, приемете го като сигнал, че плановете ви не са стабилни, възстановете ги и отново тръгнете към желаната цел</a:t>
            </a:r>
            <a:r>
              <a:rPr lang="en-US" altLang="en-US" sz="2800" dirty="0"/>
              <a:t>.”</a:t>
            </a:r>
            <a:endParaRPr lang="bg-BG" altLang="en-US" sz="28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bg-BG" altLang="en-US" sz="2000" dirty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bg-BG" altLang="en-US" sz="2000" dirty="0"/>
              <a:t>			</a:t>
            </a:r>
            <a:r>
              <a:rPr lang="en-US" altLang="en-US" sz="2000" dirty="0"/>
              <a:t>― </a:t>
            </a:r>
            <a:r>
              <a:rPr lang="en-US" altLang="en-US" sz="2000" i="1" dirty="0"/>
              <a:t>Napoleon Hill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Three darts on bullseye">
            <a:extLst>
              <a:ext uri="{FF2B5EF4-FFF2-40B4-BE49-F238E27FC236}">
                <a16:creationId xmlns:a16="http://schemas.microsoft.com/office/drawing/2014/main" id="{0204E437-9FE9-4539-A9C8-2922C1423F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06" r="-1" b="-1"/>
          <a:stretch/>
        </p:blipFill>
        <p:spPr>
          <a:xfrm>
            <a:off x="6750141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46061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799A-6592-4C63-8AEF-83B990D36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45494"/>
            <a:ext cx="3616856" cy="4376572"/>
          </a:xfrm>
        </p:spPr>
        <p:txBody>
          <a:bodyPr anchor="ctr">
            <a:normAutofit/>
          </a:bodyPr>
          <a:lstStyle/>
          <a:p>
            <a:r>
              <a:rPr lang="bg-BG" sz="4800" b="1" dirty="0"/>
              <a:t>Дефиниране на Цел</a:t>
            </a:r>
            <a:endParaRPr lang="en-US" sz="4800" b="1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DFF2AC85-FAA0-4844-813F-83C04D738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7636" y="0"/>
            <a:ext cx="7281316" cy="6858000"/>
          </a:xfrm>
          <a:custGeom>
            <a:avLst/>
            <a:gdLst>
              <a:gd name="connsiteX0" fmla="*/ 361354 w 7281316"/>
              <a:gd name="connsiteY0" fmla="*/ 0 h 6858000"/>
              <a:gd name="connsiteX1" fmla="*/ 7281316 w 7281316"/>
              <a:gd name="connsiteY1" fmla="*/ 0 h 6858000"/>
              <a:gd name="connsiteX2" fmla="*/ 7281316 w 7281316"/>
              <a:gd name="connsiteY2" fmla="*/ 6858000 h 6858000"/>
              <a:gd name="connsiteX3" fmla="*/ 696735 w 7281316"/>
              <a:gd name="connsiteY3" fmla="*/ 6858000 h 6858000"/>
              <a:gd name="connsiteX4" fmla="*/ 690849 w 7281316"/>
              <a:gd name="connsiteY4" fmla="*/ 6842426 h 6858000"/>
              <a:gd name="connsiteX5" fmla="*/ 335637 w 7281316"/>
              <a:gd name="connsiteY5" fmla="*/ 9472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81316" h="6858000">
                <a:moveTo>
                  <a:pt x="361354" y="0"/>
                </a:moveTo>
                <a:lnTo>
                  <a:pt x="7281316" y="0"/>
                </a:lnTo>
                <a:lnTo>
                  <a:pt x="7281316" y="6858000"/>
                </a:lnTo>
                <a:lnTo>
                  <a:pt x="696735" y="6858000"/>
                </a:lnTo>
                <a:lnTo>
                  <a:pt x="690849" y="6842426"/>
                </a:lnTo>
                <a:cubicBezTo>
                  <a:pt x="-65870" y="4704140"/>
                  <a:pt x="-226206" y="2374054"/>
                  <a:pt x="335637" y="9472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9CC0F1E-BAA2-47B1-8F83-7ECB9FD9E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89558" y="0"/>
            <a:ext cx="6999394" cy="6858000"/>
          </a:xfrm>
          <a:custGeom>
            <a:avLst/>
            <a:gdLst>
              <a:gd name="connsiteX0" fmla="*/ 6999394 w 6999394"/>
              <a:gd name="connsiteY0" fmla="*/ 0 h 6858000"/>
              <a:gd name="connsiteX1" fmla="*/ 6999394 w 6999394"/>
              <a:gd name="connsiteY1" fmla="*/ 6858000 h 6858000"/>
              <a:gd name="connsiteX2" fmla="*/ 717029 w 6999394"/>
              <a:gd name="connsiteY2" fmla="*/ 6858000 h 6858000"/>
              <a:gd name="connsiteX3" fmla="*/ 623642 w 6999394"/>
              <a:gd name="connsiteY3" fmla="*/ 6599363 h 6858000"/>
              <a:gd name="connsiteX4" fmla="*/ 319533 w 6999394"/>
              <a:gd name="connsiteY4" fmla="*/ 193787 h 6858000"/>
              <a:gd name="connsiteX5" fmla="*/ 371685 w 6999394"/>
              <a:gd name="connsiteY5" fmla="*/ 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99394" h="6858000">
                <a:moveTo>
                  <a:pt x="6999394" y="0"/>
                </a:moveTo>
                <a:lnTo>
                  <a:pt x="6999394" y="6858000"/>
                </a:lnTo>
                <a:lnTo>
                  <a:pt x="717029" y="6858000"/>
                </a:lnTo>
                <a:lnTo>
                  <a:pt x="623642" y="6599363"/>
                </a:lnTo>
                <a:cubicBezTo>
                  <a:pt x="-67685" y="4563346"/>
                  <a:pt x="-206622" y="2355719"/>
                  <a:pt x="319533" y="193787"/>
                </a:cubicBezTo>
                <a:lnTo>
                  <a:pt x="371685" y="1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16EDF-017B-4A49-9AF3-F01662C82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99032"/>
            <a:ext cx="5501834" cy="447141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bg-BG" sz="3600" dirty="0">
                <a:solidFill>
                  <a:schemeClr val="bg1"/>
                </a:solidFill>
              </a:rPr>
              <a:t>Целта е контретният краен резултат, към който са насочени усилията.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890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240EE7-D8DD-46A7-840C-1BC92B16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bg-BG" sz="5200" b="1" dirty="0"/>
              <a:t>Цели на сесията</a:t>
            </a:r>
            <a:endParaRPr lang="en-US" sz="52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463C63-329B-4627-84CB-1CCF25BC9E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1848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59D454D-B9B6-4E92-9554-DE02F0A77424}"/>
              </a:ext>
            </a:extLst>
          </p:cNvPr>
          <p:cNvSpPr/>
          <p:nvPr/>
        </p:nvSpPr>
        <p:spPr>
          <a:xfrm>
            <a:off x="838200" y="1690688"/>
            <a:ext cx="10515600" cy="5569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87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17D55-FBA5-42A3-8991-8D4DDC6C4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bg-BG" b="1" dirty="0"/>
              <a:t>Ефективни Цели</a:t>
            </a:r>
            <a:endParaRPr lang="en-US" b="1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E9644FB-59D5-46FD-96F3-8EC0AB0E5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776" y="2462350"/>
            <a:ext cx="6904892" cy="3375920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solidFill>
                  <a:srgbClr val="FFC000"/>
                </a:solidFill>
              </a:rPr>
              <a:t>S</a:t>
            </a:r>
            <a:r>
              <a:rPr lang="en-US" sz="3200" dirty="0"/>
              <a:t>pecific</a:t>
            </a:r>
            <a:r>
              <a:rPr lang="bg-BG" sz="3200" dirty="0"/>
              <a:t> = Спицифични</a:t>
            </a:r>
            <a:endParaRPr lang="en-US" sz="3200" dirty="0"/>
          </a:p>
          <a:p>
            <a:r>
              <a:rPr lang="en-US" sz="3200" b="1" dirty="0">
                <a:solidFill>
                  <a:srgbClr val="FFC000"/>
                </a:solidFill>
              </a:rPr>
              <a:t>M</a:t>
            </a:r>
            <a:r>
              <a:rPr lang="en-US" sz="3200" dirty="0"/>
              <a:t>easurable</a:t>
            </a:r>
            <a:r>
              <a:rPr lang="bg-BG" sz="3200" dirty="0"/>
              <a:t> = Измерими</a:t>
            </a:r>
            <a:endParaRPr lang="en-US" sz="3200" dirty="0"/>
          </a:p>
          <a:p>
            <a:r>
              <a:rPr lang="en-US" sz="3200" b="1" dirty="0">
                <a:solidFill>
                  <a:srgbClr val="FFC000"/>
                </a:solidFill>
              </a:rPr>
              <a:t>A</a:t>
            </a:r>
            <a:r>
              <a:rPr lang="en-US" sz="3200" dirty="0"/>
              <a:t>ctionable</a:t>
            </a:r>
            <a:r>
              <a:rPr lang="bg-BG" sz="3200" dirty="0"/>
              <a:t> = Изпълними, възможни</a:t>
            </a:r>
            <a:endParaRPr lang="en-US" sz="3200" dirty="0"/>
          </a:p>
          <a:p>
            <a:r>
              <a:rPr lang="en-US" sz="3200" b="1" dirty="0">
                <a:solidFill>
                  <a:srgbClr val="FFC000"/>
                </a:solidFill>
              </a:rPr>
              <a:t>R</a:t>
            </a:r>
            <a:r>
              <a:rPr lang="en-US" sz="3200" dirty="0"/>
              <a:t>ealistic</a:t>
            </a:r>
            <a:r>
              <a:rPr lang="bg-BG" sz="3200" dirty="0"/>
              <a:t> = Реалистични</a:t>
            </a:r>
            <a:endParaRPr lang="en-US" sz="3200" dirty="0"/>
          </a:p>
          <a:p>
            <a:r>
              <a:rPr lang="en-US" sz="3200" b="1" dirty="0">
                <a:solidFill>
                  <a:srgbClr val="FFC000"/>
                </a:solidFill>
              </a:rPr>
              <a:t>T</a:t>
            </a:r>
            <a:r>
              <a:rPr lang="en-US" sz="3200" dirty="0"/>
              <a:t>ime Bound</a:t>
            </a:r>
            <a:r>
              <a:rPr lang="bg-BG" sz="3200" dirty="0"/>
              <a:t> = С времева рамка</a:t>
            </a:r>
            <a:endParaRPr lang="en-US" sz="32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id="{275FFC51-8F5C-46C2-B224-39F8C94BE1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294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0EE7-D8DD-46A7-840C-1BC92B165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bg-BG" sz="5200" b="1" dirty="0"/>
              <a:t>Цели на сесията</a:t>
            </a:r>
            <a:endParaRPr lang="en-US" sz="5200" b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463C63-329B-4627-84CB-1CCF25BC9E1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F59D454D-B9B6-4E92-9554-DE02F0A77424}"/>
              </a:ext>
            </a:extLst>
          </p:cNvPr>
          <p:cNvSpPr/>
          <p:nvPr/>
        </p:nvSpPr>
        <p:spPr>
          <a:xfrm>
            <a:off x="838200" y="1690688"/>
            <a:ext cx="10515600" cy="55699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2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929A-1EF3-44DC-AE22-DF0728EA9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bg-BG" b="1" dirty="0"/>
              <a:t>Постигане на целите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3ECD3-1306-4292-B05B-287FED950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320" y="2678755"/>
            <a:ext cx="5820780" cy="3375920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r>
              <a:rPr lang="en-US" altLang="en-US" sz="2400" dirty="0">
                <a:latin typeface="Andalus" pitchFamily="18" charset="0"/>
                <a:cs typeface="Andalus" pitchFamily="18" charset="0"/>
              </a:rPr>
              <a:t>“</a:t>
            </a:r>
            <a:r>
              <a:rPr lang="ru-RU" altLang="en-US" sz="3000" dirty="0">
                <a:cs typeface="Andalus" pitchFamily="18" charset="0"/>
              </a:rPr>
              <a:t>Един средностатистически човек със средни възможности, амбиции и средно образование може да изпревари и най-брилянтния гений в нашето общество, ако има ясни и фокусирани цели</a:t>
            </a:r>
            <a:r>
              <a:rPr lang="ru-RU" altLang="en-US" sz="3200" dirty="0">
                <a:latin typeface="Andalus" pitchFamily="18" charset="0"/>
                <a:cs typeface="Andalus" pitchFamily="18" charset="0"/>
              </a:rPr>
              <a:t>.</a:t>
            </a:r>
            <a:r>
              <a:rPr lang="en-US" altLang="en-US" sz="3200" dirty="0">
                <a:latin typeface="Andalus" pitchFamily="18" charset="0"/>
                <a:cs typeface="Andalus" pitchFamily="18" charset="0"/>
              </a:rPr>
              <a:t>” </a:t>
            </a:r>
            <a:br>
              <a:rPr lang="en-US" altLang="en-US" sz="2400" dirty="0">
                <a:latin typeface="Andalus" pitchFamily="18" charset="0"/>
                <a:cs typeface="Andalus" pitchFamily="18" charset="0"/>
              </a:rPr>
            </a:br>
            <a:endParaRPr lang="bg-BG" altLang="en-US" sz="2400" dirty="0">
              <a:latin typeface="Andalus" pitchFamily="18" charset="0"/>
              <a:cs typeface="Andalus" pitchFamily="18" charset="0"/>
            </a:endParaRPr>
          </a:p>
          <a:p>
            <a:pPr marL="0" indent="0">
              <a:buNone/>
            </a:pPr>
            <a:r>
              <a:rPr lang="bg-BG" altLang="en-US" sz="2400" i="1" dirty="0">
                <a:latin typeface="Andalus" pitchFamily="18" charset="0"/>
                <a:cs typeface="Andalus" pitchFamily="18" charset="0"/>
              </a:rPr>
              <a:t>				</a:t>
            </a:r>
            <a:r>
              <a:rPr lang="en-US" altLang="en-US" sz="2400" i="1" dirty="0">
                <a:latin typeface="Andalus" pitchFamily="18" charset="0"/>
                <a:cs typeface="Andalus" pitchFamily="18" charset="0"/>
              </a:rPr>
              <a:t>- </a:t>
            </a:r>
            <a:r>
              <a:rPr lang="en-US" altLang="en-US" sz="1900" i="1" dirty="0">
                <a:cs typeface="Andalus" pitchFamily="18" charset="0"/>
              </a:rPr>
              <a:t>Mary Kay Ash</a:t>
            </a:r>
            <a:endParaRPr lang="en-US" altLang="en-US" sz="2400" i="1" dirty="0">
              <a:cs typeface="Andalus" pitchFamily="18" charset="0"/>
            </a:endParaRP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2AC6D7F-F068-4E11-BB06-F601D89BB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Podium">
            <a:extLst>
              <a:ext uri="{FF2B5EF4-FFF2-40B4-BE49-F238E27FC236}">
                <a16:creationId xmlns:a16="http://schemas.microsoft.com/office/drawing/2014/main" id="{0045870E-BAB4-4F3E-A503-41F2EB0BC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4057" y="643002"/>
            <a:ext cx="3796790" cy="379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504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1334</TotalTime>
  <Words>163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Andalus</vt:lpstr>
      <vt:lpstr>Arial</vt:lpstr>
      <vt:lpstr>Calibri</vt:lpstr>
      <vt:lpstr>Calibri Light</vt:lpstr>
      <vt:lpstr>Office Theme</vt:lpstr>
      <vt:lpstr>Поставяне на Цели</vt:lpstr>
      <vt:lpstr>Ясно дефинирани цели</vt:lpstr>
      <vt:lpstr>Дефиниране на Цел</vt:lpstr>
      <vt:lpstr>Цели на сесията</vt:lpstr>
      <vt:lpstr>Ефективни Цели</vt:lpstr>
      <vt:lpstr>Цели на сесията</vt:lpstr>
      <vt:lpstr>Постигане на целите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</dc:title>
  <dc:creator>Cermak, Wendy</dc:creator>
  <cp:lastModifiedBy>Aneliya Kaneva</cp:lastModifiedBy>
  <cp:revision>11</cp:revision>
  <dcterms:created xsi:type="dcterms:W3CDTF">2022-01-25T15:59:00Z</dcterms:created>
  <dcterms:modified xsi:type="dcterms:W3CDTF">2024-07-31T12:54:03Z</dcterms:modified>
</cp:coreProperties>
</file>