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71" r:id="rId3"/>
    <p:sldId id="270" r:id="rId4"/>
    <p:sldId id="257" r:id="rId5"/>
    <p:sldId id="259" r:id="rId6"/>
    <p:sldId id="260" r:id="rId7"/>
    <p:sldId id="261" r:id="rId8"/>
    <p:sldId id="267" r:id="rId9"/>
    <p:sldId id="268" r:id="rId10"/>
    <p:sldId id="269" r:id="rId11"/>
    <p:sldId id="262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064C62-1152-B373-742B-CFEE90F17EAB}" name="Gonzales, Carlie" initials="GC" userId="S::cgonzales@lionsclubs.org::c17e0e46-ecae-4531-85b6-19a7e46688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6.png"/><Relationship Id="rId6" Type="http://schemas.openxmlformats.org/officeDocument/2006/relationships/image" Target="../media/image10.svg"/><Relationship Id="rId5" Type="http://schemas.openxmlformats.org/officeDocument/2006/relationships/image" Target="../media/image8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62C2F-2101-4A24-A28F-39737C2E7EA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45D182-7467-435E-9F06-A98C4E6FE658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Да разберем защо е важно да управляваме времето </a:t>
          </a:r>
          <a:r>
            <a:rPr lang="bg-BG" dirty="0" smtClean="0"/>
            <a:t>си</a:t>
          </a:r>
          <a:r>
            <a:rPr lang="en-US" dirty="0" smtClean="0"/>
            <a:t>!</a:t>
          </a:r>
          <a:endParaRPr lang="en-US" dirty="0"/>
        </a:p>
      </dgm:t>
    </dgm:pt>
    <dgm:pt modelId="{889352D7-4D4E-4ACC-A271-6F41C782DDF2}" type="parTrans" cxnId="{FD0B04E9-40E8-4955-A53E-59E8DCA41696}">
      <dgm:prSet/>
      <dgm:spPr/>
      <dgm:t>
        <a:bodyPr/>
        <a:lstStyle/>
        <a:p>
          <a:endParaRPr lang="en-US"/>
        </a:p>
      </dgm:t>
    </dgm:pt>
    <dgm:pt modelId="{BBA2906E-409E-4F58-904E-CC7B1AE32F14}" type="sibTrans" cxnId="{FD0B04E9-40E8-4955-A53E-59E8DCA41696}">
      <dgm:prSet/>
      <dgm:spPr/>
      <dgm:t>
        <a:bodyPr/>
        <a:lstStyle/>
        <a:p>
          <a:endParaRPr lang="en-US"/>
        </a:p>
      </dgm:t>
    </dgm:pt>
    <dgm:pt modelId="{48E58382-0D3C-4086-8ED0-65A3D7522B18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Да разпознаваме различните </a:t>
          </a:r>
          <a:r>
            <a:rPr lang="bg-BG" dirty="0" smtClean="0"/>
            <a:t>фактори</a:t>
          </a:r>
          <a:r>
            <a:rPr lang="en-US" dirty="0" smtClean="0"/>
            <a:t>!</a:t>
          </a:r>
          <a:endParaRPr lang="en-US" dirty="0"/>
        </a:p>
      </dgm:t>
    </dgm:pt>
    <dgm:pt modelId="{F677E113-D7EB-43A0-AAFC-625DE4004E98}" type="parTrans" cxnId="{8148DB68-3A72-47B1-BEED-F35920AA5F7A}">
      <dgm:prSet/>
      <dgm:spPr/>
      <dgm:t>
        <a:bodyPr/>
        <a:lstStyle/>
        <a:p>
          <a:endParaRPr lang="en-US"/>
        </a:p>
      </dgm:t>
    </dgm:pt>
    <dgm:pt modelId="{292D81A2-A62F-4ED6-A48C-121C6B37D56B}" type="sibTrans" cxnId="{8148DB68-3A72-47B1-BEED-F35920AA5F7A}">
      <dgm:prSet/>
      <dgm:spPr/>
      <dgm:t>
        <a:bodyPr/>
        <a:lstStyle/>
        <a:p>
          <a:endParaRPr lang="en-US"/>
        </a:p>
      </dgm:t>
    </dgm:pt>
    <dgm:pt modelId="{5E84EF79-4543-43AE-A079-AF7F4BE60977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/>
            <a:t>Да научим стратегии за ефективно управление на </a:t>
          </a:r>
          <a:r>
            <a:rPr lang="bg-BG" dirty="0" smtClean="0"/>
            <a:t>времето</a:t>
          </a:r>
          <a:r>
            <a:rPr lang="en-US" dirty="0" smtClean="0"/>
            <a:t>!</a:t>
          </a:r>
          <a:endParaRPr lang="en-US" dirty="0"/>
        </a:p>
      </dgm:t>
    </dgm:pt>
    <dgm:pt modelId="{D76954F7-9E63-4D8D-8D9F-03F4833B0DBA}" type="parTrans" cxnId="{EFC13480-12E1-4B03-B4EA-1434ED96E313}">
      <dgm:prSet/>
      <dgm:spPr/>
      <dgm:t>
        <a:bodyPr/>
        <a:lstStyle/>
        <a:p>
          <a:endParaRPr lang="en-US"/>
        </a:p>
      </dgm:t>
    </dgm:pt>
    <dgm:pt modelId="{0D4022E1-A379-46F7-A737-BB78D66D22F1}" type="sibTrans" cxnId="{EFC13480-12E1-4B03-B4EA-1434ED96E313}">
      <dgm:prSet/>
      <dgm:spPr/>
      <dgm:t>
        <a:bodyPr/>
        <a:lstStyle/>
        <a:p>
          <a:endParaRPr lang="en-US"/>
        </a:p>
      </dgm:t>
    </dgm:pt>
    <dgm:pt modelId="{8DCCAA93-11C3-4296-87DE-D29F1BD679C5}" type="pres">
      <dgm:prSet presAssocID="{33362C2F-2101-4A24-A28F-39737C2E7EA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449222F-2030-465F-8616-BB177B0EEAEE}" type="pres">
      <dgm:prSet presAssocID="{FE45D182-7467-435E-9F06-A98C4E6FE658}" presName="compNode" presStyleCnt="0"/>
      <dgm:spPr/>
    </dgm:pt>
    <dgm:pt modelId="{ADDCA392-DAC6-41B0-AD83-1B845D9E9BC2}" type="pres">
      <dgm:prSet presAssocID="{FE45D182-7467-435E-9F06-A98C4E6FE658}" presName="bgRect" presStyleLbl="bgShp" presStyleIdx="0" presStyleCnt="3"/>
      <dgm:spPr/>
    </dgm:pt>
    <dgm:pt modelId="{3386D251-6E0E-425F-9172-D334E9C3C984}" type="pres">
      <dgm:prSet presAssocID="{FE45D182-7467-435E-9F06-A98C4E6FE658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bg-BG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4A2E589-AFCF-4B70-B40C-DBC5BED62F51}" type="pres">
      <dgm:prSet presAssocID="{FE45D182-7467-435E-9F06-A98C4E6FE658}" presName="spaceRect" presStyleCnt="0"/>
      <dgm:spPr/>
    </dgm:pt>
    <dgm:pt modelId="{72AE3C9B-485F-4E8E-B8B7-47FD15BB3C5C}" type="pres">
      <dgm:prSet presAssocID="{FE45D182-7467-435E-9F06-A98C4E6FE658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bg-BG"/>
        </a:p>
      </dgm:t>
    </dgm:pt>
    <dgm:pt modelId="{E8581BF4-6856-47D6-B46F-8762B624E201}" type="pres">
      <dgm:prSet presAssocID="{BBA2906E-409E-4F58-904E-CC7B1AE32F14}" presName="sibTrans" presStyleCnt="0"/>
      <dgm:spPr/>
    </dgm:pt>
    <dgm:pt modelId="{B244FEA9-DD39-449F-95EE-452D319E0381}" type="pres">
      <dgm:prSet presAssocID="{48E58382-0D3C-4086-8ED0-65A3D7522B18}" presName="compNode" presStyleCnt="0"/>
      <dgm:spPr/>
    </dgm:pt>
    <dgm:pt modelId="{3DACC143-4C9D-4BC6-B055-16F0D94FD3BC}" type="pres">
      <dgm:prSet presAssocID="{48E58382-0D3C-4086-8ED0-65A3D7522B18}" presName="bgRect" presStyleLbl="bgShp" presStyleIdx="1" presStyleCnt="3"/>
      <dgm:spPr/>
    </dgm:pt>
    <dgm:pt modelId="{6B0C8A79-5B73-4A1D-9FAB-8DC72C4E4C63}" type="pres">
      <dgm:prSet presAssocID="{48E58382-0D3C-4086-8ED0-65A3D7522B1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bg-BG"/>
        </a:p>
      </dgm:t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111AFC4-585F-4B3F-96AD-F17F7EB9DE9F}" type="pres">
      <dgm:prSet presAssocID="{48E58382-0D3C-4086-8ED0-65A3D7522B18}" presName="spaceRect" presStyleCnt="0"/>
      <dgm:spPr/>
    </dgm:pt>
    <dgm:pt modelId="{E6F54A72-B218-41E4-B0AD-87E1224F1C6D}" type="pres">
      <dgm:prSet presAssocID="{48E58382-0D3C-4086-8ED0-65A3D7522B18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bg-BG"/>
        </a:p>
      </dgm:t>
    </dgm:pt>
    <dgm:pt modelId="{1748E4EA-1122-43BF-8D33-1F824A677420}" type="pres">
      <dgm:prSet presAssocID="{292D81A2-A62F-4ED6-A48C-121C6B37D56B}" presName="sibTrans" presStyleCnt="0"/>
      <dgm:spPr/>
    </dgm:pt>
    <dgm:pt modelId="{FBB49814-5C82-40F6-BE8A-68419245747A}" type="pres">
      <dgm:prSet presAssocID="{5E84EF79-4543-43AE-A079-AF7F4BE60977}" presName="compNode" presStyleCnt="0"/>
      <dgm:spPr/>
    </dgm:pt>
    <dgm:pt modelId="{91662DA4-2413-40BD-9961-B1582327A74A}" type="pres">
      <dgm:prSet presAssocID="{5E84EF79-4543-43AE-A079-AF7F4BE60977}" presName="bgRect" presStyleLbl="bgShp" presStyleIdx="2" presStyleCnt="3"/>
      <dgm:spPr/>
    </dgm:pt>
    <dgm:pt modelId="{4FD3C9C4-A380-4EC3-8C08-2C8907CD5676}" type="pres">
      <dgm:prSet presAssocID="{5E84EF79-4543-43AE-A079-AF7F4BE60977}" presName="iconRect" presStyleLbl="node1" presStyleIdx="2" presStyleCnt="3" custLinFactNeighborX="4057" custLinFactNeighborY="-2759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bg-BG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88AA476-F9D0-4EE7-9F15-4240E75B8C72}" type="pres">
      <dgm:prSet presAssocID="{5E84EF79-4543-43AE-A079-AF7F4BE60977}" presName="spaceRect" presStyleCnt="0"/>
      <dgm:spPr/>
    </dgm:pt>
    <dgm:pt modelId="{8CE829CC-342B-476A-8B49-E91E4F537369}" type="pres">
      <dgm:prSet presAssocID="{5E84EF79-4543-43AE-A079-AF7F4BE60977}" presName="parTx" presStyleLbl="revTx" presStyleIdx="2" presStyleCnt="3" custLinFactNeighborX="-183" custLinFactNeighborY="-19556">
        <dgm:presLayoutVars>
          <dgm:chMax val="0"/>
          <dgm:chPref val="0"/>
        </dgm:presLayoutVars>
      </dgm:prSet>
      <dgm:spPr/>
      <dgm:t>
        <a:bodyPr/>
        <a:lstStyle/>
        <a:p>
          <a:endParaRPr lang="bg-BG"/>
        </a:p>
      </dgm:t>
    </dgm:pt>
  </dgm:ptLst>
  <dgm:cxnLst>
    <dgm:cxn modelId="{EFC13480-12E1-4B03-B4EA-1434ED96E313}" srcId="{33362C2F-2101-4A24-A28F-39737C2E7EAD}" destId="{5E84EF79-4543-43AE-A079-AF7F4BE60977}" srcOrd="2" destOrd="0" parTransId="{D76954F7-9E63-4D8D-8D9F-03F4833B0DBA}" sibTransId="{0D4022E1-A379-46F7-A737-BB78D66D22F1}"/>
    <dgm:cxn modelId="{F4833119-1F9D-483F-A771-C7FC3107FE85}" type="presOf" srcId="{48E58382-0D3C-4086-8ED0-65A3D7522B18}" destId="{E6F54A72-B218-41E4-B0AD-87E1224F1C6D}" srcOrd="0" destOrd="0" presId="urn:microsoft.com/office/officeart/2018/2/layout/IconVerticalSolidList"/>
    <dgm:cxn modelId="{3638C1D5-C703-4D8F-B593-5DDBC8C15409}" type="presOf" srcId="{33362C2F-2101-4A24-A28F-39737C2E7EAD}" destId="{8DCCAA93-11C3-4296-87DE-D29F1BD679C5}" srcOrd="0" destOrd="0" presId="urn:microsoft.com/office/officeart/2018/2/layout/IconVerticalSolidList"/>
    <dgm:cxn modelId="{FD0B04E9-40E8-4955-A53E-59E8DCA41696}" srcId="{33362C2F-2101-4A24-A28F-39737C2E7EAD}" destId="{FE45D182-7467-435E-9F06-A98C4E6FE658}" srcOrd="0" destOrd="0" parTransId="{889352D7-4D4E-4ACC-A271-6F41C782DDF2}" sibTransId="{BBA2906E-409E-4F58-904E-CC7B1AE32F14}"/>
    <dgm:cxn modelId="{391D9104-0655-40CD-87D7-2D400C52A83F}" type="presOf" srcId="{5E84EF79-4543-43AE-A079-AF7F4BE60977}" destId="{8CE829CC-342B-476A-8B49-E91E4F537369}" srcOrd="0" destOrd="0" presId="urn:microsoft.com/office/officeart/2018/2/layout/IconVerticalSolidList"/>
    <dgm:cxn modelId="{5F57CEFD-DEF7-4357-A862-A0BC74D5204B}" type="presOf" srcId="{FE45D182-7467-435E-9F06-A98C4E6FE658}" destId="{72AE3C9B-485F-4E8E-B8B7-47FD15BB3C5C}" srcOrd="0" destOrd="0" presId="urn:microsoft.com/office/officeart/2018/2/layout/IconVerticalSolidList"/>
    <dgm:cxn modelId="{8148DB68-3A72-47B1-BEED-F35920AA5F7A}" srcId="{33362C2F-2101-4A24-A28F-39737C2E7EAD}" destId="{48E58382-0D3C-4086-8ED0-65A3D7522B18}" srcOrd="1" destOrd="0" parTransId="{F677E113-D7EB-43A0-AAFC-625DE4004E98}" sibTransId="{292D81A2-A62F-4ED6-A48C-121C6B37D56B}"/>
    <dgm:cxn modelId="{B946141E-A97D-44B2-98DF-7972A1C6422F}" type="presParOf" srcId="{8DCCAA93-11C3-4296-87DE-D29F1BD679C5}" destId="{1449222F-2030-465F-8616-BB177B0EEAEE}" srcOrd="0" destOrd="0" presId="urn:microsoft.com/office/officeart/2018/2/layout/IconVerticalSolidList"/>
    <dgm:cxn modelId="{85383501-F15F-4828-A566-C7A29DDD1E92}" type="presParOf" srcId="{1449222F-2030-465F-8616-BB177B0EEAEE}" destId="{ADDCA392-DAC6-41B0-AD83-1B845D9E9BC2}" srcOrd="0" destOrd="0" presId="urn:microsoft.com/office/officeart/2018/2/layout/IconVerticalSolidList"/>
    <dgm:cxn modelId="{7C19F864-02C3-4A6D-8F96-D0E68653D036}" type="presParOf" srcId="{1449222F-2030-465F-8616-BB177B0EEAEE}" destId="{3386D251-6E0E-425F-9172-D334E9C3C984}" srcOrd="1" destOrd="0" presId="urn:microsoft.com/office/officeart/2018/2/layout/IconVerticalSolidList"/>
    <dgm:cxn modelId="{22D8AAB8-B909-4B05-AC2B-63BDD0C49FD0}" type="presParOf" srcId="{1449222F-2030-465F-8616-BB177B0EEAEE}" destId="{44A2E589-AFCF-4B70-B40C-DBC5BED62F51}" srcOrd="2" destOrd="0" presId="urn:microsoft.com/office/officeart/2018/2/layout/IconVerticalSolidList"/>
    <dgm:cxn modelId="{BE8D2255-F184-410E-8728-F00710901D6D}" type="presParOf" srcId="{1449222F-2030-465F-8616-BB177B0EEAEE}" destId="{72AE3C9B-485F-4E8E-B8B7-47FD15BB3C5C}" srcOrd="3" destOrd="0" presId="urn:microsoft.com/office/officeart/2018/2/layout/IconVerticalSolidList"/>
    <dgm:cxn modelId="{B32DFE45-BB88-46ED-8A93-3316118CC3AF}" type="presParOf" srcId="{8DCCAA93-11C3-4296-87DE-D29F1BD679C5}" destId="{E8581BF4-6856-47D6-B46F-8762B624E201}" srcOrd="1" destOrd="0" presId="urn:microsoft.com/office/officeart/2018/2/layout/IconVerticalSolidList"/>
    <dgm:cxn modelId="{24616C8E-8F78-48F6-9388-30C55AD1B912}" type="presParOf" srcId="{8DCCAA93-11C3-4296-87DE-D29F1BD679C5}" destId="{B244FEA9-DD39-449F-95EE-452D319E0381}" srcOrd="2" destOrd="0" presId="urn:microsoft.com/office/officeart/2018/2/layout/IconVerticalSolidList"/>
    <dgm:cxn modelId="{4A885EA9-757F-4E0F-B0C9-1F1203724727}" type="presParOf" srcId="{B244FEA9-DD39-449F-95EE-452D319E0381}" destId="{3DACC143-4C9D-4BC6-B055-16F0D94FD3BC}" srcOrd="0" destOrd="0" presId="urn:microsoft.com/office/officeart/2018/2/layout/IconVerticalSolidList"/>
    <dgm:cxn modelId="{0B0E57B0-F63A-4C09-82A2-6D2B18ED3EFF}" type="presParOf" srcId="{B244FEA9-DD39-449F-95EE-452D319E0381}" destId="{6B0C8A79-5B73-4A1D-9FAB-8DC72C4E4C63}" srcOrd="1" destOrd="0" presId="urn:microsoft.com/office/officeart/2018/2/layout/IconVerticalSolidList"/>
    <dgm:cxn modelId="{67101464-0AED-4FE1-A968-F20F1AC6DB52}" type="presParOf" srcId="{B244FEA9-DD39-449F-95EE-452D319E0381}" destId="{8111AFC4-585F-4B3F-96AD-F17F7EB9DE9F}" srcOrd="2" destOrd="0" presId="urn:microsoft.com/office/officeart/2018/2/layout/IconVerticalSolidList"/>
    <dgm:cxn modelId="{B5719972-B4FA-4AA2-97EF-11A307D81C1B}" type="presParOf" srcId="{B244FEA9-DD39-449F-95EE-452D319E0381}" destId="{E6F54A72-B218-41E4-B0AD-87E1224F1C6D}" srcOrd="3" destOrd="0" presId="urn:microsoft.com/office/officeart/2018/2/layout/IconVerticalSolidList"/>
    <dgm:cxn modelId="{BB87D06A-1727-456E-B6C5-D37A85E1FF8C}" type="presParOf" srcId="{8DCCAA93-11C3-4296-87DE-D29F1BD679C5}" destId="{1748E4EA-1122-43BF-8D33-1F824A677420}" srcOrd="3" destOrd="0" presId="urn:microsoft.com/office/officeart/2018/2/layout/IconVerticalSolidList"/>
    <dgm:cxn modelId="{8AB671DC-9121-40B3-95A6-8518D7F9CEB1}" type="presParOf" srcId="{8DCCAA93-11C3-4296-87DE-D29F1BD679C5}" destId="{FBB49814-5C82-40F6-BE8A-68419245747A}" srcOrd="4" destOrd="0" presId="urn:microsoft.com/office/officeart/2018/2/layout/IconVerticalSolidList"/>
    <dgm:cxn modelId="{B7A11992-8B0F-4013-908F-A93B9EA7C63C}" type="presParOf" srcId="{FBB49814-5C82-40F6-BE8A-68419245747A}" destId="{91662DA4-2413-40BD-9961-B1582327A74A}" srcOrd="0" destOrd="0" presId="urn:microsoft.com/office/officeart/2018/2/layout/IconVerticalSolidList"/>
    <dgm:cxn modelId="{E7C66406-9AB3-4566-BDC9-1D942459022E}" type="presParOf" srcId="{FBB49814-5C82-40F6-BE8A-68419245747A}" destId="{4FD3C9C4-A380-4EC3-8C08-2C8907CD5676}" srcOrd="1" destOrd="0" presId="urn:microsoft.com/office/officeart/2018/2/layout/IconVerticalSolidList"/>
    <dgm:cxn modelId="{CD2068BB-1CB7-40CE-869C-B8DC3C8C969A}" type="presParOf" srcId="{FBB49814-5C82-40F6-BE8A-68419245747A}" destId="{588AA476-F9D0-4EE7-9F15-4240E75B8C72}" srcOrd="2" destOrd="0" presId="urn:microsoft.com/office/officeart/2018/2/layout/IconVerticalSolidList"/>
    <dgm:cxn modelId="{F5593D49-A340-4CEE-BB90-E2C50AE5EDF7}" type="presParOf" srcId="{FBB49814-5C82-40F6-BE8A-68419245747A}" destId="{8CE829CC-342B-476A-8B49-E91E4F5373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C72E8-500F-436C-B59F-EECBDEC9A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EAF9C6-320F-4F5F-901A-CA2D9C877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08F19-3CC2-4FA5-B290-1CA0AA46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0C20A0-6ED0-49C4-8417-D3F3E739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2EA352-92E1-40E7-9CBC-A71230BD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B2259-179F-4765-A23B-453A96B2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4AC410-8DC9-479A-8C03-5F18D9A99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D5F3E9-F6EC-4FDA-A47B-58799121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AEC7DD-F6CD-4BED-8156-56706726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7ACD9A-99C2-4A3A-AA51-A3340909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3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5DE622-0D26-4C03-BAC8-BD44B5C1C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7E287B-C612-4663-96D0-F88BF4F70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BA0D2F-2032-4649-9A8C-870409FE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D67065-9FCA-4CA2-820E-DC7732A6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462DAC-DD55-42BB-BE4A-6A9BCF17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64E50-3B50-40CF-B37B-3B2CDF40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32BDD-F7A0-4B3A-84B4-ADEB7BFB2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720043-A90A-4E0A-8F77-49A4938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016244-C1E1-4E94-B9EF-9E2DF88F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6061CC-BB07-470C-9096-8CB297CB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C504A-96B1-4B15-A99F-3CDB078E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715123-68C8-4D2A-8256-E0F657B7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1AA11A-8B0A-40F0-9C41-3EA54EA2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D62A79-A1EB-448F-847E-0939F4BB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2B439D-CE51-4B30-99B0-0EBCB613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904F0-6C1C-4A8D-B020-04F1120E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86B53A-2A44-4F58-B661-607C66C96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9AB7A8-F79B-4F5F-923A-C7926D9C3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249311-8A8B-4480-A309-DFAEC9FF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89EF6E-71BD-4503-9334-2437738C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AFA061-EA55-4239-9411-059988E1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9BCC7-9E41-486D-9F3C-0FB62E619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E95FFC-C871-4B54-AC08-CD99DAF7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5D8085-349D-4CA4-A71D-460BDB0C4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97FC51E-61A2-412F-BE93-3A78E0131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13A88E-171F-4E89-A7E4-6CBADC474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B062DB-4FA8-447C-961A-0B703974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464AC9-D59F-4050-9C13-78E91E93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728D5D2-D498-4D6A-A96B-AFE16569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6C754-78E3-48C1-BC47-67204FCE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D4526D-C82D-4BE3-B8BA-82BF75E9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BAC19E-58C1-4BE3-B5CD-63BAF1CA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5DB86F-1ECA-415A-9942-C38FABB9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1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9314AE-D037-48CD-A91F-905D1C43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E050F1-3866-4AE0-9973-C9251EBD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383A7A-F0A6-4075-9C15-396BFA6B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1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C99A6-8FE4-4D42-9BE1-3D6342D1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8E676-C59D-4266-8612-8941D404E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84BBFD-2EEE-4C4A-9F21-995FE2B5C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B0F3C4-58A1-409A-B4AF-6D84779C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6A7DF7-C42D-4E35-9C8E-DB2C274A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077DB-A8AE-4053-B595-6AC9133B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6F1198-070E-4880-A656-78F7C5EA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3A78DC-8704-4534-B965-9AA31223E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A4DA00-9FB9-44B5-9D10-965E78430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596DDD-639C-4ECB-954D-C11E46C6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0B3013-76ED-4100-B80A-71BF71B0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3F7D4-7A26-4893-B133-58B400E9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6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E511AAC-7BC7-443B-8213-D4396B0A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6986B5-EBBF-4D04-946E-7F5DAA939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189248-A2D1-4957-A2CB-DB304C350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1628-8CC6-43C5-ABAA-547F73CE310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E90F2C-8E0D-43C9-8F6F-F9B1FD49C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B0203B-E147-4565-9E45-89C28CC6B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503E-80E9-484C-987C-82FE597A459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C5582F19-EAF1-4D85-97A4-69EBAEC1AAE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8" y="5863936"/>
            <a:ext cx="96590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E91F5CA-B392-444C-88E3-BF5BAAEB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59807F-B6FA-44D3-9A53-C55B6B5688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wall clock on a yellow background">
            <a:extLst>
              <a:ext uri="{FF2B5EF4-FFF2-40B4-BE49-F238E27FC236}">
                <a16:creationId xmlns:a16="http://schemas.microsoft.com/office/drawing/2014/main" xmlns="" id="{64DE1EB3-DE63-4BF7-8776-246F803BFA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196E2F-8233-FC19-2694-D71F4B473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668" y="294369"/>
            <a:ext cx="2124075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4404575" y="953037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Oval 10"/>
          <p:cNvSpPr/>
          <p:nvPr/>
        </p:nvSpPr>
        <p:spPr>
          <a:xfrm>
            <a:off x="5735391" y="953037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Oval 12"/>
          <p:cNvSpPr/>
          <p:nvPr/>
        </p:nvSpPr>
        <p:spPr>
          <a:xfrm>
            <a:off x="7066207" y="953037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Oval 13"/>
          <p:cNvSpPr/>
          <p:nvPr/>
        </p:nvSpPr>
        <p:spPr>
          <a:xfrm>
            <a:off x="4404575" y="2162690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Oval 14"/>
          <p:cNvSpPr/>
          <p:nvPr/>
        </p:nvSpPr>
        <p:spPr>
          <a:xfrm>
            <a:off x="5735391" y="2162690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Oval 15"/>
          <p:cNvSpPr/>
          <p:nvPr/>
        </p:nvSpPr>
        <p:spPr>
          <a:xfrm>
            <a:off x="7066207" y="2162690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Oval 16"/>
          <p:cNvSpPr/>
          <p:nvPr/>
        </p:nvSpPr>
        <p:spPr>
          <a:xfrm>
            <a:off x="4404575" y="3372343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Oval 17"/>
          <p:cNvSpPr/>
          <p:nvPr/>
        </p:nvSpPr>
        <p:spPr>
          <a:xfrm>
            <a:off x="5735391" y="3372343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Oval 18"/>
          <p:cNvSpPr/>
          <p:nvPr/>
        </p:nvSpPr>
        <p:spPr>
          <a:xfrm>
            <a:off x="7066207" y="3372343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529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xmlns="" id="{BC15FD7A-107B-409C-B19E-E766C8CC4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F23F8A3-8FD7-4779-8323-FDC26BE99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605C4CC-A25C-416F-8333-7CB7DC97D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5DACC-8D32-46E8-A8ED-37F4A7CF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Как да преоритизираме ?!</a:t>
            </a:r>
            <a:endParaRPr lang="en-US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840264"/>
              </p:ext>
            </p:extLst>
          </p:nvPr>
        </p:nvGraphicFramePr>
        <p:xfrm>
          <a:off x="1191067" y="2064237"/>
          <a:ext cx="4271962" cy="2807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981"/>
                <a:gridCol w="2135981"/>
              </a:tblGrid>
              <a:tr h="1403552"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1403552"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275" y="5808193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79327" y="1639225"/>
            <a:ext cx="20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Спешни</a:t>
            </a:r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3259523" y="4911921"/>
            <a:ext cx="20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НЕ спешни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09844" y="2222248"/>
            <a:ext cx="492443" cy="9279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2000" dirty="0"/>
              <a:t>В</a:t>
            </a:r>
            <a:r>
              <a:rPr lang="bg-BG" sz="2000" dirty="0" smtClean="0"/>
              <a:t>ажни</a:t>
            </a:r>
            <a:endParaRPr lang="bg-BG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55956" y="3731459"/>
            <a:ext cx="800219" cy="9279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2000" dirty="0" smtClean="0"/>
              <a:t>НЕ важни</a:t>
            </a:r>
            <a:endParaRPr lang="bg-BG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79327" y="4895434"/>
            <a:ext cx="20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Спешни</a:t>
            </a:r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3259523" y="1639225"/>
            <a:ext cx="20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НЕ спешни</a:t>
            </a:r>
            <a:endParaRPr lang="bg-BG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5726673" y="2222248"/>
            <a:ext cx="492443" cy="9279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2000" dirty="0"/>
              <a:t>В</a:t>
            </a:r>
            <a:r>
              <a:rPr lang="bg-BG" sz="2000" dirty="0" smtClean="0"/>
              <a:t>ажни</a:t>
            </a:r>
            <a:endParaRPr lang="bg-BG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5541644" y="3731459"/>
            <a:ext cx="800219" cy="9279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bg-BG" sz="2000" b="1" dirty="0" smtClean="0">
                <a:ln w="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 важни</a:t>
            </a:r>
            <a:endParaRPr lang="bg-BG" sz="2000" b="1" dirty="0">
              <a:ln w="0">
                <a:solidFill>
                  <a:schemeClr val="tx2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609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8A4132F-DEC6-4332-A00C-A11AD4519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alf face clock on a wall">
            <a:extLst>
              <a:ext uri="{FF2B5EF4-FFF2-40B4-BE49-F238E27FC236}">
                <a16:creationId xmlns:a16="http://schemas.microsoft.com/office/drawing/2014/main" xmlns="" id="{B982FAE7-BFB6-45D6-AED2-FC42C851B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96" y="1016755"/>
            <a:ext cx="4378880" cy="3152793"/>
          </a:xfrm>
          <a:prstGeom prst="rect">
            <a:avLst/>
          </a:prstGeom>
        </p:spPr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9B38642C-62C4-4E31-A5D3-BB1DD8CA3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A9F66240-8C38-4069-A5C9-2D3FCD97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15701-1B16-4266-87B4-649C8F95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07609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Fi-</a:t>
            </a:r>
            <a:r>
              <a:rPr lang="en-US" b="1" dirty="0" err="1" smtClean="0"/>
              <a:t>Fo</a:t>
            </a:r>
            <a:r>
              <a:rPr lang="en-US" b="1" dirty="0" smtClean="0"/>
              <a:t>, </a:t>
            </a:r>
            <a:r>
              <a:rPr lang="bg-BG" b="1" dirty="0" smtClean="0"/>
              <a:t>или </a:t>
            </a:r>
            <a:r>
              <a:rPr lang="en-US" b="1" dirty="0" smtClean="0"/>
              <a:t>Multitasking ?!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5FCB1D-20D8-445A-A80B-7E5106A65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0824"/>
            <a:ext cx="5076090" cy="41513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u="sng" dirty="0" smtClean="0"/>
              <a:t>First In – First Out </a:t>
            </a:r>
          </a:p>
          <a:p>
            <a:pPr lvl="1"/>
            <a:r>
              <a:rPr lang="bg-BG" dirty="0" smtClean="0"/>
              <a:t>Едно действие наведнъж; </a:t>
            </a:r>
          </a:p>
          <a:p>
            <a:pPr marL="457200" lvl="1" indent="0">
              <a:buNone/>
            </a:pPr>
            <a:endParaRPr lang="bg-BG" dirty="0" smtClean="0"/>
          </a:p>
          <a:p>
            <a:r>
              <a:rPr lang="en-US" u="sng" dirty="0" smtClean="0"/>
              <a:t>Multitasking </a:t>
            </a:r>
          </a:p>
          <a:p>
            <a:pPr lvl="1"/>
            <a:r>
              <a:rPr lang="bg-BG" dirty="0" smtClean="0"/>
              <a:t>Множество дейности на веднъж, </a:t>
            </a:r>
          </a:p>
          <a:p>
            <a:pPr lvl="2"/>
            <a:r>
              <a:rPr lang="bg-BG" dirty="0" smtClean="0"/>
              <a:t>Или способността да прецакаш много неща едновременно!</a:t>
            </a:r>
          </a:p>
          <a:p>
            <a:pPr marL="914400" lvl="2" indent="0">
              <a:buNone/>
            </a:pPr>
            <a:endParaRPr lang="bg-BG" dirty="0" smtClean="0"/>
          </a:p>
          <a:p>
            <a:r>
              <a:rPr lang="bg-BG" u="sng" dirty="0" smtClean="0"/>
              <a:t>Работа по време на изчакване</a:t>
            </a:r>
          </a:p>
          <a:p>
            <a:pPr lvl="1"/>
            <a:r>
              <a:rPr lang="bg-BG" dirty="0" smtClean="0"/>
              <a:t>Не е нужно да му баеш, може да свършиш още нещо!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8918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8A4132F-DEC6-4332-A00C-A11AD4519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alf face clock on a wall">
            <a:extLst>
              <a:ext uri="{FF2B5EF4-FFF2-40B4-BE49-F238E27FC236}">
                <a16:creationId xmlns:a16="http://schemas.microsoft.com/office/drawing/2014/main" xmlns="" id="{B982FAE7-BFB6-45D6-AED2-FC42C851B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96" y="1016755"/>
            <a:ext cx="4378880" cy="3152793"/>
          </a:xfrm>
          <a:prstGeom prst="rect">
            <a:avLst/>
          </a:prstGeom>
        </p:spPr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9B38642C-62C4-4E31-A5D3-BB1DD8CA3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A9F66240-8C38-4069-A5C9-2D3FCD97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15701-1B16-4266-87B4-649C8F95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</p:spPr>
        <p:txBody>
          <a:bodyPr>
            <a:normAutofit/>
          </a:bodyPr>
          <a:lstStyle/>
          <a:p>
            <a:r>
              <a:rPr lang="bg-BG" dirty="0" smtClean="0"/>
              <a:t>Управлени на времето на група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60" y="2645868"/>
            <a:ext cx="6210298" cy="361326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9850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8A4132F-DEC6-4332-A00C-A11AD4519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alf face clock on a wall">
            <a:extLst>
              <a:ext uri="{FF2B5EF4-FFF2-40B4-BE49-F238E27FC236}">
                <a16:creationId xmlns:a16="http://schemas.microsoft.com/office/drawing/2014/main" xmlns="" id="{B982FAE7-BFB6-45D6-AED2-FC42C851B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96" y="1016755"/>
            <a:ext cx="4378880" cy="3152793"/>
          </a:xfrm>
          <a:prstGeom prst="rect">
            <a:avLst/>
          </a:prstGeom>
        </p:spPr>
      </p:pic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9B38642C-62C4-4E31-A5D3-BB1DD8CA3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A9F66240-8C38-4069-A5C9-2D3FCD97E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15701-1B16-4266-87B4-649C8F95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491" y="2766218"/>
            <a:ext cx="4378881" cy="1325563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Благодаря за отделеното време!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771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E91F5CA-B392-444C-88E3-BF5BAAEB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59807F-B6FA-44D3-9A53-C55B6B5688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wall clock on a yellow background">
            <a:extLst>
              <a:ext uri="{FF2B5EF4-FFF2-40B4-BE49-F238E27FC236}">
                <a16:creationId xmlns:a16="http://schemas.microsoft.com/office/drawing/2014/main" xmlns="" id="{64DE1EB3-DE63-4BF7-8776-246F803BFA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196E2F-8233-FC19-2694-D71F4B473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668" y="294369"/>
            <a:ext cx="2124075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5928575" y="1183896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4572001" y="2947340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Oval 8"/>
          <p:cNvSpPr/>
          <p:nvPr/>
        </p:nvSpPr>
        <p:spPr>
          <a:xfrm>
            <a:off x="7233633" y="2947340"/>
            <a:ext cx="721217" cy="70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357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E91F5CA-B392-444C-88E3-BF5BAAEB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59807F-B6FA-44D3-9A53-C55B6B5688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wall clock on a yellow background">
            <a:extLst>
              <a:ext uri="{FF2B5EF4-FFF2-40B4-BE49-F238E27FC236}">
                <a16:creationId xmlns:a16="http://schemas.microsoft.com/office/drawing/2014/main" xmlns="" id="{64DE1EB3-DE63-4BF7-8776-246F803BFA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6DEA60-FC45-4962-A755-10660F573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370" y="5632386"/>
            <a:ext cx="9681882" cy="739880"/>
          </a:xfrm>
        </p:spPr>
        <p:txBody>
          <a:bodyPr anchor="b">
            <a:noAutofit/>
          </a:bodyPr>
          <a:lstStyle/>
          <a:p>
            <a:r>
              <a:rPr lang="bg-BG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Управление на Времето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196E2F-8233-FC19-2694-D71F4B473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668" y="294369"/>
            <a:ext cx="2124075" cy="1962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64090" y="2519999"/>
            <a:ext cx="5087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Тодор Терзиев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GST LC Plovdiv</a:t>
            </a:r>
            <a:endParaRPr lang="bg-BG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353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6DE5A-5BE1-4DB0-A455-698827FC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bg-BG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Защо е Важно?</a:t>
            </a:r>
            <a:endParaRPr lang="en-US" sz="3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picture containing wall&#10;&#10;Description automatically generated">
            <a:extLst>
              <a:ext uri="{FF2B5EF4-FFF2-40B4-BE49-F238E27FC236}">
                <a16:creationId xmlns:a16="http://schemas.microsoft.com/office/drawing/2014/main" xmlns="" id="{1226E640-5FCC-4309-8C8C-973C13B353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8" r="21341" b="1"/>
          <a:stretch/>
        </p:blipFill>
        <p:spPr>
          <a:xfrm>
            <a:off x="5374860" y="643466"/>
            <a:ext cx="5585612" cy="55687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097" y="5718041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10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6DE5A-5BE1-4DB0-A455-698827FC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bg-BG" b="1" dirty="0"/>
              <a:t>Цели на Сесията</a:t>
            </a:r>
            <a:endParaRPr lang="en-US" b="1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78DF8228-CA22-4C0C-B7DA-B2C03C28D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900361"/>
              </p:ext>
            </p:extLst>
          </p:nvPr>
        </p:nvGraphicFramePr>
        <p:xfrm>
          <a:off x="1653363" y="2176272"/>
          <a:ext cx="9790084" cy="404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C69C10D-9C0D-1EA3-0CAF-FA3A62A58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637" y="328889"/>
            <a:ext cx="1212898" cy="11204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63" y="5782436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391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xmlns="" id="{BC15FD7A-107B-409C-B19E-E766C8CC4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F23F8A3-8FD7-4779-8323-FDC26BE99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605C4CC-A25C-416F-8333-7CB7DC97D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5DACC-8D32-46E8-A8ED-37F4A7CF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bg-BG" b="1" dirty="0"/>
              <a:t>Пречки</a:t>
            </a:r>
            <a:endParaRPr lang="en-US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F4F1F0C-D25A-45A5-887B-E1BB3BE1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816" y="1880933"/>
            <a:ext cx="5266155" cy="4154361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Неясни цели</a:t>
            </a:r>
            <a:r>
              <a:rPr lang="en-US" dirty="0"/>
              <a:t>/</a:t>
            </a:r>
            <a:r>
              <a:rPr lang="bg-BG" dirty="0" smtClean="0"/>
              <a:t>приоритети;</a:t>
            </a:r>
          </a:p>
          <a:p>
            <a:endParaRPr lang="en-US" dirty="0"/>
          </a:p>
          <a:p>
            <a:r>
              <a:rPr lang="bg-BG" dirty="0"/>
              <a:t>Персонална </a:t>
            </a:r>
            <a:r>
              <a:rPr lang="bg-BG" dirty="0" smtClean="0"/>
              <a:t>неорганизираност;</a:t>
            </a:r>
          </a:p>
          <a:p>
            <a:endParaRPr lang="en-US" dirty="0"/>
          </a:p>
          <a:p>
            <a:r>
              <a:rPr lang="bg-BG" dirty="0"/>
              <a:t>Липса на </a:t>
            </a:r>
            <a:r>
              <a:rPr lang="bg-BG" dirty="0" smtClean="0"/>
              <a:t>планиране;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dirty="0"/>
              <a:t>Разсейване и </a:t>
            </a:r>
            <a:r>
              <a:rPr lang="bg-BG" dirty="0" smtClean="0"/>
              <a:t>прекъсване;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dirty="0"/>
              <a:t>Невъзможност да казваме </a:t>
            </a:r>
            <a:r>
              <a:rPr lang="en-US" dirty="0"/>
              <a:t>“</a:t>
            </a:r>
            <a:r>
              <a:rPr lang="bg-BG" dirty="0"/>
              <a:t>НЕ</a:t>
            </a:r>
            <a:r>
              <a:rPr lang="en-US" dirty="0"/>
              <a:t>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548" y="5821072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8482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xmlns="" id="{BC15FD7A-107B-409C-B19E-E766C8CC4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F23F8A3-8FD7-4779-8323-FDC26BE99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605C4CC-A25C-416F-8333-7CB7DC97D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5DACC-8D32-46E8-A8ED-37F4A7CF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Инструменти за управление на времето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275" y="5808193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4672" y="2073499"/>
            <a:ext cx="49908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/>
              <a:t>Преоритизиране на цели/задачи</a:t>
            </a:r>
            <a:r>
              <a:rPr lang="en-US" sz="2000" dirty="0" smtClean="0"/>
              <a:t>;</a:t>
            </a:r>
            <a:endParaRPr lang="bg-BG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Fi-</a:t>
            </a:r>
            <a:r>
              <a:rPr lang="en-US" sz="2000" dirty="0" err="1" smtClean="0"/>
              <a:t>Fo</a:t>
            </a:r>
            <a:r>
              <a:rPr lang="bg-BG" sz="2000" dirty="0"/>
              <a:t> </a:t>
            </a:r>
            <a:r>
              <a:rPr lang="bg-BG" sz="2000" dirty="0" smtClean="0"/>
              <a:t>срещу </a:t>
            </a:r>
            <a:r>
              <a:rPr lang="en-US" sz="2000" dirty="0" smtClean="0"/>
              <a:t>Multi-tasking;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/>
              <a:t>Управление на времето на група; </a:t>
            </a:r>
          </a:p>
        </p:txBody>
      </p:sp>
    </p:spTree>
    <p:extLst>
      <p:ext uri="{BB962C8B-B14F-4D97-AF65-F5344CB8AC3E}">
        <p14:creationId xmlns:p14="http://schemas.microsoft.com/office/powerpoint/2010/main" val="2616875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xmlns="" id="{BC15FD7A-107B-409C-B19E-E766C8CC4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F23F8A3-8FD7-4779-8323-FDC26BE99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605C4CC-A25C-416F-8333-7CB7DC97D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5DACC-8D32-46E8-A8ED-37F4A7CF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Как да преоритизираме ?!</a:t>
            </a:r>
            <a:endParaRPr lang="en-US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840557"/>
              </p:ext>
            </p:extLst>
          </p:nvPr>
        </p:nvGraphicFramePr>
        <p:xfrm>
          <a:off x="804863" y="2022473"/>
          <a:ext cx="4271962" cy="2807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1962"/>
              </a:tblGrid>
              <a:tr h="2807104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Цялото време за изпълнение</a:t>
                      </a:r>
                      <a:r>
                        <a:rPr lang="bg-BG" baseline="0" dirty="0" smtClean="0"/>
                        <a:t> на проеркт на клуба. </a:t>
                      </a:r>
                      <a:endParaRPr lang="bg-BG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275" y="5808193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8765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xmlns="" id="{BC15FD7A-107B-409C-B19E-E766C8CC4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F23F8A3-8FD7-4779-8323-FDC26BE99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605C4CC-A25C-416F-8333-7CB7DC97D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05DACC-8D32-46E8-A8ED-37F4A7CF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bg-BG" sz="3600" b="1" dirty="0" smtClean="0"/>
              <a:t>Как да преоритизираме ?!</a:t>
            </a:r>
            <a:endParaRPr lang="en-US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516371"/>
              </p:ext>
            </p:extLst>
          </p:nvPr>
        </p:nvGraphicFramePr>
        <p:xfrm>
          <a:off x="804863" y="2022473"/>
          <a:ext cx="4271962" cy="2807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981"/>
                <a:gridCol w="2135981"/>
              </a:tblGrid>
              <a:tr h="1403552"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</a:tr>
              <a:tr h="1403552"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275" y="5808193"/>
            <a:ext cx="1704646" cy="925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1356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179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Управление на Времето</vt:lpstr>
      <vt:lpstr>Защо е Важно?</vt:lpstr>
      <vt:lpstr>Цели на Сесията</vt:lpstr>
      <vt:lpstr>Пречки</vt:lpstr>
      <vt:lpstr>Инструменти за управление на времето</vt:lpstr>
      <vt:lpstr>Как да преоритизираме ?!</vt:lpstr>
      <vt:lpstr>Как да преоритизираме ?!</vt:lpstr>
      <vt:lpstr>Как да преоритизираме ?!</vt:lpstr>
      <vt:lpstr>Fi-Fo, или Multitasking ?!</vt:lpstr>
      <vt:lpstr>Управлени на времето на група</vt:lpstr>
      <vt:lpstr>Благодаря за отделеното време!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Cermak, Wendy</dc:creator>
  <cp:lastModifiedBy>NSR</cp:lastModifiedBy>
  <cp:revision>17</cp:revision>
  <dcterms:created xsi:type="dcterms:W3CDTF">2022-01-24T19:33:54Z</dcterms:created>
  <dcterms:modified xsi:type="dcterms:W3CDTF">2022-09-09T20:14:43Z</dcterms:modified>
</cp:coreProperties>
</file>