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sldIdLst>
    <p:sldId id="256" r:id="rId2"/>
    <p:sldId id="271" r:id="rId3"/>
    <p:sldId id="270" r:id="rId4"/>
    <p:sldId id="257" r:id="rId5"/>
    <p:sldId id="259" r:id="rId6"/>
    <p:sldId id="260" r:id="rId7"/>
    <p:sldId id="261" r:id="rId8"/>
    <p:sldId id="267" r:id="rId9"/>
    <p:sldId id="268" r:id="rId10"/>
    <p:sldId id="269" r:id="rId11"/>
    <p:sldId id="262" r:id="rId12"/>
    <p:sldId id="263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8064C62-1152-B373-742B-CFEE90F17EAB}" name="Gonzales, Carlie" initials="GC" userId="S::cgonzales@lionsclubs.org::c17e0e46-ecae-4531-85b6-19a7e466885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49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6.png"/><Relationship Id="rId6" Type="http://schemas.openxmlformats.org/officeDocument/2006/relationships/image" Target="../media/image10.svg"/><Relationship Id="rId5" Type="http://schemas.openxmlformats.org/officeDocument/2006/relationships/image" Target="../media/image8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362C2F-2101-4A24-A28F-39737C2E7EA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FE45D182-7467-435E-9F06-A98C4E6FE658}">
      <dgm:prSet/>
      <dgm:spPr/>
      <dgm:t>
        <a:bodyPr/>
        <a:lstStyle/>
        <a:p>
          <a:pPr>
            <a:lnSpc>
              <a:spcPct val="100000"/>
            </a:lnSpc>
          </a:pPr>
          <a:r>
            <a:rPr lang="bg-BG" dirty="0"/>
            <a:t>Да разберем защо е важно да управляваме времето </a:t>
          </a:r>
          <a:r>
            <a:rPr lang="bg-BG" dirty="0" smtClean="0"/>
            <a:t>си</a:t>
          </a:r>
          <a:r>
            <a:rPr lang="en-US" dirty="0" smtClean="0"/>
            <a:t>!</a:t>
          </a:r>
          <a:endParaRPr lang="en-US" dirty="0"/>
        </a:p>
      </dgm:t>
    </dgm:pt>
    <dgm:pt modelId="{889352D7-4D4E-4ACC-A271-6F41C782DDF2}" type="parTrans" cxnId="{FD0B04E9-40E8-4955-A53E-59E8DCA41696}">
      <dgm:prSet/>
      <dgm:spPr/>
      <dgm:t>
        <a:bodyPr/>
        <a:lstStyle/>
        <a:p>
          <a:endParaRPr lang="en-US"/>
        </a:p>
      </dgm:t>
    </dgm:pt>
    <dgm:pt modelId="{BBA2906E-409E-4F58-904E-CC7B1AE32F14}" type="sibTrans" cxnId="{FD0B04E9-40E8-4955-A53E-59E8DCA41696}">
      <dgm:prSet/>
      <dgm:spPr/>
      <dgm:t>
        <a:bodyPr/>
        <a:lstStyle/>
        <a:p>
          <a:endParaRPr lang="en-US"/>
        </a:p>
      </dgm:t>
    </dgm:pt>
    <dgm:pt modelId="{48E58382-0D3C-4086-8ED0-65A3D7522B18}">
      <dgm:prSet/>
      <dgm:spPr/>
      <dgm:t>
        <a:bodyPr/>
        <a:lstStyle/>
        <a:p>
          <a:pPr>
            <a:lnSpc>
              <a:spcPct val="100000"/>
            </a:lnSpc>
          </a:pPr>
          <a:r>
            <a:rPr lang="bg-BG" dirty="0"/>
            <a:t>Да разпознаваме различните </a:t>
          </a:r>
          <a:r>
            <a:rPr lang="bg-BG" dirty="0" smtClean="0"/>
            <a:t>фактори</a:t>
          </a:r>
          <a:r>
            <a:rPr lang="en-US" dirty="0" smtClean="0"/>
            <a:t>!</a:t>
          </a:r>
          <a:endParaRPr lang="en-US" dirty="0"/>
        </a:p>
      </dgm:t>
    </dgm:pt>
    <dgm:pt modelId="{F677E113-D7EB-43A0-AAFC-625DE4004E98}" type="parTrans" cxnId="{8148DB68-3A72-47B1-BEED-F35920AA5F7A}">
      <dgm:prSet/>
      <dgm:spPr/>
      <dgm:t>
        <a:bodyPr/>
        <a:lstStyle/>
        <a:p>
          <a:endParaRPr lang="en-US"/>
        </a:p>
      </dgm:t>
    </dgm:pt>
    <dgm:pt modelId="{292D81A2-A62F-4ED6-A48C-121C6B37D56B}" type="sibTrans" cxnId="{8148DB68-3A72-47B1-BEED-F35920AA5F7A}">
      <dgm:prSet/>
      <dgm:spPr/>
      <dgm:t>
        <a:bodyPr/>
        <a:lstStyle/>
        <a:p>
          <a:endParaRPr lang="en-US"/>
        </a:p>
      </dgm:t>
    </dgm:pt>
    <dgm:pt modelId="{5E84EF79-4543-43AE-A079-AF7F4BE60977}">
      <dgm:prSet/>
      <dgm:spPr/>
      <dgm:t>
        <a:bodyPr/>
        <a:lstStyle/>
        <a:p>
          <a:pPr>
            <a:lnSpc>
              <a:spcPct val="100000"/>
            </a:lnSpc>
          </a:pPr>
          <a:r>
            <a:rPr lang="bg-BG" dirty="0"/>
            <a:t>Да научим стратегии за ефективно управление на </a:t>
          </a:r>
          <a:r>
            <a:rPr lang="bg-BG" dirty="0" smtClean="0"/>
            <a:t>времето</a:t>
          </a:r>
          <a:r>
            <a:rPr lang="en-US" dirty="0" smtClean="0"/>
            <a:t>!</a:t>
          </a:r>
          <a:endParaRPr lang="en-US" dirty="0"/>
        </a:p>
      </dgm:t>
    </dgm:pt>
    <dgm:pt modelId="{D76954F7-9E63-4D8D-8D9F-03F4833B0DBA}" type="parTrans" cxnId="{EFC13480-12E1-4B03-B4EA-1434ED96E313}">
      <dgm:prSet/>
      <dgm:spPr/>
      <dgm:t>
        <a:bodyPr/>
        <a:lstStyle/>
        <a:p>
          <a:endParaRPr lang="en-US"/>
        </a:p>
      </dgm:t>
    </dgm:pt>
    <dgm:pt modelId="{0D4022E1-A379-46F7-A737-BB78D66D22F1}" type="sibTrans" cxnId="{EFC13480-12E1-4B03-B4EA-1434ED96E313}">
      <dgm:prSet/>
      <dgm:spPr/>
      <dgm:t>
        <a:bodyPr/>
        <a:lstStyle/>
        <a:p>
          <a:endParaRPr lang="en-US"/>
        </a:p>
      </dgm:t>
    </dgm:pt>
    <dgm:pt modelId="{8DCCAA93-11C3-4296-87DE-D29F1BD679C5}" type="pres">
      <dgm:prSet presAssocID="{33362C2F-2101-4A24-A28F-39737C2E7EAD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1449222F-2030-465F-8616-BB177B0EEAEE}" type="pres">
      <dgm:prSet presAssocID="{FE45D182-7467-435E-9F06-A98C4E6FE658}" presName="compNode" presStyleCnt="0"/>
      <dgm:spPr/>
    </dgm:pt>
    <dgm:pt modelId="{ADDCA392-DAC6-41B0-AD83-1B845D9E9BC2}" type="pres">
      <dgm:prSet presAssocID="{FE45D182-7467-435E-9F06-A98C4E6FE658}" presName="bgRect" presStyleLbl="bgShp" presStyleIdx="0" presStyleCnt="3"/>
      <dgm:spPr/>
    </dgm:pt>
    <dgm:pt modelId="{3386D251-6E0E-425F-9172-D334E9C3C984}" type="pres">
      <dgm:prSet presAssocID="{FE45D182-7467-435E-9F06-A98C4E6FE658}" presName="iconRect" presStyleLbl="nod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bg-BG"/>
        </a:p>
      </dgm:t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44A2E589-AFCF-4B70-B40C-DBC5BED62F51}" type="pres">
      <dgm:prSet presAssocID="{FE45D182-7467-435E-9F06-A98C4E6FE658}" presName="spaceRect" presStyleCnt="0"/>
      <dgm:spPr/>
    </dgm:pt>
    <dgm:pt modelId="{72AE3C9B-485F-4E8E-B8B7-47FD15BB3C5C}" type="pres">
      <dgm:prSet presAssocID="{FE45D182-7467-435E-9F06-A98C4E6FE658}" presName="parTx" presStyleLbl="revTx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bg-BG"/>
        </a:p>
      </dgm:t>
    </dgm:pt>
    <dgm:pt modelId="{E8581BF4-6856-47D6-B46F-8762B624E201}" type="pres">
      <dgm:prSet presAssocID="{BBA2906E-409E-4F58-904E-CC7B1AE32F14}" presName="sibTrans" presStyleCnt="0"/>
      <dgm:spPr/>
    </dgm:pt>
    <dgm:pt modelId="{B244FEA9-DD39-449F-95EE-452D319E0381}" type="pres">
      <dgm:prSet presAssocID="{48E58382-0D3C-4086-8ED0-65A3D7522B18}" presName="compNode" presStyleCnt="0"/>
      <dgm:spPr/>
    </dgm:pt>
    <dgm:pt modelId="{3DACC143-4C9D-4BC6-B055-16F0D94FD3BC}" type="pres">
      <dgm:prSet presAssocID="{48E58382-0D3C-4086-8ED0-65A3D7522B18}" presName="bgRect" presStyleLbl="bgShp" presStyleIdx="1" presStyleCnt="3"/>
      <dgm:spPr/>
    </dgm:pt>
    <dgm:pt modelId="{6B0C8A79-5B73-4A1D-9FAB-8DC72C4E4C63}" type="pres">
      <dgm:prSet presAssocID="{48E58382-0D3C-4086-8ED0-65A3D7522B18}" presName="iconRect" presStyleLbl="node1" presStyleIdx="1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bg-BG"/>
        </a:p>
      </dgm:t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8111AFC4-585F-4B3F-96AD-F17F7EB9DE9F}" type="pres">
      <dgm:prSet presAssocID="{48E58382-0D3C-4086-8ED0-65A3D7522B18}" presName="spaceRect" presStyleCnt="0"/>
      <dgm:spPr/>
    </dgm:pt>
    <dgm:pt modelId="{E6F54A72-B218-41E4-B0AD-87E1224F1C6D}" type="pres">
      <dgm:prSet presAssocID="{48E58382-0D3C-4086-8ED0-65A3D7522B18}" presName="par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bg-BG"/>
        </a:p>
      </dgm:t>
    </dgm:pt>
    <dgm:pt modelId="{1748E4EA-1122-43BF-8D33-1F824A677420}" type="pres">
      <dgm:prSet presAssocID="{292D81A2-A62F-4ED6-A48C-121C6B37D56B}" presName="sibTrans" presStyleCnt="0"/>
      <dgm:spPr/>
    </dgm:pt>
    <dgm:pt modelId="{FBB49814-5C82-40F6-BE8A-68419245747A}" type="pres">
      <dgm:prSet presAssocID="{5E84EF79-4543-43AE-A079-AF7F4BE60977}" presName="compNode" presStyleCnt="0"/>
      <dgm:spPr/>
    </dgm:pt>
    <dgm:pt modelId="{91662DA4-2413-40BD-9961-B1582327A74A}" type="pres">
      <dgm:prSet presAssocID="{5E84EF79-4543-43AE-A079-AF7F4BE60977}" presName="bgRect" presStyleLbl="bgShp" presStyleIdx="2" presStyleCnt="3"/>
      <dgm:spPr/>
    </dgm:pt>
    <dgm:pt modelId="{4FD3C9C4-A380-4EC3-8C08-2C8907CD5676}" type="pres">
      <dgm:prSet presAssocID="{5E84EF79-4543-43AE-A079-AF7F4BE60977}" presName="iconRect" presStyleLbl="node1" presStyleIdx="2" presStyleCnt="3" custLinFactNeighborX="4057" custLinFactNeighborY="-27598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bg-BG"/>
        </a:p>
      </dgm:t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588AA476-F9D0-4EE7-9F15-4240E75B8C72}" type="pres">
      <dgm:prSet presAssocID="{5E84EF79-4543-43AE-A079-AF7F4BE60977}" presName="spaceRect" presStyleCnt="0"/>
      <dgm:spPr/>
    </dgm:pt>
    <dgm:pt modelId="{8CE829CC-342B-476A-8B49-E91E4F537369}" type="pres">
      <dgm:prSet presAssocID="{5E84EF79-4543-43AE-A079-AF7F4BE60977}" presName="parTx" presStyleLbl="revTx" presStyleIdx="2" presStyleCnt="3" custLinFactNeighborX="-183" custLinFactNeighborY="-19556">
        <dgm:presLayoutVars>
          <dgm:chMax val="0"/>
          <dgm:chPref val="0"/>
        </dgm:presLayoutVars>
      </dgm:prSet>
      <dgm:spPr/>
      <dgm:t>
        <a:bodyPr/>
        <a:lstStyle/>
        <a:p>
          <a:endParaRPr lang="bg-BG"/>
        </a:p>
      </dgm:t>
    </dgm:pt>
  </dgm:ptLst>
  <dgm:cxnLst>
    <dgm:cxn modelId="{EFC13480-12E1-4B03-B4EA-1434ED96E313}" srcId="{33362C2F-2101-4A24-A28F-39737C2E7EAD}" destId="{5E84EF79-4543-43AE-A079-AF7F4BE60977}" srcOrd="2" destOrd="0" parTransId="{D76954F7-9E63-4D8D-8D9F-03F4833B0DBA}" sibTransId="{0D4022E1-A379-46F7-A737-BB78D66D22F1}"/>
    <dgm:cxn modelId="{F4833119-1F9D-483F-A771-C7FC3107FE85}" type="presOf" srcId="{48E58382-0D3C-4086-8ED0-65A3D7522B18}" destId="{E6F54A72-B218-41E4-B0AD-87E1224F1C6D}" srcOrd="0" destOrd="0" presId="urn:microsoft.com/office/officeart/2018/2/layout/IconVerticalSolidList"/>
    <dgm:cxn modelId="{3638C1D5-C703-4D8F-B593-5DDBC8C15409}" type="presOf" srcId="{33362C2F-2101-4A24-A28F-39737C2E7EAD}" destId="{8DCCAA93-11C3-4296-87DE-D29F1BD679C5}" srcOrd="0" destOrd="0" presId="urn:microsoft.com/office/officeart/2018/2/layout/IconVerticalSolidList"/>
    <dgm:cxn modelId="{FD0B04E9-40E8-4955-A53E-59E8DCA41696}" srcId="{33362C2F-2101-4A24-A28F-39737C2E7EAD}" destId="{FE45D182-7467-435E-9F06-A98C4E6FE658}" srcOrd="0" destOrd="0" parTransId="{889352D7-4D4E-4ACC-A271-6F41C782DDF2}" sibTransId="{BBA2906E-409E-4F58-904E-CC7B1AE32F14}"/>
    <dgm:cxn modelId="{391D9104-0655-40CD-87D7-2D400C52A83F}" type="presOf" srcId="{5E84EF79-4543-43AE-A079-AF7F4BE60977}" destId="{8CE829CC-342B-476A-8B49-E91E4F537369}" srcOrd="0" destOrd="0" presId="urn:microsoft.com/office/officeart/2018/2/layout/IconVerticalSolidList"/>
    <dgm:cxn modelId="{5F57CEFD-DEF7-4357-A862-A0BC74D5204B}" type="presOf" srcId="{FE45D182-7467-435E-9F06-A98C4E6FE658}" destId="{72AE3C9B-485F-4E8E-B8B7-47FD15BB3C5C}" srcOrd="0" destOrd="0" presId="urn:microsoft.com/office/officeart/2018/2/layout/IconVerticalSolidList"/>
    <dgm:cxn modelId="{8148DB68-3A72-47B1-BEED-F35920AA5F7A}" srcId="{33362C2F-2101-4A24-A28F-39737C2E7EAD}" destId="{48E58382-0D3C-4086-8ED0-65A3D7522B18}" srcOrd="1" destOrd="0" parTransId="{F677E113-D7EB-43A0-AAFC-625DE4004E98}" sibTransId="{292D81A2-A62F-4ED6-A48C-121C6B37D56B}"/>
    <dgm:cxn modelId="{B946141E-A97D-44B2-98DF-7972A1C6422F}" type="presParOf" srcId="{8DCCAA93-11C3-4296-87DE-D29F1BD679C5}" destId="{1449222F-2030-465F-8616-BB177B0EEAEE}" srcOrd="0" destOrd="0" presId="urn:microsoft.com/office/officeart/2018/2/layout/IconVerticalSolidList"/>
    <dgm:cxn modelId="{85383501-F15F-4828-A566-C7A29DDD1E92}" type="presParOf" srcId="{1449222F-2030-465F-8616-BB177B0EEAEE}" destId="{ADDCA392-DAC6-41B0-AD83-1B845D9E9BC2}" srcOrd="0" destOrd="0" presId="urn:microsoft.com/office/officeart/2018/2/layout/IconVerticalSolidList"/>
    <dgm:cxn modelId="{7C19F864-02C3-4A6D-8F96-D0E68653D036}" type="presParOf" srcId="{1449222F-2030-465F-8616-BB177B0EEAEE}" destId="{3386D251-6E0E-425F-9172-D334E9C3C984}" srcOrd="1" destOrd="0" presId="urn:microsoft.com/office/officeart/2018/2/layout/IconVerticalSolidList"/>
    <dgm:cxn modelId="{22D8AAB8-B909-4B05-AC2B-63BDD0C49FD0}" type="presParOf" srcId="{1449222F-2030-465F-8616-BB177B0EEAEE}" destId="{44A2E589-AFCF-4B70-B40C-DBC5BED62F51}" srcOrd="2" destOrd="0" presId="urn:microsoft.com/office/officeart/2018/2/layout/IconVerticalSolidList"/>
    <dgm:cxn modelId="{BE8D2255-F184-410E-8728-F00710901D6D}" type="presParOf" srcId="{1449222F-2030-465F-8616-BB177B0EEAEE}" destId="{72AE3C9B-485F-4E8E-B8B7-47FD15BB3C5C}" srcOrd="3" destOrd="0" presId="urn:microsoft.com/office/officeart/2018/2/layout/IconVerticalSolidList"/>
    <dgm:cxn modelId="{B32DFE45-BB88-46ED-8A93-3316118CC3AF}" type="presParOf" srcId="{8DCCAA93-11C3-4296-87DE-D29F1BD679C5}" destId="{E8581BF4-6856-47D6-B46F-8762B624E201}" srcOrd="1" destOrd="0" presId="urn:microsoft.com/office/officeart/2018/2/layout/IconVerticalSolidList"/>
    <dgm:cxn modelId="{24616C8E-8F78-48F6-9388-30C55AD1B912}" type="presParOf" srcId="{8DCCAA93-11C3-4296-87DE-D29F1BD679C5}" destId="{B244FEA9-DD39-449F-95EE-452D319E0381}" srcOrd="2" destOrd="0" presId="urn:microsoft.com/office/officeart/2018/2/layout/IconVerticalSolidList"/>
    <dgm:cxn modelId="{4A885EA9-757F-4E0F-B0C9-1F1203724727}" type="presParOf" srcId="{B244FEA9-DD39-449F-95EE-452D319E0381}" destId="{3DACC143-4C9D-4BC6-B055-16F0D94FD3BC}" srcOrd="0" destOrd="0" presId="urn:microsoft.com/office/officeart/2018/2/layout/IconVerticalSolidList"/>
    <dgm:cxn modelId="{0B0E57B0-F63A-4C09-82A2-6D2B18ED3EFF}" type="presParOf" srcId="{B244FEA9-DD39-449F-95EE-452D319E0381}" destId="{6B0C8A79-5B73-4A1D-9FAB-8DC72C4E4C63}" srcOrd="1" destOrd="0" presId="urn:microsoft.com/office/officeart/2018/2/layout/IconVerticalSolidList"/>
    <dgm:cxn modelId="{67101464-0AED-4FE1-A968-F20F1AC6DB52}" type="presParOf" srcId="{B244FEA9-DD39-449F-95EE-452D319E0381}" destId="{8111AFC4-585F-4B3F-96AD-F17F7EB9DE9F}" srcOrd="2" destOrd="0" presId="urn:microsoft.com/office/officeart/2018/2/layout/IconVerticalSolidList"/>
    <dgm:cxn modelId="{B5719972-B4FA-4AA2-97EF-11A307D81C1B}" type="presParOf" srcId="{B244FEA9-DD39-449F-95EE-452D319E0381}" destId="{E6F54A72-B218-41E4-B0AD-87E1224F1C6D}" srcOrd="3" destOrd="0" presId="urn:microsoft.com/office/officeart/2018/2/layout/IconVerticalSolidList"/>
    <dgm:cxn modelId="{BB87D06A-1727-456E-B6C5-D37A85E1FF8C}" type="presParOf" srcId="{8DCCAA93-11C3-4296-87DE-D29F1BD679C5}" destId="{1748E4EA-1122-43BF-8D33-1F824A677420}" srcOrd="3" destOrd="0" presId="urn:microsoft.com/office/officeart/2018/2/layout/IconVerticalSolidList"/>
    <dgm:cxn modelId="{8AB671DC-9121-40B3-95A6-8518D7F9CEB1}" type="presParOf" srcId="{8DCCAA93-11C3-4296-87DE-D29F1BD679C5}" destId="{FBB49814-5C82-40F6-BE8A-68419245747A}" srcOrd="4" destOrd="0" presId="urn:microsoft.com/office/officeart/2018/2/layout/IconVerticalSolidList"/>
    <dgm:cxn modelId="{B7A11992-8B0F-4013-908F-A93B9EA7C63C}" type="presParOf" srcId="{FBB49814-5C82-40F6-BE8A-68419245747A}" destId="{91662DA4-2413-40BD-9961-B1582327A74A}" srcOrd="0" destOrd="0" presId="urn:microsoft.com/office/officeart/2018/2/layout/IconVerticalSolidList"/>
    <dgm:cxn modelId="{E7C66406-9AB3-4566-BDC9-1D942459022E}" type="presParOf" srcId="{FBB49814-5C82-40F6-BE8A-68419245747A}" destId="{4FD3C9C4-A380-4EC3-8C08-2C8907CD5676}" srcOrd="1" destOrd="0" presId="urn:microsoft.com/office/officeart/2018/2/layout/IconVerticalSolidList"/>
    <dgm:cxn modelId="{CD2068BB-1CB7-40CE-869C-B8DC3C8C969A}" type="presParOf" srcId="{FBB49814-5C82-40F6-BE8A-68419245747A}" destId="{588AA476-F9D0-4EE7-9F15-4240E75B8C72}" srcOrd="2" destOrd="0" presId="urn:microsoft.com/office/officeart/2018/2/layout/IconVerticalSolidList"/>
    <dgm:cxn modelId="{F5593D49-A340-4CEE-BB90-E2C50AE5EDF7}" type="presParOf" srcId="{FBB49814-5C82-40F6-BE8A-68419245747A}" destId="{8CE829CC-342B-476A-8B49-E91E4F53736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4C72E8-500F-436C-B59F-EECBDEC9A9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0EAF9C6-320F-4F5F-901A-CA2D9C877E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F108F19-3CC2-4FA5-B290-1CA0AA46C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1628-8CC6-43C5-ABAA-547F73CE3100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70C20A0-6ED0-49C4-8417-D3F3E7390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42EA352-92E1-40E7-9CBC-A71230BD9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503E-80E9-484C-987C-82FE597A4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06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AB2259-179F-4765-A23B-453A96B27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04AC410-8DC9-479A-8C03-5F18D9A990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9D5F3E9-F6EC-4FDA-A47B-58799121B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1628-8CC6-43C5-ABAA-547F73CE3100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AAEC7DD-F6CD-4BED-8156-567067263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D7ACD9A-99C2-4A3A-AA51-A3340909D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503E-80E9-484C-987C-82FE597A4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431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585DE622-0D26-4C03-BAC8-BD44B5C1C3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F7E287B-C612-4663-96D0-F88BF4F708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8BA0D2F-2032-4649-9A8C-870409FE7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1628-8CC6-43C5-ABAA-547F73CE3100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8D67065-9FCA-4CA2-820E-DC7732A67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8462DAC-DD55-42BB-BE4A-6A9BCF170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503E-80E9-484C-987C-82FE597A4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414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764E50-3B50-40CF-B37B-3B2CDF402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D32BDD-F7A0-4B3A-84B4-ADEB7BFB2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9720043-A90A-4E0A-8F77-49A493891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1628-8CC6-43C5-ABAA-547F73CE3100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C016244-C1E1-4E94-B9EF-9E2DF88F2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A6061CC-BB07-470C-9096-8CB297CB4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503E-80E9-484C-987C-82FE597A4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935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2C504A-96B1-4B15-A99F-3CDB078EB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0715123-68C8-4D2A-8256-E0F657B75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11AA11A-8B0A-40F0-9C41-3EA54EA2B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1628-8CC6-43C5-ABAA-547F73CE3100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AD62A79-A1EB-448F-847E-0939F4BB0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92B439D-CE51-4B30-99B0-0EBCB6133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503E-80E9-484C-987C-82FE597A4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406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4904F0-6C1C-4A8D-B020-04F1120EA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086B53A-2A44-4F58-B661-607C66C964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39AB7A8-F79B-4F5F-923A-C7926D9C31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5249311-8A8B-4480-A309-DFAEC9FFC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1628-8CC6-43C5-ABAA-547F73CE3100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989EF6E-71BD-4503-9334-2437738C4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8AFA061-EA55-4239-9411-059988E15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503E-80E9-484C-987C-82FE597A4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63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BD9BCC7-9E41-486D-9F3C-0FB62E619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BE95FFC-C871-4B54-AC08-CD99DAF70F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45D8085-349D-4CA4-A71D-460BDB0C46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97FC51E-61A2-412F-BE93-3A78E0131A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713A88E-171F-4E89-A7E4-6CBADC474B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AB062DB-4FA8-447C-961A-0B703974A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1628-8CC6-43C5-ABAA-547F73CE3100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3464AC9-D59F-4050-9C13-78E91E937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728D5D2-D498-4D6A-A96B-AFE165692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503E-80E9-484C-987C-82FE597A4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781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C6C754-78E3-48C1-BC47-67204FCEA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6D4526D-C82D-4BE3-B8BA-82BF75E96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1628-8CC6-43C5-ABAA-547F73CE3100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6BAC19E-58C1-4BE3-B5CD-63BAF1CAC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D5DB86F-1ECA-415A-9942-C38FABB9B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503E-80E9-484C-987C-82FE597A4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516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09314AE-D037-48CD-A91F-905D1C437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1628-8CC6-43C5-ABAA-547F73CE3100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0E050F1-3866-4AE0-9973-C9251EBD1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6383A7A-F0A6-4075-9C15-396BFA6BB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503E-80E9-484C-987C-82FE597A4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118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CC99A6-8FE4-4D42-9BE1-3D6342D10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768E676-C59D-4266-8612-8941D404E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584BBFD-2EEE-4C4A-9F21-995FE2B5C2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0B0F3C4-58A1-409A-B4AF-6D84779C1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1628-8CC6-43C5-ABAA-547F73CE3100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B6A7DF7-C42D-4E35-9C8E-DB2C274A8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F1077DB-A8AE-4053-B595-6AC9133BA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503E-80E9-484C-987C-82FE597A4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01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6F1198-070E-4880-A656-78F7C5EAF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93A78DC-8704-4534-B965-9AA31223E6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8A4DA00-9FB9-44B5-9D10-965E784308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1596DDD-639C-4ECB-954D-C11E46C6A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1628-8CC6-43C5-ABAA-547F73CE3100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F0B3013-76ED-4100-B80A-71BF71B0A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1C3F7D4-7A26-4893-B133-58B400E90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503E-80E9-484C-987C-82FE597A4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868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E511AAC-7BC7-443B-8213-D4396B0A9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66986B5-EBBF-4D04-946E-7F5DAA9399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7189248-A2D1-4957-A2CB-DB304C350F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F1628-8CC6-43C5-ABAA-547F73CE3100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0E90F2C-8E0D-43C9-8F6F-F9B1FD49C8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9B0203B-E147-4565-9E45-89C28CC6B0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1503E-80E9-484C-987C-82FE597A459B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xmlns="" id="{C5582F19-EAF1-4D85-97A4-69EBAEC1AAED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8" y="5863936"/>
            <a:ext cx="965905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343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0E91F5CA-B392-444C-88E3-BF5BAAEBDE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0459807F-B6FA-44D3-9A53-C55B6B56884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4080681"/>
            <a:ext cx="12192000" cy="2777318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black wall clock on a yellow background">
            <a:extLst>
              <a:ext uri="{FF2B5EF4-FFF2-40B4-BE49-F238E27FC236}">
                <a16:creationId xmlns:a16="http://schemas.microsoft.com/office/drawing/2014/main" xmlns="" id="{64DE1EB3-DE63-4BF7-8776-246F803BFAF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36"/>
          <a:stretch/>
        </p:blipFill>
        <p:spPr>
          <a:xfrm>
            <a:off x="20" y="10"/>
            <a:ext cx="12191979" cy="5886523"/>
          </a:xfrm>
          <a:custGeom>
            <a:avLst/>
            <a:gdLst/>
            <a:ahLst/>
            <a:cxnLst/>
            <a:rect l="l" t="t" r="r" b="b"/>
            <a:pathLst>
              <a:path w="12191999" h="5886533">
                <a:moveTo>
                  <a:pt x="4721173" y="4907914"/>
                </a:moveTo>
                <a:lnTo>
                  <a:pt x="4722109" y="4908125"/>
                </a:lnTo>
                <a:cubicBezTo>
                  <a:pt x="4721143" y="4908767"/>
                  <a:pt x="4718263" y="4909373"/>
                  <a:pt x="4717199" y="4909396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5751311"/>
                </a:lnTo>
                <a:lnTo>
                  <a:pt x="12140860" y="5770509"/>
                </a:lnTo>
                <a:cubicBezTo>
                  <a:pt x="12126656" y="5772723"/>
                  <a:pt x="12093589" y="5827925"/>
                  <a:pt x="12080161" y="5826358"/>
                </a:cubicBezTo>
                <a:cubicBezTo>
                  <a:pt x="11978188" y="5850511"/>
                  <a:pt x="11967361" y="5873564"/>
                  <a:pt x="11917885" y="5861578"/>
                </a:cubicBezTo>
                <a:cubicBezTo>
                  <a:pt x="11872779" y="5859863"/>
                  <a:pt x="11928861" y="5896778"/>
                  <a:pt x="11894610" y="5883738"/>
                </a:cubicBezTo>
                <a:cubicBezTo>
                  <a:pt x="11860359" y="5870698"/>
                  <a:pt x="11736091" y="5807232"/>
                  <a:pt x="11712379" y="5783337"/>
                </a:cubicBezTo>
                <a:cubicBezTo>
                  <a:pt x="11688667" y="5759442"/>
                  <a:pt x="11627912" y="5782933"/>
                  <a:pt x="11585366" y="5740371"/>
                </a:cubicBezTo>
                <a:lnTo>
                  <a:pt x="11516470" y="5663679"/>
                </a:lnTo>
                <a:cubicBezTo>
                  <a:pt x="11468274" y="5661847"/>
                  <a:pt x="11507335" y="5626593"/>
                  <a:pt x="11462692" y="5610127"/>
                </a:cubicBezTo>
                <a:cubicBezTo>
                  <a:pt x="11417567" y="5608500"/>
                  <a:pt x="11408021" y="5556613"/>
                  <a:pt x="11369712" y="5548654"/>
                </a:cubicBezTo>
                <a:cubicBezTo>
                  <a:pt x="11354317" y="5554704"/>
                  <a:pt x="11288328" y="5499810"/>
                  <a:pt x="11273969" y="5488986"/>
                </a:cubicBezTo>
                <a:cubicBezTo>
                  <a:pt x="11231913" y="5490378"/>
                  <a:pt x="11221973" y="5480544"/>
                  <a:pt x="11195084" y="5467967"/>
                </a:cubicBezTo>
                <a:cubicBezTo>
                  <a:pt x="11164086" y="5497749"/>
                  <a:pt x="11171649" y="5471790"/>
                  <a:pt x="11143408" y="5468614"/>
                </a:cubicBezTo>
                <a:cubicBezTo>
                  <a:pt x="11125906" y="5464975"/>
                  <a:pt x="11102603" y="5460835"/>
                  <a:pt x="11085935" y="5459365"/>
                </a:cubicBezTo>
                <a:cubicBezTo>
                  <a:pt x="11057493" y="5459661"/>
                  <a:pt x="11029906" y="5441496"/>
                  <a:pt x="11030953" y="5456484"/>
                </a:cubicBezTo>
                <a:cubicBezTo>
                  <a:pt x="11007784" y="5459001"/>
                  <a:pt x="10982005" y="5463178"/>
                  <a:pt x="10951060" y="5461240"/>
                </a:cubicBezTo>
                <a:cubicBezTo>
                  <a:pt x="10885365" y="5424406"/>
                  <a:pt x="10915288" y="5460968"/>
                  <a:pt x="10857721" y="5448157"/>
                </a:cubicBezTo>
                <a:cubicBezTo>
                  <a:pt x="10806646" y="5435790"/>
                  <a:pt x="10707075" y="5402712"/>
                  <a:pt x="10644616" y="5387039"/>
                </a:cubicBezTo>
                <a:cubicBezTo>
                  <a:pt x="10616446" y="5382224"/>
                  <a:pt x="10558603" y="5371613"/>
                  <a:pt x="10519277" y="5366793"/>
                </a:cubicBezTo>
                <a:cubicBezTo>
                  <a:pt x="10495461" y="5368312"/>
                  <a:pt x="10473830" y="5354868"/>
                  <a:pt x="10445981" y="5364735"/>
                </a:cubicBezTo>
                <a:cubicBezTo>
                  <a:pt x="10436536" y="5368773"/>
                  <a:pt x="10409281" y="5367966"/>
                  <a:pt x="10383865" y="5360888"/>
                </a:cubicBezTo>
                <a:cubicBezTo>
                  <a:pt x="10374827" y="5369095"/>
                  <a:pt x="10347864" y="5360432"/>
                  <a:pt x="10336852" y="5360277"/>
                </a:cubicBezTo>
                <a:cubicBezTo>
                  <a:pt x="10323586" y="5366987"/>
                  <a:pt x="10274741" y="5357921"/>
                  <a:pt x="10261098" y="5350526"/>
                </a:cubicBezTo>
                <a:lnTo>
                  <a:pt x="10126497" y="5339011"/>
                </a:lnTo>
                <a:lnTo>
                  <a:pt x="10082166" y="5336916"/>
                </a:lnTo>
                <a:cubicBezTo>
                  <a:pt x="10074567" y="5338985"/>
                  <a:pt x="10046860" y="5337657"/>
                  <a:pt x="10039237" y="5338580"/>
                </a:cubicBezTo>
                <a:cubicBezTo>
                  <a:pt x="9998458" y="5328479"/>
                  <a:pt x="9984394" y="5327989"/>
                  <a:pt x="9960016" y="5323065"/>
                </a:cubicBezTo>
                <a:cubicBezTo>
                  <a:pt x="9918980" y="5322923"/>
                  <a:pt x="9888741" y="5326122"/>
                  <a:pt x="9847789" y="5316297"/>
                </a:cubicBezTo>
                <a:lnTo>
                  <a:pt x="9728306" y="5296090"/>
                </a:lnTo>
                <a:cubicBezTo>
                  <a:pt x="9675056" y="5305676"/>
                  <a:pt x="9602035" y="5297282"/>
                  <a:pt x="9584504" y="5284670"/>
                </a:cubicBezTo>
                <a:cubicBezTo>
                  <a:pt x="9518952" y="5270394"/>
                  <a:pt x="9415429" y="5244268"/>
                  <a:pt x="9343049" y="5238968"/>
                </a:cubicBezTo>
                <a:lnTo>
                  <a:pt x="9231367" y="5187063"/>
                </a:lnTo>
                <a:lnTo>
                  <a:pt x="9194807" y="5176984"/>
                </a:lnTo>
                <a:lnTo>
                  <a:pt x="9189243" y="5167745"/>
                </a:lnTo>
                <a:lnTo>
                  <a:pt x="9151229" y="5156543"/>
                </a:lnTo>
                <a:lnTo>
                  <a:pt x="9150207" y="5157608"/>
                </a:lnTo>
                <a:cubicBezTo>
                  <a:pt x="9147045" y="5159739"/>
                  <a:pt x="9143081" y="5160831"/>
                  <a:pt x="9137315" y="5159777"/>
                </a:cubicBezTo>
                <a:cubicBezTo>
                  <a:pt x="9138862" y="5179261"/>
                  <a:pt x="9130952" y="5165972"/>
                  <a:pt x="9113809" y="5161143"/>
                </a:cubicBezTo>
                <a:cubicBezTo>
                  <a:pt x="9112388" y="5190326"/>
                  <a:pt x="9068114" y="5155892"/>
                  <a:pt x="9053450" y="5169457"/>
                </a:cubicBezTo>
                <a:lnTo>
                  <a:pt x="9005483" y="5166172"/>
                </a:lnTo>
                <a:lnTo>
                  <a:pt x="9005198" y="5166412"/>
                </a:lnTo>
                <a:cubicBezTo>
                  <a:pt x="9003143" y="5166632"/>
                  <a:pt x="9000324" y="5166304"/>
                  <a:pt x="8996229" y="5165201"/>
                </a:cubicBezTo>
                <a:lnTo>
                  <a:pt x="8990391" y="5163140"/>
                </a:lnTo>
                <a:lnTo>
                  <a:pt x="8974334" y="5159914"/>
                </a:lnTo>
                <a:lnTo>
                  <a:pt x="8968008" y="5160614"/>
                </a:lnTo>
                <a:lnTo>
                  <a:pt x="8963045" y="5162839"/>
                </a:lnTo>
                <a:cubicBezTo>
                  <a:pt x="8954690" y="5154888"/>
                  <a:pt x="8955517" y="5145940"/>
                  <a:pt x="8928985" y="5166027"/>
                </a:cubicBezTo>
                <a:cubicBezTo>
                  <a:pt x="8898031" y="5165007"/>
                  <a:pt x="8789300" y="5150352"/>
                  <a:pt x="8752441" y="5146795"/>
                </a:cubicBezTo>
                <a:cubicBezTo>
                  <a:pt x="8719819" y="5136075"/>
                  <a:pt x="8748194" y="5149736"/>
                  <a:pt x="8707844" y="5144694"/>
                </a:cubicBezTo>
                <a:cubicBezTo>
                  <a:pt x="8671606" y="5125159"/>
                  <a:pt x="8639142" y="5141599"/>
                  <a:pt x="8596068" y="5136122"/>
                </a:cubicBezTo>
                <a:lnTo>
                  <a:pt x="8525227" y="5150964"/>
                </a:lnTo>
                <a:lnTo>
                  <a:pt x="8510980" y="5145049"/>
                </a:lnTo>
                <a:lnTo>
                  <a:pt x="8506164" y="5142048"/>
                </a:lnTo>
                <a:cubicBezTo>
                  <a:pt x="8502646" y="5140271"/>
                  <a:pt x="8500045" y="5139460"/>
                  <a:pt x="8497965" y="5139310"/>
                </a:cubicBezTo>
                <a:lnTo>
                  <a:pt x="8497591" y="5139489"/>
                </a:lnTo>
                <a:lnTo>
                  <a:pt x="8490246" y="5136439"/>
                </a:lnTo>
                <a:lnTo>
                  <a:pt x="8367179" y="5122397"/>
                </a:lnTo>
                <a:cubicBezTo>
                  <a:pt x="8362021" y="5120372"/>
                  <a:pt x="8357730" y="5120720"/>
                  <a:pt x="8353796" y="5122203"/>
                </a:cubicBezTo>
                <a:lnTo>
                  <a:pt x="8352369" y="5123043"/>
                </a:lnTo>
                <a:lnTo>
                  <a:pt x="8320101" y="5105625"/>
                </a:lnTo>
                <a:lnTo>
                  <a:pt x="8314429" y="5105299"/>
                </a:lnTo>
                <a:lnTo>
                  <a:pt x="8295170" y="5091404"/>
                </a:lnTo>
                <a:lnTo>
                  <a:pt x="8284273" y="5085581"/>
                </a:lnTo>
                <a:lnTo>
                  <a:pt x="8283146" y="5081138"/>
                </a:lnTo>
                <a:cubicBezTo>
                  <a:pt x="8280842" y="5077893"/>
                  <a:pt x="8276148" y="5075245"/>
                  <a:pt x="8266072" y="5073963"/>
                </a:cubicBezTo>
                <a:lnTo>
                  <a:pt x="8263373" y="5074193"/>
                </a:lnTo>
                <a:lnTo>
                  <a:pt x="8252030" y="5064350"/>
                </a:lnTo>
                <a:cubicBezTo>
                  <a:pt x="8248856" y="5060500"/>
                  <a:pt x="8246644" y="5056218"/>
                  <a:pt x="8245831" y="5051358"/>
                </a:cubicBezTo>
                <a:cubicBezTo>
                  <a:pt x="8181824" y="5054265"/>
                  <a:pt x="8147127" y="5020143"/>
                  <a:pt x="8090268" y="5005197"/>
                </a:cubicBezTo>
                <a:cubicBezTo>
                  <a:pt x="8025464" y="4982055"/>
                  <a:pt x="7967067" y="4960819"/>
                  <a:pt x="7905404" y="4963224"/>
                </a:cubicBezTo>
                <a:cubicBezTo>
                  <a:pt x="7835116" y="4948312"/>
                  <a:pt x="7780962" y="4946081"/>
                  <a:pt x="7718741" y="4937509"/>
                </a:cubicBezTo>
                <a:lnTo>
                  <a:pt x="7614343" y="4940980"/>
                </a:lnTo>
                <a:lnTo>
                  <a:pt x="7527539" y="4935152"/>
                </a:lnTo>
                <a:lnTo>
                  <a:pt x="7519567" y="4932599"/>
                </a:lnTo>
                <a:cubicBezTo>
                  <a:pt x="7513989" y="4931260"/>
                  <a:pt x="7510169" y="4930910"/>
                  <a:pt x="7507408" y="4931264"/>
                </a:cubicBezTo>
                <a:lnTo>
                  <a:pt x="7507036" y="4931591"/>
                </a:lnTo>
                <a:lnTo>
                  <a:pt x="7495791" y="4929639"/>
                </a:lnTo>
                <a:cubicBezTo>
                  <a:pt x="7476982" y="4925521"/>
                  <a:pt x="7422524" y="4942937"/>
                  <a:pt x="7405387" y="4937744"/>
                </a:cubicBezTo>
                <a:cubicBezTo>
                  <a:pt x="7374785" y="4940694"/>
                  <a:pt x="7333986" y="4941799"/>
                  <a:pt x="7312176" y="4947339"/>
                </a:cubicBezTo>
                <a:lnTo>
                  <a:pt x="7310849" y="4948781"/>
                </a:lnTo>
                <a:lnTo>
                  <a:pt x="7218556" y="4923532"/>
                </a:lnTo>
                <a:lnTo>
                  <a:pt x="7201098" y="4918982"/>
                </a:lnTo>
                <a:lnTo>
                  <a:pt x="7197000" y="4913624"/>
                </a:lnTo>
                <a:cubicBezTo>
                  <a:pt x="7192108" y="4910101"/>
                  <a:pt x="7184502" y="4907962"/>
                  <a:pt x="7170804" y="4908976"/>
                </a:cubicBezTo>
                <a:lnTo>
                  <a:pt x="7096984" y="4896748"/>
                </a:lnTo>
                <a:cubicBezTo>
                  <a:pt x="7061144" y="4895770"/>
                  <a:pt x="7050185" y="4894793"/>
                  <a:pt x="7018492" y="4897122"/>
                </a:cubicBezTo>
                <a:cubicBezTo>
                  <a:pt x="6937524" y="4886184"/>
                  <a:pt x="6943641" y="4862018"/>
                  <a:pt x="6904142" y="4867616"/>
                </a:cubicBezTo>
                <a:cubicBezTo>
                  <a:pt x="6871918" y="4872824"/>
                  <a:pt x="6787985" y="4853750"/>
                  <a:pt x="6708218" y="4839661"/>
                </a:cubicBezTo>
                <a:cubicBezTo>
                  <a:pt x="6649102" y="4830206"/>
                  <a:pt x="6628102" y="4816105"/>
                  <a:pt x="6549451" y="4810885"/>
                </a:cubicBezTo>
                <a:cubicBezTo>
                  <a:pt x="6472150" y="4766795"/>
                  <a:pt x="6409692" y="4790518"/>
                  <a:pt x="6317556" y="4764085"/>
                </a:cubicBezTo>
                <a:cubicBezTo>
                  <a:pt x="6297547" y="4748563"/>
                  <a:pt x="6209288" y="4765756"/>
                  <a:pt x="6168670" y="4761998"/>
                </a:cubicBezTo>
                <a:cubicBezTo>
                  <a:pt x="6128052" y="4758240"/>
                  <a:pt x="6090536" y="4744692"/>
                  <a:pt x="6073844" y="4741536"/>
                </a:cubicBezTo>
                <a:lnTo>
                  <a:pt x="6068526" y="4743073"/>
                </a:lnTo>
                <a:lnTo>
                  <a:pt x="6048634" y="4742390"/>
                </a:lnTo>
                <a:lnTo>
                  <a:pt x="6041279" y="4750739"/>
                </a:lnTo>
                <a:lnTo>
                  <a:pt x="6010088" y="4755832"/>
                </a:lnTo>
                <a:cubicBezTo>
                  <a:pt x="5998677" y="4756419"/>
                  <a:pt x="5970124" y="4755506"/>
                  <a:pt x="5957373" y="4752188"/>
                </a:cubicBezTo>
                <a:lnTo>
                  <a:pt x="5758915" y="4736496"/>
                </a:lnTo>
                <a:lnTo>
                  <a:pt x="5626957" y="4735473"/>
                </a:lnTo>
                <a:lnTo>
                  <a:pt x="5470902" y="4749493"/>
                </a:lnTo>
                <a:cubicBezTo>
                  <a:pt x="5478131" y="4762521"/>
                  <a:pt x="5439006" y="4748455"/>
                  <a:pt x="5432757" y="4760746"/>
                </a:cubicBezTo>
                <a:cubicBezTo>
                  <a:pt x="5429365" y="4770778"/>
                  <a:pt x="5391824" y="4775462"/>
                  <a:pt x="5381664" y="4778448"/>
                </a:cubicBezTo>
                <a:lnTo>
                  <a:pt x="5261760" y="4798865"/>
                </a:lnTo>
                <a:cubicBezTo>
                  <a:pt x="5251595" y="4799049"/>
                  <a:pt x="5230547" y="4807359"/>
                  <a:pt x="5222959" y="4809989"/>
                </a:cubicBezTo>
                <a:lnTo>
                  <a:pt x="5174657" y="4812979"/>
                </a:lnTo>
                <a:lnTo>
                  <a:pt x="5156551" y="4820202"/>
                </a:lnTo>
                <a:lnTo>
                  <a:pt x="5142595" y="4823602"/>
                </a:lnTo>
                <a:lnTo>
                  <a:pt x="5139593" y="4825703"/>
                </a:lnTo>
                <a:cubicBezTo>
                  <a:pt x="5133873" y="4829743"/>
                  <a:pt x="5128076" y="4833554"/>
                  <a:pt x="5121656" y="4836556"/>
                </a:cubicBezTo>
                <a:cubicBezTo>
                  <a:pt x="5108317" y="4807937"/>
                  <a:pt x="5064853" y="4857373"/>
                  <a:pt x="5065787" y="4829985"/>
                </a:cubicBezTo>
                <a:cubicBezTo>
                  <a:pt x="5028193" y="4841501"/>
                  <a:pt x="5038944" y="4812412"/>
                  <a:pt x="5011510" y="4846366"/>
                </a:cubicBezTo>
                <a:cubicBezTo>
                  <a:pt x="4937023" y="4845983"/>
                  <a:pt x="4916353" y="4832976"/>
                  <a:pt x="4840437" y="4870383"/>
                </a:cubicBezTo>
                <a:cubicBezTo>
                  <a:pt x="4806739" y="4887025"/>
                  <a:pt x="4784106" y="4898171"/>
                  <a:pt x="4762444" y="4898151"/>
                </a:cubicBezTo>
                <a:cubicBezTo>
                  <a:pt x="4741323" y="4902652"/>
                  <a:pt x="4729481" y="4905474"/>
                  <a:pt x="4723182" y="4907166"/>
                </a:cubicBezTo>
                <a:lnTo>
                  <a:pt x="4721173" y="4907914"/>
                </a:lnTo>
                <a:lnTo>
                  <a:pt x="4715524" y="4906639"/>
                </a:lnTo>
                <a:cubicBezTo>
                  <a:pt x="4680148" y="4913595"/>
                  <a:pt x="4524744" y="4914403"/>
                  <a:pt x="4515810" y="4916541"/>
                </a:cubicBezTo>
                <a:cubicBezTo>
                  <a:pt x="4457819" y="4929653"/>
                  <a:pt x="4462659" y="4930394"/>
                  <a:pt x="4428539" y="4927192"/>
                </a:cubicBezTo>
                <a:cubicBezTo>
                  <a:pt x="4423303" y="4923821"/>
                  <a:pt x="4368974" y="4930115"/>
                  <a:pt x="4362872" y="4928538"/>
                </a:cubicBezTo>
                <a:lnTo>
                  <a:pt x="4316962" y="4921923"/>
                </a:lnTo>
                <a:lnTo>
                  <a:pt x="4315106" y="4923264"/>
                </a:lnTo>
                <a:cubicBezTo>
                  <a:pt x="4306123" y="4926635"/>
                  <a:pt x="4299993" y="4926634"/>
                  <a:pt x="4295140" y="4925143"/>
                </a:cubicBezTo>
                <a:lnTo>
                  <a:pt x="4290059" y="4922226"/>
                </a:lnTo>
                <a:lnTo>
                  <a:pt x="4276138" y="4922472"/>
                </a:lnTo>
                <a:lnTo>
                  <a:pt x="4248113" y="4920148"/>
                </a:lnTo>
                <a:lnTo>
                  <a:pt x="4202046" y="4922943"/>
                </a:lnTo>
                <a:cubicBezTo>
                  <a:pt x="4201945" y="4923363"/>
                  <a:pt x="4201842" y="4923782"/>
                  <a:pt x="4201741" y="4924202"/>
                </a:cubicBezTo>
                <a:cubicBezTo>
                  <a:pt x="4200116" y="4927039"/>
                  <a:pt x="4197140" y="4929158"/>
                  <a:pt x="4191245" y="4929836"/>
                </a:cubicBezTo>
                <a:cubicBezTo>
                  <a:pt x="4204212" y="4947125"/>
                  <a:pt x="4161274" y="4945230"/>
                  <a:pt x="4142742" y="4945701"/>
                </a:cubicBezTo>
                <a:cubicBezTo>
                  <a:pt x="4124717" y="4952767"/>
                  <a:pt x="4099099" y="4966347"/>
                  <a:pt x="4083094" y="4972234"/>
                </a:cubicBezTo>
                <a:lnTo>
                  <a:pt x="4074543" y="4973069"/>
                </a:lnTo>
                <a:cubicBezTo>
                  <a:pt x="4074504" y="4973170"/>
                  <a:pt x="4074463" y="4973269"/>
                  <a:pt x="4074424" y="4973368"/>
                </a:cubicBezTo>
                <a:cubicBezTo>
                  <a:pt x="4072678" y="4974152"/>
                  <a:pt x="4069906" y="4974653"/>
                  <a:pt x="4065507" y="4974812"/>
                </a:cubicBezTo>
                <a:lnTo>
                  <a:pt x="4058951" y="4974594"/>
                </a:lnTo>
                <a:lnTo>
                  <a:pt x="4042361" y="4976215"/>
                </a:lnTo>
                <a:lnTo>
                  <a:pt x="4036993" y="4978649"/>
                </a:lnTo>
                <a:lnTo>
                  <a:pt x="4035360" y="4982316"/>
                </a:lnTo>
                <a:lnTo>
                  <a:pt x="4033775" y="4982081"/>
                </a:lnTo>
                <a:cubicBezTo>
                  <a:pt x="4021424" y="4977217"/>
                  <a:pt x="4016874" y="4968841"/>
                  <a:pt x="4004535" y="4994649"/>
                </a:cubicBezTo>
                <a:cubicBezTo>
                  <a:pt x="3976667" y="4987584"/>
                  <a:pt x="3972977" y="5002913"/>
                  <a:pt x="3936843" y="5012106"/>
                </a:cubicBezTo>
                <a:cubicBezTo>
                  <a:pt x="3920506" y="5004382"/>
                  <a:pt x="3908535" y="5009071"/>
                  <a:pt x="3897272" y="5017761"/>
                </a:cubicBezTo>
                <a:cubicBezTo>
                  <a:pt x="3861092" y="5017265"/>
                  <a:pt x="3829628" y="5031135"/>
                  <a:pt x="3789757" y="5037999"/>
                </a:cubicBezTo>
                <a:cubicBezTo>
                  <a:pt x="3741007" y="5052705"/>
                  <a:pt x="3725129" y="5054682"/>
                  <a:pt x="3682510" y="5061922"/>
                </a:cubicBezTo>
                <a:lnTo>
                  <a:pt x="3610032" y="5094193"/>
                </a:lnTo>
                <a:lnTo>
                  <a:pt x="3603852" y="5092831"/>
                </a:lnTo>
                <a:cubicBezTo>
                  <a:pt x="3599580" y="5092212"/>
                  <a:pt x="3596726" y="5092212"/>
                  <a:pt x="3594733" y="5092667"/>
                </a:cubicBezTo>
                <a:lnTo>
                  <a:pt x="3594498" y="5092936"/>
                </a:lnTo>
                <a:lnTo>
                  <a:pt x="3585975" y="5092246"/>
                </a:lnTo>
                <a:cubicBezTo>
                  <a:pt x="3571623" y="5090455"/>
                  <a:pt x="3549389" y="5104654"/>
                  <a:pt x="3536132" y="5101945"/>
                </a:cubicBezTo>
                <a:cubicBezTo>
                  <a:pt x="3513940" y="5106241"/>
                  <a:pt x="3488622" y="5099976"/>
                  <a:pt x="3473220" y="5105606"/>
                </a:cubicBezTo>
                <a:lnTo>
                  <a:pt x="3400725" y="5117654"/>
                </a:lnTo>
                <a:lnTo>
                  <a:pt x="3375935" y="5106247"/>
                </a:lnTo>
                <a:lnTo>
                  <a:pt x="3348219" y="5109860"/>
                </a:lnTo>
                <a:cubicBezTo>
                  <a:pt x="3337206" y="5110533"/>
                  <a:pt x="3327054" y="5111295"/>
                  <a:pt x="3319639" y="5114795"/>
                </a:cubicBezTo>
                <a:lnTo>
                  <a:pt x="3248529" y="5133347"/>
                </a:lnTo>
                <a:lnTo>
                  <a:pt x="3210308" y="5119794"/>
                </a:lnTo>
                <a:cubicBezTo>
                  <a:pt x="3206088" y="5117870"/>
                  <a:pt x="3200152" y="5117326"/>
                  <a:pt x="3190375" y="5119915"/>
                </a:cubicBezTo>
                <a:lnTo>
                  <a:pt x="3188145" y="5121096"/>
                </a:lnTo>
                <a:cubicBezTo>
                  <a:pt x="3182625" y="5119116"/>
                  <a:pt x="3141856" y="5121682"/>
                  <a:pt x="3108596" y="5122416"/>
                </a:cubicBezTo>
                <a:cubicBezTo>
                  <a:pt x="3055968" y="5124842"/>
                  <a:pt x="3048940" y="5117475"/>
                  <a:pt x="2988584" y="5125502"/>
                </a:cubicBezTo>
                <a:cubicBezTo>
                  <a:pt x="2928853" y="5129690"/>
                  <a:pt x="2917951" y="5124649"/>
                  <a:pt x="2876540" y="5133019"/>
                </a:cubicBezTo>
                <a:lnTo>
                  <a:pt x="2626864" y="5133771"/>
                </a:lnTo>
                <a:cubicBezTo>
                  <a:pt x="2562348" y="5111858"/>
                  <a:pt x="2563422" y="5142456"/>
                  <a:pt x="2491422" y="5135486"/>
                </a:cubicBezTo>
                <a:cubicBezTo>
                  <a:pt x="2433091" y="5200962"/>
                  <a:pt x="2455709" y="5160483"/>
                  <a:pt x="2415617" y="5168715"/>
                </a:cubicBezTo>
                <a:lnTo>
                  <a:pt x="2290098" y="5166151"/>
                </a:lnTo>
                <a:cubicBezTo>
                  <a:pt x="2257057" y="5152522"/>
                  <a:pt x="2202458" y="5187690"/>
                  <a:pt x="2161714" y="5169302"/>
                </a:cubicBezTo>
                <a:cubicBezTo>
                  <a:pt x="2122714" y="5172302"/>
                  <a:pt x="2080450" y="5180350"/>
                  <a:pt x="2056089" y="5184144"/>
                </a:cubicBezTo>
                <a:cubicBezTo>
                  <a:pt x="2019828" y="5191108"/>
                  <a:pt x="1978839" y="5203797"/>
                  <a:pt x="1944153" y="5211084"/>
                </a:cubicBezTo>
                <a:cubicBezTo>
                  <a:pt x="1925867" y="5199079"/>
                  <a:pt x="1896027" y="5224183"/>
                  <a:pt x="1847968" y="5227868"/>
                </a:cubicBezTo>
                <a:cubicBezTo>
                  <a:pt x="1827977" y="5213971"/>
                  <a:pt x="1815570" y="5230544"/>
                  <a:pt x="1777083" y="5212267"/>
                </a:cubicBezTo>
                <a:cubicBezTo>
                  <a:pt x="1775439" y="5214216"/>
                  <a:pt x="1773397" y="5216035"/>
                  <a:pt x="1771025" y="5217668"/>
                </a:cubicBezTo>
                <a:cubicBezTo>
                  <a:pt x="1757251" y="5227146"/>
                  <a:pt x="1735528" y="5228402"/>
                  <a:pt x="1722509" y="5220470"/>
                </a:cubicBezTo>
                <a:cubicBezTo>
                  <a:pt x="1691779" y="5208440"/>
                  <a:pt x="1662321" y="5203305"/>
                  <a:pt x="1633941" y="5200774"/>
                </a:cubicBezTo>
                <a:lnTo>
                  <a:pt x="1586145" y="5210184"/>
                </a:lnTo>
                <a:cubicBezTo>
                  <a:pt x="1567948" y="5215416"/>
                  <a:pt x="1545900" y="5226363"/>
                  <a:pt x="1524748" y="5232173"/>
                </a:cubicBezTo>
                <a:cubicBezTo>
                  <a:pt x="1502586" y="5235395"/>
                  <a:pt x="1478013" y="5230993"/>
                  <a:pt x="1459242" y="5245044"/>
                </a:cubicBezTo>
                <a:cubicBezTo>
                  <a:pt x="1421474" y="5260197"/>
                  <a:pt x="1374524" y="5244220"/>
                  <a:pt x="1349457" y="5280705"/>
                </a:cubicBezTo>
                <a:cubicBezTo>
                  <a:pt x="1273276" y="5302389"/>
                  <a:pt x="1121512" y="5336260"/>
                  <a:pt x="1009212" y="5361227"/>
                </a:cubicBezTo>
                <a:cubicBezTo>
                  <a:pt x="939016" y="5373529"/>
                  <a:pt x="866895" y="5370149"/>
                  <a:pt x="808572" y="5377024"/>
                </a:cubicBezTo>
                <a:cubicBezTo>
                  <a:pt x="802823" y="5374184"/>
                  <a:pt x="726016" y="5397963"/>
                  <a:pt x="719549" y="5396991"/>
                </a:cubicBezTo>
                <a:lnTo>
                  <a:pt x="698795" y="5397657"/>
                </a:lnTo>
                <a:cubicBezTo>
                  <a:pt x="689833" y="5401894"/>
                  <a:pt x="683492" y="5402495"/>
                  <a:pt x="678327" y="5401487"/>
                </a:cubicBezTo>
                <a:lnTo>
                  <a:pt x="672784" y="5399085"/>
                </a:lnTo>
                <a:lnTo>
                  <a:pt x="658406" y="5400696"/>
                </a:lnTo>
                <a:lnTo>
                  <a:pt x="629185" y="5401132"/>
                </a:lnTo>
                <a:lnTo>
                  <a:pt x="624558" y="5403782"/>
                </a:lnTo>
                <a:lnTo>
                  <a:pt x="581798" y="5408438"/>
                </a:lnTo>
                <a:cubicBezTo>
                  <a:pt x="581736" y="5408865"/>
                  <a:pt x="581671" y="5409294"/>
                  <a:pt x="581608" y="5409722"/>
                </a:cubicBezTo>
                <a:cubicBezTo>
                  <a:pt x="580204" y="5412704"/>
                  <a:pt x="577331" y="5415106"/>
                  <a:pt x="571299" y="5416358"/>
                </a:cubicBezTo>
                <a:cubicBezTo>
                  <a:pt x="551623" y="5426267"/>
                  <a:pt x="484499" y="5459654"/>
                  <a:pt x="463549" y="5469173"/>
                </a:cubicBezTo>
                <a:cubicBezTo>
                  <a:pt x="453136" y="5470720"/>
                  <a:pt x="449731" y="5472678"/>
                  <a:pt x="445606" y="5473465"/>
                </a:cubicBezTo>
                <a:lnTo>
                  <a:pt x="438799" y="5473893"/>
                </a:lnTo>
                <a:cubicBezTo>
                  <a:pt x="417222" y="5482183"/>
                  <a:pt x="343312" y="5513407"/>
                  <a:pt x="316138" y="5523213"/>
                </a:cubicBezTo>
                <a:cubicBezTo>
                  <a:pt x="298481" y="5517132"/>
                  <a:pt x="286556" y="5522972"/>
                  <a:pt x="275748" y="5532726"/>
                </a:cubicBezTo>
                <a:cubicBezTo>
                  <a:pt x="238274" y="5535784"/>
                  <a:pt x="207076" y="5552679"/>
                  <a:pt x="166496" y="5563424"/>
                </a:cubicBezTo>
                <a:lnTo>
                  <a:pt x="0" y="5629888"/>
                </a:lnTo>
                <a:close/>
              </a:path>
            </a:pathLst>
          </a:cu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8196E2F-8233-FC19-2694-D71F4B473C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7668" y="294369"/>
            <a:ext cx="2124075" cy="19621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7097" y="5718041"/>
            <a:ext cx="1704646" cy="9257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Oval 7"/>
          <p:cNvSpPr/>
          <p:nvPr/>
        </p:nvSpPr>
        <p:spPr>
          <a:xfrm>
            <a:off x="4404575" y="953037"/>
            <a:ext cx="721217" cy="7083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1" name="Oval 10"/>
          <p:cNvSpPr/>
          <p:nvPr/>
        </p:nvSpPr>
        <p:spPr>
          <a:xfrm>
            <a:off x="5735391" y="953037"/>
            <a:ext cx="721217" cy="7083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3" name="Oval 12"/>
          <p:cNvSpPr/>
          <p:nvPr/>
        </p:nvSpPr>
        <p:spPr>
          <a:xfrm>
            <a:off x="7066207" y="953037"/>
            <a:ext cx="721217" cy="7083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4" name="Oval 13"/>
          <p:cNvSpPr/>
          <p:nvPr/>
        </p:nvSpPr>
        <p:spPr>
          <a:xfrm>
            <a:off x="4404575" y="2162690"/>
            <a:ext cx="721217" cy="7083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5" name="Oval 14"/>
          <p:cNvSpPr/>
          <p:nvPr/>
        </p:nvSpPr>
        <p:spPr>
          <a:xfrm>
            <a:off x="5735391" y="2162690"/>
            <a:ext cx="721217" cy="7083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6" name="Oval 15"/>
          <p:cNvSpPr/>
          <p:nvPr/>
        </p:nvSpPr>
        <p:spPr>
          <a:xfrm>
            <a:off x="7066207" y="2162690"/>
            <a:ext cx="721217" cy="7083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7" name="Oval 16"/>
          <p:cNvSpPr/>
          <p:nvPr/>
        </p:nvSpPr>
        <p:spPr>
          <a:xfrm>
            <a:off x="4404575" y="3372343"/>
            <a:ext cx="721217" cy="7083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8" name="Oval 17"/>
          <p:cNvSpPr/>
          <p:nvPr/>
        </p:nvSpPr>
        <p:spPr>
          <a:xfrm>
            <a:off x="5735391" y="3372343"/>
            <a:ext cx="721217" cy="7083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9" name="Oval 18"/>
          <p:cNvSpPr/>
          <p:nvPr/>
        </p:nvSpPr>
        <p:spPr>
          <a:xfrm>
            <a:off x="7066207" y="3372343"/>
            <a:ext cx="721217" cy="7083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75292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Calendar&#10;&#10;Description automatically generated with medium confidence">
            <a:extLst>
              <a:ext uri="{FF2B5EF4-FFF2-40B4-BE49-F238E27FC236}">
                <a16:creationId xmlns:a16="http://schemas.microsoft.com/office/drawing/2014/main" xmlns="" id="{BC15FD7A-107B-409C-B19E-E766C8CC4E8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772"/>
          <a:stretch/>
        </p:blipFill>
        <p:spPr>
          <a:xfrm>
            <a:off x="4117521" y="10"/>
            <a:ext cx="8074479" cy="6857990"/>
          </a:xfrm>
          <a:prstGeom prst="rect">
            <a:avLst/>
          </a:prstGeom>
        </p:spPr>
      </p:pic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8F23F8A3-8FD7-4779-8323-FDC26BE998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0" y="-478"/>
            <a:ext cx="7859800" cy="6858478"/>
          </a:xfrm>
          <a:custGeom>
            <a:avLst/>
            <a:gdLst>
              <a:gd name="connsiteX0" fmla="*/ 7859800 w 7859800"/>
              <a:gd name="connsiteY0" fmla="*/ 6858478 h 6858478"/>
              <a:gd name="connsiteX1" fmla="*/ 435245 w 7859800"/>
              <a:gd name="connsiteY1" fmla="*/ 6858478 h 6858478"/>
              <a:gd name="connsiteX2" fmla="*/ 435505 w 7859800"/>
              <a:gd name="connsiteY2" fmla="*/ 6857916 h 6858478"/>
              <a:gd name="connsiteX3" fmla="*/ 0 w 7859800"/>
              <a:gd name="connsiteY3" fmla="*/ 6857916 h 6858478"/>
              <a:gd name="connsiteX4" fmla="*/ 0 w 7859800"/>
              <a:gd name="connsiteY4" fmla="*/ 0 h 6858478"/>
              <a:gd name="connsiteX5" fmla="*/ 3611620 w 7859800"/>
              <a:gd name="connsiteY5" fmla="*/ 0 h 6858478"/>
              <a:gd name="connsiteX6" fmla="*/ 4677848 w 7859800"/>
              <a:gd name="connsiteY6" fmla="*/ 0 h 6858478"/>
              <a:gd name="connsiteX7" fmla="*/ 4683425 w 7859800"/>
              <a:gd name="connsiteY7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859800" h="6858478">
                <a:moveTo>
                  <a:pt x="7859800" y="6858478"/>
                </a:moveTo>
                <a:lnTo>
                  <a:pt x="435245" y="6858478"/>
                </a:lnTo>
                <a:lnTo>
                  <a:pt x="435505" y="6857916"/>
                </a:lnTo>
                <a:lnTo>
                  <a:pt x="0" y="6857916"/>
                </a:lnTo>
                <a:lnTo>
                  <a:pt x="0" y="0"/>
                </a:lnTo>
                <a:lnTo>
                  <a:pt x="3611620" y="0"/>
                </a:lnTo>
                <a:lnTo>
                  <a:pt x="4677848" y="0"/>
                </a:lnTo>
                <a:lnTo>
                  <a:pt x="4683425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xmlns="" id="{F605C4CC-A25C-416F-8333-7CB7DC97D8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0" y="-478"/>
            <a:ext cx="7431174" cy="6858478"/>
          </a:xfrm>
          <a:custGeom>
            <a:avLst/>
            <a:gdLst>
              <a:gd name="connsiteX0" fmla="*/ 7431174 w 7431174"/>
              <a:gd name="connsiteY0" fmla="*/ 6858478 h 6858478"/>
              <a:gd name="connsiteX1" fmla="*/ 6619 w 7431174"/>
              <a:gd name="connsiteY1" fmla="*/ 6858478 h 6858478"/>
              <a:gd name="connsiteX2" fmla="*/ 6879 w 7431174"/>
              <a:gd name="connsiteY2" fmla="*/ 6857916 h 6858478"/>
              <a:gd name="connsiteX3" fmla="*/ 0 w 7431174"/>
              <a:gd name="connsiteY3" fmla="*/ 6857916 h 6858478"/>
              <a:gd name="connsiteX4" fmla="*/ 0 w 7431174"/>
              <a:gd name="connsiteY4" fmla="*/ 0 h 6858478"/>
              <a:gd name="connsiteX5" fmla="*/ 3182994 w 7431174"/>
              <a:gd name="connsiteY5" fmla="*/ 0 h 6858478"/>
              <a:gd name="connsiteX6" fmla="*/ 4249222 w 7431174"/>
              <a:gd name="connsiteY6" fmla="*/ 0 h 6858478"/>
              <a:gd name="connsiteX7" fmla="*/ 4254799 w 7431174"/>
              <a:gd name="connsiteY7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431174" h="6858478">
                <a:moveTo>
                  <a:pt x="7431174" y="6858478"/>
                </a:moveTo>
                <a:lnTo>
                  <a:pt x="6619" y="6858478"/>
                </a:lnTo>
                <a:lnTo>
                  <a:pt x="6879" y="6857916"/>
                </a:lnTo>
                <a:lnTo>
                  <a:pt x="0" y="6857916"/>
                </a:lnTo>
                <a:lnTo>
                  <a:pt x="0" y="0"/>
                </a:lnTo>
                <a:lnTo>
                  <a:pt x="3182994" y="0"/>
                </a:lnTo>
                <a:lnTo>
                  <a:pt x="4249222" y="0"/>
                </a:lnTo>
                <a:lnTo>
                  <a:pt x="4254799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05DACC-8D32-46E8-A8ED-37F4A7CFF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365125"/>
            <a:ext cx="5266155" cy="1325563"/>
          </a:xfrm>
        </p:spPr>
        <p:txBody>
          <a:bodyPr>
            <a:normAutofit/>
          </a:bodyPr>
          <a:lstStyle/>
          <a:p>
            <a:r>
              <a:rPr lang="bg-BG" sz="3600" b="1" dirty="0" smtClean="0"/>
              <a:t>Как да преоритизираме ?!</a:t>
            </a:r>
            <a:endParaRPr lang="en-US" sz="3600" b="1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2840264"/>
              </p:ext>
            </p:extLst>
          </p:nvPr>
        </p:nvGraphicFramePr>
        <p:xfrm>
          <a:off x="1191067" y="2064237"/>
          <a:ext cx="4271962" cy="28071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5981"/>
                <a:gridCol w="2135981"/>
              </a:tblGrid>
              <a:tr h="1403552">
                <a:tc>
                  <a:txBody>
                    <a:bodyPr/>
                    <a:lstStyle/>
                    <a:p>
                      <a:pPr algn="l"/>
                      <a:r>
                        <a:rPr lang="bg-BG" dirty="0" smtClean="0"/>
                        <a:t>1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dirty="0" smtClean="0"/>
                        <a:t>2</a:t>
                      </a:r>
                      <a:endParaRPr lang="bg-BG" dirty="0"/>
                    </a:p>
                  </a:txBody>
                  <a:tcPr/>
                </a:tc>
              </a:tr>
              <a:tr h="1403552">
                <a:tc>
                  <a:txBody>
                    <a:bodyPr/>
                    <a:lstStyle/>
                    <a:p>
                      <a:pPr algn="l"/>
                      <a:r>
                        <a:rPr lang="bg-BG" dirty="0" smtClean="0"/>
                        <a:t>3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dirty="0" smtClean="0"/>
                        <a:t>4</a:t>
                      </a:r>
                      <a:endParaRPr lang="bg-BG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0275" y="5808193"/>
            <a:ext cx="1704646" cy="9257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1179327" y="1639225"/>
            <a:ext cx="2080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dirty="0" smtClean="0"/>
              <a:t>Спешни</a:t>
            </a:r>
            <a:endParaRPr lang="bg-BG" dirty="0"/>
          </a:p>
        </p:txBody>
      </p:sp>
      <p:sp>
        <p:nvSpPr>
          <p:cNvPr id="9" name="TextBox 8"/>
          <p:cNvSpPr txBox="1"/>
          <p:nvPr/>
        </p:nvSpPr>
        <p:spPr>
          <a:xfrm>
            <a:off x="3259523" y="4911921"/>
            <a:ext cx="2080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dirty="0" smtClean="0"/>
              <a:t>НЕ спешни</a:t>
            </a:r>
            <a:endParaRPr lang="bg-BG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409844" y="2222248"/>
            <a:ext cx="492443" cy="92794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bg-BG" sz="2000" dirty="0"/>
              <a:t>В</a:t>
            </a:r>
            <a:r>
              <a:rPr lang="bg-BG" sz="2000" dirty="0" smtClean="0"/>
              <a:t>ажни</a:t>
            </a:r>
            <a:endParaRPr lang="bg-BG" sz="2000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255956" y="3731459"/>
            <a:ext cx="800219" cy="92794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bg-BG" sz="2000" dirty="0" smtClean="0"/>
              <a:t>НЕ важни</a:t>
            </a:r>
            <a:endParaRPr lang="bg-BG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1179327" y="4895434"/>
            <a:ext cx="2080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dirty="0" smtClean="0"/>
              <a:t>Спешни</a:t>
            </a:r>
            <a:endParaRPr lang="bg-BG" dirty="0"/>
          </a:p>
        </p:txBody>
      </p:sp>
      <p:sp>
        <p:nvSpPr>
          <p:cNvPr id="15" name="TextBox 14"/>
          <p:cNvSpPr txBox="1"/>
          <p:nvPr/>
        </p:nvSpPr>
        <p:spPr>
          <a:xfrm>
            <a:off x="3259523" y="1639225"/>
            <a:ext cx="2080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dirty="0" smtClean="0"/>
              <a:t>НЕ спешни</a:t>
            </a:r>
            <a:endParaRPr lang="bg-BG" dirty="0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5726673" y="2222248"/>
            <a:ext cx="492443" cy="92794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bg-BG" sz="2000" dirty="0"/>
              <a:t>В</a:t>
            </a:r>
            <a:r>
              <a:rPr lang="bg-BG" sz="2000" dirty="0" smtClean="0"/>
              <a:t>ажни</a:t>
            </a:r>
            <a:endParaRPr lang="bg-BG" sz="2000" dirty="0"/>
          </a:p>
        </p:txBody>
      </p:sp>
      <p:sp>
        <p:nvSpPr>
          <p:cNvPr id="17" name="TextBox 16"/>
          <p:cNvSpPr txBox="1"/>
          <p:nvPr/>
        </p:nvSpPr>
        <p:spPr>
          <a:xfrm rot="16200000">
            <a:off x="5541644" y="3731459"/>
            <a:ext cx="800219" cy="92794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bg-BG" sz="2000" b="1" dirty="0" smtClean="0">
                <a:ln w="0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НЕ важни</a:t>
            </a:r>
            <a:endParaRPr lang="bg-BG" sz="2000" b="1" dirty="0">
              <a:ln w="0">
                <a:solidFill>
                  <a:schemeClr val="tx2"/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06093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68A4132F-DEC6-4332-A00C-A11AD4519B6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Half face clock on a wall">
            <a:extLst>
              <a:ext uri="{FF2B5EF4-FFF2-40B4-BE49-F238E27FC236}">
                <a16:creationId xmlns:a16="http://schemas.microsoft.com/office/drawing/2014/main" xmlns="" id="{B982FAE7-BFB6-45D6-AED2-FC42C851B70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796" y="1016755"/>
            <a:ext cx="4378880" cy="3152793"/>
          </a:xfrm>
          <a:prstGeom prst="rect">
            <a:avLst/>
          </a:prstGeom>
        </p:spPr>
      </p:pic>
      <p:sp>
        <p:nvSpPr>
          <p:cNvPr id="41" name="Freeform: Shape 40">
            <a:extLst>
              <a:ext uri="{FF2B5EF4-FFF2-40B4-BE49-F238E27FC236}">
                <a16:creationId xmlns:a16="http://schemas.microsoft.com/office/drawing/2014/main" xmlns="" id="{9B38642C-62C4-4E31-A5D3-BB1DD8CA394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663583" cy="6858478"/>
          </a:xfrm>
          <a:custGeom>
            <a:avLst/>
            <a:gdLst>
              <a:gd name="connsiteX0" fmla="*/ 0 w 8663583"/>
              <a:gd name="connsiteY0" fmla="*/ 0 h 6858478"/>
              <a:gd name="connsiteX1" fmla="*/ 480486 w 8663583"/>
              <a:gd name="connsiteY1" fmla="*/ 0 h 6858478"/>
              <a:gd name="connsiteX2" fmla="*/ 4415403 w 8663583"/>
              <a:gd name="connsiteY2" fmla="*/ 0 h 6858478"/>
              <a:gd name="connsiteX3" fmla="*/ 5481631 w 8663583"/>
              <a:gd name="connsiteY3" fmla="*/ 0 h 6858478"/>
              <a:gd name="connsiteX4" fmla="*/ 5487208 w 8663583"/>
              <a:gd name="connsiteY4" fmla="*/ 0 h 6858478"/>
              <a:gd name="connsiteX5" fmla="*/ 8663583 w 8663583"/>
              <a:gd name="connsiteY5" fmla="*/ 6858478 h 6858478"/>
              <a:gd name="connsiteX6" fmla="*/ 1239028 w 8663583"/>
              <a:gd name="connsiteY6" fmla="*/ 6858478 h 6858478"/>
              <a:gd name="connsiteX7" fmla="*/ 1239288 w 8663583"/>
              <a:gd name="connsiteY7" fmla="*/ 6857916 h 6858478"/>
              <a:gd name="connsiteX8" fmla="*/ 480486 w 8663583"/>
              <a:gd name="connsiteY8" fmla="*/ 6857916 h 6858478"/>
              <a:gd name="connsiteX9" fmla="*/ 480486 w 8663583"/>
              <a:gd name="connsiteY9" fmla="*/ 6858000 h 6858478"/>
              <a:gd name="connsiteX10" fmla="*/ 0 w 8663583"/>
              <a:gd name="connsiteY10" fmla="*/ 685800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663583" h="6858478">
                <a:moveTo>
                  <a:pt x="0" y="0"/>
                </a:moveTo>
                <a:lnTo>
                  <a:pt x="480486" y="0"/>
                </a:lnTo>
                <a:lnTo>
                  <a:pt x="4415403" y="0"/>
                </a:lnTo>
                <a:lnTo>
                  <a:pt x="5481631" y="0"/>
                </a:lnTo>
                <a:lnTo>
                  <a:pt x="5487208" y="0"/>
                </a:lnTo>
                <a:lnTo>
                  <a:pt x="8663583" y="6858478"/>
                </a:lnTo>
                <a:lnTo>
                  <a:pt x="1239028" y="6858478"/>
                </a:lnTo>
                <a:lnTo>
                  <a:pt x="1239288" y="6857916"/>
                </a:lnTo>
                <a:lnTo>
                  <a:pt x="480486" y="6857916"/>
                </a:lnTo>
                <a:lnTo>
                  <a:pt x="48048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xmlns="" id="{A9F66240-8C38-4069-A5C9-2D3FCD97ED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234957" cy="6858478"/>
          </a:xfrm>
          <a:custGeom>
            <a:avLst/>
            <a:gdLst>
              <a:gd name="connsiteX0" fmla="*/ 156905 w 8234957"/>
              <a:gd name="connsiteY0" fmla="*/ 0 h 6858478"/>
              <a:gd name="connsiteX1" fmla="*/ 3986777 w 8234957"/>
              <a:gd name="connsiteY1" fmla="*/ 0 h 6858478"/>
              <a:gd name="connsiteX2" fmla="*/ 5053005 w 8234957"/>
              <a:gd name="connsiteY2" fmla="*/ 0 h 6858478"/>
              <a:gd name="connsiteX3" fmla="*/ 5058582 w 8234957"/>
              <a:gd name="connsiteY3" fmla="*/ 0 h 6858478"/>
              <a:gd name="connsiteX4" fmla="*/ 8234957 w 8234957"/>
              <a:gd name="connsiteY4" fmla="*/ 6858478 h 6858478"/>
              <a:gd name="connsiteX5" fmla="*/ 810402 w 8234957"/>
              <a:gd name="connsiteY5" fmla="*/ 6858478 h 6858478"/>
              <a:gd name="connsiteX6" fmla="*/ 810662 w 8234957"/>
              <a:gd name="connsiteY6" fmla="*/ 6857916 h 6858478"/>
              <a:gd name="connsiteX7" fmla="*/ 156905 w 8234957"/>
              <a:gd name="connsiteY7" fmla="*/ 6857916 h 6858478"/>
              <a:gd name="connsiteX8" fmla="*/ 156905 w 8234957"/>
              <a:gd name="connsiteY8" fmla="*/ 6858478 h 6858478"/>
              <a:gd name="connsiteX9" fmla="*/ 0 w 8234957"/>
              <a:gd name="connsiteY9" fmla="*/ 6858478 h 6858478"/>
              <a:gd name="connsiteX10" fmla="*/ 0 w 8234957"/>
              <a:gd name="connsiteY10" fmla="*/ 479 h 6858478"/>
              <a:gd name="connsiteX11" fmla="*/ 156905 w 8234957"/>
              <a:gd name="connsiteY11" fmla="*/ 479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234957" h="6858478">
                <a:moveTo>
                  <a:pt x="156905" y="0"/>
                </a:moveTo>
                <a:lnTo>
                  <a:pt x="3986777" y="0"/>
                </a:lnTo>
                <a:lnTo>
                  <a:pt x="5053005" y="0"/>
                </a:lnTo>
                <a:lnTo>
                  <a:pt x="5058582" y="0"/>
                </a:lnTo>
                <a:lnTo>
                  <a:pt x="8234957" y="6858478"/>
                </a:lnTo>
                <a:lnTo>
                  <a:pt x="810402" y="6858478"/>
                </a:lnTo>
                <a:lnTo>
                  <a:pt x="810662" y="6857916"/>
                </a:lnTo>
                <a:lnTo>
                  <a:pt x="156905" y="6857916"/>
                </a:lnTo>
                <a:lnTo>
                  <a:pt x="156905" y="6858478"/>
                </a:lnTo>
                <a:lnTo>
                  <a:pt x="0" y="6858478"/>
                </a:lnTo>
                <a:lnTo>
                  <a:pt x="0" y="479"/>
                </a:lnTo>
                <a:lnTo>
                  <a:pt x="15690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515701-1B16-4266-87B4-649C8F952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365125"/>
            <a:ext cx="5076090" cy="1325563"/>
          </a:xfrm>
        </p:spPr>
        <p:txBody>
          <a:bodyPr>
            <a:normAutofit/>
          </a:bodyPr>
          <a:lstStyle/>
          <a:p>
            <a:r>
              <a:rPr lang="en-US" b="1" dirty="0" smtClean="0"/>
              <a:t>Fi-</a:t>
            </a:r>
            <a:r>
              <a:rPr lang="en-US" b="1" dirty="0" err="1" smtClean="0"/>
              <a:t>Fo</a:t>
            </a:r>
            <a:r>
              <a:rPr lang="en-US" b="1" dirty="0" smtClean="0"/>
              <a:t>, </a:t>
            </a:r>
            <a:r>
              <a:rPr lang="bg-BG" b="1" dirty="0" smtClean="0"/>
              <a:t>или </a:t>
            </a:r>
            <a:r>
              <a:rPr lang="en-US" b="1" dirty="0" smtClean="0"/>
              <a:t>Multitasking ?!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C5FCB1D-20D8-445A-A80B-7E5106A65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020824"/>
            <a:ext cx="5076090" cy="4151376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 </a:t>
            </a:r>
            <a:r>
              <a:rPr lang="en-US" u="sng" dirty="0" smtClean="0"/>
              <a:t>First In – First Out </a:t>
            </a:r>
          </a:p>
          <a:p>
            <a:pPr lvl="1"/>
            <a:r>
              <a:rPr lang="bg-BG" dirty="0" smtClean="0"/>
              <a:t>Едно действие наведнъж; </a:t>
            </a:r>
          </a:p>
          <a:p>
            <a:pPr marL="457200" lvl="1" indent="0">
              <a:buNone/>
            </a:pPr>
            <a:endParaRPr lang="bg-BG" dirty="0" smtClean="0"/>
          </a:p>
          <a:p>
            <a:r>
              <a:rPr lang="en-US" u="sng" dirty="0" smtClean="0"/>
              <a:t>Multitasking </a:t>
            </a:r>
          </a:p>
          <a:p>
            <a:pPr lvl="1"/>
            <a:r>
              <a:rPr lang="bg-BG" dirty="0" smtClean="0"/>
              <a:t>Множество дейности на веднъж, </a:t>
            </a:r>
          </a:p>
          <a:p>
            <a:pPr lvl="2"/>
            <a:r>
              <a:rPr lang="bg-BG" dirty="0" smtClean="0"/>
              <a:t>Или способността да прецакаш много неща едновременно!</a:t>
            </a:r>
          </a:p>
          <a:p>
            <a:pPr marL="914400" lvl="2" indent="0">
              <a:buNone/>
            </a:pPr>
            <a:endParaRPr lang="bg-BG" dirty="0" smtClean="0"/>
          </a:p>
          <a:p>
            <a:r>
              <a:rPr lang="bg-BG" u="sng" dirty="0" smtClean="0"/>
              <a:t>Работа по време на изчакване</a:t>
            </a:r>
          </a:p>
          <a:p>
            <a:pPr lvl="1"/>
            <a:r>
              <a:rPr lang="bg-BG" dirty="0" smtClean="0"/>
              <a:t>Не е нужно да му баеш, може да свършиш още нещо!</a:t>
            </a:r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7097" y="5718041"/>
            <a:ext cx="1704646" cy="9257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289181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68A4132F-DEC6-4332-A00C-A11AD4519B6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Half face clock on a wall">
            <a:extLst>
              <a:ext uri="{FF2B5EF4-FFF2-40B4-BE49-F238E27FC236}">
                <a16:creationId xmlns:a16="http://schemas.microsoft.com/office/drawing/2014/main" xmlns="" id="{B982FAE7-BFB6-45D6-AED2-FC42C851B70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796" y="1016755"/>
            <a:ext cx="4378880" cy="3152793"/>
          </a:xfrm>
          <a:prstGeom prst="rect">
            <a:avLst/>
          </a:prstGeom>
        </p:spPr>
      </p:pic>
      <p:sp>
        <p:nvSpPr>
          <p:cNvPr id="41" name="Freeform: Shape 40">
            <a:extLst>
              <a:ext uri="{FF2B5EF4-FFF2-40B4-BE49-F238E27FC236}">
                <a16:creationId xmlns:a16="http://schemas.microsoft.com/office/drawing/2014/main" xmlns="" id="{9B38642C-62C4-4E31-A5D3-BB1DD8CA394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663583" cy="6858478"/>
          </a:xfrm>
          <a:custGeom>
            <a:avLst/>
            <a:gdLst>
              <a:gd name="connsiteX0" fmla="*/ 0 w 8663583"/>
              <a:gd name="connsiteY0" fmla="*/ 0 h 6858478"/>
              <a:gd name="connsiteX1" fmla="*/ 480486 w 8663583"/>
              <a:gd name="connsiteY1" fmla="*/ 0 h 6858478"/>
              <a:gd name="connsiteX2" fmla="*/ 4415403 w 8663583"/>
              <a:gd name="connsiteY2" fmla="*/ 0 h 6858478"/>
              <a:gd name="connsiteX3" fmla="*/ 5481631 w 8663583"/>
              <a:gd name="connsiteY3" fmla="*/ 0 h 6858478"/>
              <a:gd name="connsiteX4" fmla="*/ 5487208 w 8663583"/>
              <a:gd name="connsiteY4" fmla="*/ 0 h 6858478"/>
              <a:gd name="connsiteX5" fmla="*/ 8663583 w 8663583"/>
              <a:gd name="connsiteY5" fmla="*/ 6858478 h 6858478"/>
              <a:gd name="connsiteX6" fmla="*/ 1239028 w 8663583"/>
              <a:gd name="connsiteY6" fmla="*/ 6858478 h 6858478"/>
              <a:gd name="connsiteX7" fmla="*/ 1239288 w 8663583"/>
              <a:gd name="connsiteY7" fmla="*/ 6857916 h 6858478"/>
              <a:gd name="connsiteX8" fmla="*/ 480486 w 8663583"/>
              <a:gd name="connsiteY8" fmla="*/ 6857916 h 6858478"/>
              <a:gd name="connsiteX9" fmla="*/ 480486 w 8663583"/>
              <a:gd name="connsiteY9" fmla="*/ 6858000 h 6858478"/>
              <a:gd name="connsiteX10" fmla="*/ 0 w 8663583"/>
              <a:gd name="connsiteY10" fmla="*/ 685800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663583" h="6858478">
                <a:moveTo>
                  <a:pt x="0" y="0"/>
                </a:moveTo>
                <a:lnTo>
                  <a:pt x="480486" y="0"/>
                </a:lnTo>
                <a:lnTo>
                  <a:pt x="4415403" y="0"/>
                </a:lnTo>
                <a:lnTo>
                  <a:pt x="5481631" y="0"/>
                </a:lnTo>
                <a:lnTo>
                  <a:pt x="5487208" y="0"/>
                </a:lnTo>
                <a:lnTo>
                  <a:pt x="8663583" y="6858478"/>
                </a:lnTo>
                <a:lnTo>
                  <a:pt x="1239028" y="6858478"/>
                </a:lnTo>
                <a:lnTo>
                  <a:pt x="1239288" y="6857916"/>
                </a:lnTo>
                <a:lnTo>
                  <a:pt x="480486" y="6857916"/>
                </a:lnTo>
                <a:lnTo>
                  <a:pt x="48048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xmlns="" id="{A9F66240-8C38-4069-A5C9-2D3FCD97ED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234957" cy="6858478"/>
          </a:xfrm>
          <a:custGeom>
            <a:avLst/>
            <a:gdLst>
              <a:gd name="connsiteX0" fmla="*/ 156905 w 8234957"/>
              <a:gd name="connsiteY0" fmla="*/ 0 h 6858478"/>
              <a:gd name="connsiteX1" fmla="*/ 3986777 w 8234957"/>
              <a:gd name="connsiteY1" fmla="*/ 0 h 6858478"/>
              <a:gd name="connsiteX2" fmla="*/ 5053005 w 8234957"/>
              <a:gd name="connsiteY2" fmla="*/ 0 h 6858478"/>
              <a:gd name="connsiteX3" fmla="*/ 5058582 w 8234957"/>
              <a:gd name="connsiteY3" fmla="*/ 0 h 6858478"/>
              <a:gd name="connsiteX4" fmla="*/ 8234957 w 8234957"/>
              <a:gd name="connsiteY4" fmla="*/ 6858478 h 6858478"/>
              <a:gd name="connsiteX5" fmla="*/ 810402 w 8234957"/>
              <a:gd name="connsiteY5" fmla="*/ 6858478 h 6858478"/>
              <a:gd name="connsiteX6" fmla="*/ 810662 w 8234957"/>
              <a:gd name="connsiteY6" fmla="*/ 6857916 h 6858478"/>
              <a:gd name="connsiteX7" fmla="*/ 156905 w 8234957"/>
              <a:gd name="connsiteY7" fmla="*/ 6857916 h 6858478"/>
              <a:gd name="connsiteX8" fmla="*/ 156905 w 8234957"/>
              <a:gd name="connsiteY8" fmla="*/ 6858478 h 6858478"/>
              <a:gd name="connsiteX9" fmla="*/ 0 w 8234957"/>
              <a:gd name="connsiteY9" fmla="*/ 6858478 h 6858478"/>
              <a:gd name="connsiteX10" fmla="*/ 0 w 8234957"/>
              <a:gd name="connsiteY10" fmla="*/ 479 h 6858478"/>
              <a:gd name="connsiteX11" fmla="*/ 156905 w 8234957"/>
              <a:gd name="connsiteY11" fmla="*/ 479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234957" h="6858478">
                <a:moveTo>
                  <a:pt x="156905" y="0"/>
                </a:moveTo>
                <a:lnTo>
                  <a:pt x="3986777" y="0"/>
                </a:lnTo>
                <a:lnTo>
                  <a:pt x="5053005" y="0"/>
                </a:lnTo>
                <a:lnTo>
                  <a:pt x="5058582" y="0"/>
                </a:lnTo>
                <a:lnTo>
                  <a:pt x="8234957" y="6858478"/>
                </a:lnTo>
                <a:lnTo>
                  <a:pt x="810402" y="6858478"/>
                </a:lnTo>
                <a:lnTo>
                  <a:pt x="810662" y="6857916"/>
                </a:lnTo>
                <a:lnTo>
                  <a:pt x="156905" y="6857916"/>
                </a:lnTo>
                <a:lnTo>
                  <a:pt x="156905" y="6858478"/>
                </a:lnTo>
                <a:lnTo>
                  <a:pt x="0" y="6858478"/>
                </a:lnTo>
                <a:lnTo>
                  <a:pt x="0" y="479"/>
                </a:lnTo>
                <a:lnTo>
                  <a:pt x="15690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515701-1B16-4266-87B4-649C8F952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365125"/>
            <a:ext cx="4378881" cy="1325563"/>
          </a:xfrm>
        </p:spPr>
        <p:txBody>
          <a:bodyPr>
            <a:normAutofit/>
          </a:bodyPr>
          <a:lstStyle/>
          <a:p>
            <a:r>
              <a:rPr lang="bg-BG" dirty="0" smtClean="0"/>
              <a:t>Управлени на времето на група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860" y="2645868"/>
            <a:ext cx="6210298" cy="3613264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7097" y="5718041"/>
            <a:ext cx="1704646" cy="9257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998507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68A4132F-DEC6-4332-A00C-A11AD4519B6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Half face clock on a wall">
            <a:extLst>
              <a:ext uri="{FF2B5EF4-FFF2-40B4-BE49-F238E27FC236}">
                <a16:creationId xmlns:a16="http://schemas.microsoft.com/office/drawing/2014/main" xmlns="" id="{B982FAE7-BFB6-45D6-AED2-FC42C851B70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796" y="1016755"/>
            <a:ext cx="4378880" cy="3152793"/>
          </a:xfrm>
          <a:prstGeom prst="rect">
            <a:avLst/>
          </a:prstGeom>
        </p:spPr>
      </p:pic>
      <p:sp>
        <p:nvSpPr>
          <p:cNvPr id="41" name="Freeform: Shape 40">
            <a:extLst>
              <a:ext uri="{FF2B5EF4-FFF2-40B4-BE49-F238E27FC236}">
                <a16:creationId xmlns:a16="http://schemas.microsoft.com/office/drawing/2014/main" xmlns="" id="{9B38642C-62C4-4E31-A5D3-BB1DD8CA394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663583" cy="6858478"/>
          </a:xfrm>
          <a:custGeom>
            <a:avLst/>
            <a:gdLst>
              <a:gd name="connsiteX0" fmla="*/ 0 w 8663583"/>
              <a:gd name="connsiteY0" fmla="*/ 0 h 6858478"/>
              <a:gd name="connsiteX1" fmla="*/ 480486 w 8663583"/>
              <a:gd name="connsiteY1" fmla="*/ 0 h 6858478"/>
              <a:gd name="connsiteX2" fmla="*/ 4415403 w 8663583"/>
              <a:gd name="connsiteY2" fmla="*/ 0 h 6858478"/>
              <a:gd name="connsiteX3" fmla="*/ 5481631 w 8663583"/>
              <a:gd name="connsiteY3" fmla="*/ 0 h 6858478"/>
              <a:gd name="connsiteX4" fmla="*/ 5487208 w 8663583"/>
              <a:gd name="connsiteY4" fmla="*/ 0 h 6858478"/>
              <a:gd name="connsiteX5" fmla="*/ 8663583 w 8663583"/>
              <a:gd name="connsiteY5" fmla="*/ 6858478 h 6858478"/>
              <a:gd name="connsiteX6" fmla="*/ 1239028 w 8663583"/>
              <a:gd name="connsiteY6" fmla="*/ 6858478 h 6858478"/>
              <a:gd name="connsiteX7" fmla="*/ 1239288 w 8663583"/>
              <a:gd name="connsiteY7" fmla="*/ 6857916 h 6858478"/>
              <a:gd name="connsiteX8" fmla="*/ 480486 w 8663583"/>
              <a:gd name="connsiteY8" fmla="*/ 6857916 h 6858478"/>
              <a:gd name="connsiteX9" fmla="*/ 480486 w 8663583"/>
              <a:gd name="connsiteY9" fmla="*/ 6858000 h 6858478"/>
              <a:gd name="connsiteX10" fmla="*/ 0 w 8663583"/>
              <a:gd name="connsiteY10" fmla="*/ 685800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663583" h="6858478">
                <a:moveTo>
                  <a:pt x="0" y="0"/>
                </a:moveTo>
                <a:lnTo>
                  <a:pt x="480486" y="0"/>
                </a:lnTo>
                <a:lnTo>
                  <a:pt x="4415403" y="0"/>
                </a:lnTo>
                <a:lnTo>
                  <a:pt x="5481631" y="0"/>
                </a:lnTo>
                <a:lnTo>
                  <a:pt x="5487208" y="0"/>
                </a:lnTo>
                <a:lnTo>
                  <a:pt x="8663583" y="6858478"/>
                </a:lnTo>
                <a:lnTo>
                  <a:pt x="1239028" y="6858478"/>
                </a:lnTo>
                <a:lnTo>
                  <a:pt x="1239288" y="6857916"/>
                </a:lnTo>
                <a:lnTo>
                  <a:pt x="480486" y="6857916"/>
                </a:lnTo>
                <a:lnTo>
                  <a:pt x="48048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xmlns="" id="{A9F66240-8C38-4069-A5C9-2D3FCD97ED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234957" cy="6858478"/>
          </a:xfrm>
          <a:custGeom>
            <a:avLst/>
            <a:gdLst>
              <a:gd name="connsiteX0" fmla="*/ 156905 w 8234957"/>
              <a:gd name="connsiteY0" fmla="*/ 0 h 6858478"/>
              <a:gd name="connsiteX1" fmla="*/ 3986777 w 8234957"/>
              <a:gd name="connsiteY1" fmla="*/ 0 h 6858478"/>
              <a:gd name="connsiteX2" fmla="*/ 5053005 w 8234957"/>
              <a:gd name="connsiteY2" fmla="*/ 0 h 6858478"/>
              <a:gd name="connsiteX3" fmla="*/ 5058582 w 8234957"/>
              <a:gd name="connsiteY3" fmla="*/ 0 h 6858478"/>
              <a:gd name="connsiteX4" fmla="*/ 8234957 w 8234957"/>
              <a:gd name="connsiteY4" fmla="*/ 6858478 h 6858478"/>
              <a:gd name="connsiteX5" fmla="*/ 810402 w 8234957"/>
              <a:gd name="connsiteY5" fmla="*/ 6858478 h 6858478"/>
              <a:gd name="connsiteX6" fmla="*/ 810662 w 8234957"/>
              <a:gd name="connsiteY6" fmla="*/ 6857916 h 6858478"/>
              <a:gd name="connsiteX7" fmla="*/ 156905 w 8234957"/>
              <a:gd name="connsiteY7" fmla="*/ 6857916 h 6858478"/>
              <a:gd name="connsiteX8" fmla="*/ 156905 w 8234957"/>
              <a:gd name="connsiteY8" fmla="*/ 6858478 h 6858478"/>
              <a:gd name="connsiteX9" fmla="*/ 0 w 8234957"/>
              <a:gd name="connsiteY9" fmla="*/ 6858478 h 6858478"/>
              <a:gd name="connsiteX10" fmla="*/ 0 w 8234957"/>
              <a:gd name="connsiteY10" fmla="*/ 479 h 6858478"/>
              <a:gd name="connsiteX11" fmla="*/ 156905 w 8234957"/>
              <a:gd name="connsiteY11" fmla="*/ 479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234957" h="6858478">
                <a:moveTo>
                  <a:pt x="156905" y="0"/>
                </a:moveTo>
                <a:lnTo>
                  <a:pt x="3986777" y="0"/>
                </a:lnTo>
                <a:lnTo>
                  <a:pt x="5053005" y="0"/>
                </a:lnTo>
                <a:lnTo>
                  <a:pt x="5058582" y="0"/>
                </a:lnTo>
                <a:lnTo>
                  <a:pt x="8234957" y="6858478"/>
                </a:lnTo>
                <a:lnTo>
                  <a:pt x="810402" y="6858478"/>
                </a:lnTo>
                <a:lnTo>
                  <a:pt x="810662" y="6857916"/>
                </a:lnTo>
                <a:lnTo>
                  <a:pt x="156905" y="6857916"/>
                </a:lnTo>
                <a:lnTo>
                  <a:pt x="156905" y="6858478"/>
                </a:lnTo>
                <a:lnTo>
                  <a:pt x="0" y="6858478"/>
                </a:lnTo>
                <a:lnTo>
                  <a:pt x="0" y="479"/>
                </a:lnTo>
                <a:lnTo>
                  <a:pt x="15690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515701-1B16-4266-87B4-649C8F952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6491" y="2766218"/>
            <a:ext cx="4378881" cy="1325563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Благодаря за отделеното време!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7097" y="5718041"/>
            <a:ext cx="1704646" cy="9257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277168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0E91F5CA-B392-444C-88E3-BF5BAAEBDE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0459807F-B6FA-44D3-9A53-C55B6B56884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4080681"/>
            <a:ext cx="12192000" cy="2777318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black wall clock on a yellow background">
            <a:extLst>
              <a:ext uri="{FF2B5EF4-FFF2-40B4-BE49-F238E27FC236}">
                <a16:creationId xmlns:a16="http://schemas.microsoft.com/office/drawing/2014/main" xmlns="" id="{64DE1EB3-DE63-4BF7-8776-246F803BFAF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36"/>
          <a:stretch/>
        </p:blipFill>
        <p:spPr>
          <a:xfrm>
            <a:off x="20" y="10"/>
            <a:ext cx="12191979" cy="5886523"/>
          </a:xfrm>
          <a:custGeom>
            <a:avLst/>
            <a:gdLst/>
            <a:ahLst/>
            <a:cxnLst/>
            <a:rect l="l" t="t" r="r" b="b"/>
            <a:pathLst>
              <a:path w="12191999" h="5886533">
                <a:moveTo>
                  <a:pt x="4721173" y="4907914"/>
                </a:moveTo>
                <a:lnTo>
                  <a:pt x="4722109" y="4908125"/>
                </a:lnTo>
                <a:cubicBezTo>
                  <a:pt x="4721143" y="4908767"/>
                  <a:pt x="4718263" y="4909373"/>
                  <a:pt x="4717199" y="4909396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5751311"/>
                </a:lnTo>
                <a:lnTo>
                  <a:pt x="12140860" y="5770509"/>
                </a:lnTo>
                <a:cubicBezTo>
                  <a:pt x="12126656" y="5772723"/>
                  <a:pt x="12093589" y="5827925"/>
                  <a:pt x="12080161" y="5826358"/>
                </a:cubicBezTo>
                <a:cubicBezTo>
                  <a:pt x="11978188" y="5850511"/>
                  <a:pt x="11967361" y="5873564"/>
                  <a:pt x="11917885" y="5861578"/>
                </a:cubicBezTo>
                <a:cubicBezTo>
                  <a:pt x="11872779" y="5859863"/>
                  <a:pt x="11928861" y="5896778"/>
                  <a:pt x="11894610" y="5883738"/>
                </a:cubicBezTo>
                <a:cubicBezTo>
                  <a:pt x="11860359" y="5870698"/>
                  <a:pt x="11736091" y="5807232"/>
                  <a:pt x="11712379" y="5783337"/>
                </a:cubicBezTo>
                <a:cubicBezTo>
                  <a:pt x="11688667" y="5759442"/>
                  <a:pt x="11627912" y="5782933"/>
                  <a:pt x="11585366" y="5740371"/>
                </a:cubicBezTo>
                <a:lnTo>
                  <a:pt x="11516470" y="5663679"/>
                </a:lnTo>
                <a:cubicBezTo>
                  <a:pt x="11468274" y="5661847"/>
                  <a:pt x="11507335" y="5626593"/>
                  <a:pt x="11462692" y="5610127"/>
                </a:cubicBezTo>
                <a:cubicBezTo>
                  <a:pt x="11417567" y="5608500"/>
                  <a:pt x="11408021" y="5556613"/>
                  <a:pt x="11369712" y="5548654"/>
                </a:cubicBezTo>
                <a:cubicBezTo>
                  <a:pt x="11354317" y="5554704"/>
                  <a:pt x="11288328" y="5499810"/>
                  <a:pt x="11273969" y="5488986"/>
                </a:cubicBezTo>
                <a:cubicBezTo>
                  <a:pt x="11231913" y="5490378"/>
                  <a:pt x="11221973" y="5480544"/>
                  <a:pt x="11195084" y="5467967"/>
                </a:cubicBezTo>
                <a:cubicBezTo>
                  <a:pt x="11164086" y="5497749"/>
                  <a:pt x="11171649" y="5471790"/>
                  <a:pt x="11143408" y="5468614"/>
                </a:cubicBezTo>
                <a:cubicBezTo>
                  <a:pt x="11125906" y="5464975"/>
                  <a:pt x="11102603" y="5460835"/>
                  <a:pt x="11085935" y="5459365"/>
                </a:cubicBezTo>
                <a:cubicBezTo>
                  <a:pt x="11057493" y="5459661"/>
                  <a:pt x="11029906" y="5441496"/>
                  <a:pt x="11030953" y="5456484"/>
                </a:cubicBezTo>
                <a:cubicBezTo>
                  <a:pt x="11007784" y="5459001"/>
                  <a:pt x="10982005" y="5463178"/>
                  <a:pt x="10951060" y="5461240"/>
                </a:cubicBezTo>
                <a:cubicBezTo>
                  <a:pt x="10885365" y="5424406"/>
                  <a:pt x="10915288" y="5460968"/>
                  <a:pt x="10857721" y="5448157"/>
                </a:cubicBezTo>
                <a:cubicBezTo>
                  <a:pt x="10806646" y="5435790"/>
                  <a:pt x="10707075" y="5402712"/>
                  <a:pt x="10644616" y="5387039"/>
                </a:cubicBezTo>
                <a:cubicBezTo>
                  <a:pt x="10616446" y="5382224"/>
                  <a:pt x="10558603" y="5371613"/>
                  <a:pt x="10519277" y="5366793"/>
                </a:cubicBezTo>
                <a:cubicBezTo>
                  <a:pt x="10495461" y="5368312"/>
                  <a:pt x="10473830" y="5354868"/>
                  <a:pt x="10445981" y="5364735"/>
                </a:cubicBezTo>
                <a:cubicBezTo>
                  <a:pt x="10436536" y="5368773"/>
                  <a:pt x="10409281" y="5367966"/>
                  <a:pt x="10383865" y="5360888"/>
                </a:cubicBezTo>
                <a:cubicBezTo>
                  <a:pt x="10374827" y="5369095"/>
                  <a:pt x="10347864" y="5360432"/>
                  <a:pt x="10336852" y="5360277"/>
                </a:cubicBezTo>
                <a:cubicBezTo>
                  <a:pt x="10323586" y="5366987"/>
                  <a:pt x="10274741" y="5357921"/>
                  <a:pt x="10261098" y="5350526"/>
                </a:cubicBezTo>
                <a:lnTo>
                  <a:pt x="10126497" y="5339011"/>
                </a:lnTo>
                <a:lnTo>
                  <a:pt x="10082166" y="5336916"/>
                </a:lnTo>
                <a:cubicBezTo>
                  <a:pt x="10074567" y="5338985"/>
                  <a:pt x="10046860" y="5337657"/>
                  <a:pt x="10039237" y="5338580"/>
                </a:cubicBezTo>
                <a:cubicBezTo>
                  <a:pt x="9998458" y="5328479"/>
                  <a:pt x="9984394" y="5327989"/>
                  <a:pt x="9960016" y="5323065"/>
                </a:cubicBezTo>
                <a:cubicBezTo>
                  <a:pt x="9918980" y="5322923"/>
                  <a:pt x="9888741" y="5326122"/>
                  <a:pt x="9847789" y="5316297"/>
                </a:cubicBezTo>
                <a:lnTo>
                  <a:pt x="9728306" y="5296090"/>
                </a:lnTo>
                <a:cubicBezTo>
                  <a:pt x="9675056" y="5305676"/>
                  <a:pt x="9602035" y="5297282"/>
                  <a:pt x="9584504" y="5284670"/>
                </a:cubicBezTo>
                <a:cubicBezTo>
                  <a:pt x="9518952" y="5270394"/>
                  <a:pt x="9415429" y="5244268"/>
                  <a:pt x="9343049" y="5238968"/>
                </a:cubicBezTo>
                <a:lnTo>
                  <a:pt x="9231367" y="5187063"/>
                </a:lnTo>
                <a:lnTo>
                  <a:pt x="9194807" y="5176984"/>
                </a:lnTo>
                <a:lnTo>
                  <a:pt x="9189243" y="5167745"/>
                </a:lnTo>
                <a:lnTo>
                  <a:pt x="9151229" y="5156543"/>
                </a:lnTo>
                <a:lnTo>
                  <a:pt x="9150207" y="5157608"/>
                </a:lnTo>
                <a:cubicBezTo>
                  <a:pt x="9147045" y="5159739"/>
                  <a:pt x="9143081" y="5160831"/>
                  <a:pt x="9137315" y="5159777"/>
                </a:cubicBezTo>
                <a:cubicBezTo>
                  <a:pt x="9138862" y="5179261"/>
                  <a:pt x="9130952" y="5165972"/>
                  <a:pt x="9113809" y="5161143"/>
                </a:cubicBezTo>
                <a:cubicBezTo>
                  <a:pt x="9112388" y="5190326"/>
                  <a:pt x="9068114" y="5155892"/>
                  <a:pt x="9053450" y="5169457"/>
                </a:cubicBezTo>
                <a:lnTo>
                  <a:pt x="9005483" y="5166172"/>
                </a:lnTo>
                <a:lnTo>
                  <a:pt x="9005198" y="5166412"/>
                </a:lnTo>
                <a:cubicBezTo>
                  <a:pt x="9003143" y="5166632"/>
                  <a:pt x="9000324" y="5166304"/>
                  <a:pt x="8996229" y="5165201"/>
                </a:cubicBezTo>
                <a:lnTo>
                  <a:pt x="8990391" y="5163140"/>
                </a:lnTo>
                <a:lnTo>
                  <a:pt x="8974334" y="5159914"/>
                </a:lnTo>
                <a:lnTo>
                  <a:pt x="8968008" y="5160614"/>
                </a:lnTo>
                <a:lnTo>
                  <a:pt x="8963045" y="5162839"/>
                </a:lnTo>
                <a:cubicBezTo>
                  <a:pt x="8954690" y="5154888"/>
                  <a:pt x="8955517" y="5145940"/>
                  <a:pt x="8928985" y="5166027"/>
                </a:cubicBezTo>
                <a:cubicBezTo>
                  <a:pt x="8898031" y="5165007"/>
                  <a:pt x="8789300" y="5150352"/>
                  <a:pt x="8752441" y="5146795"/>
                </a:cubicBezTo>
                <a:cubicBezTo>
                  <a:pt x="8719819" y="5136075"/>
                  <a:pt x="8748194" y="5149736"/>
                  <a:pt x="8707844" y="5144694"/>
                </a:cubicBezTo>
                <a:cubicBezTo>
                  <a:pt x="8671606" y="5125159"/>
                  <a:pt x="8639142" y="5141599"/>
                  <a:pt x="8596068" y="5136122"/>
                </a:cubicBezTo>
                <a:lnTo>
                  <a:pt x="8525227" y="5150964"/>
                </a:lnTo>
                <a:lnTo>
                  <a:pt x="8510980" y="5145049"/>
                </a:lnTo>
                <a:lnTo>
                  <a:pt x="8506164" y="5142048"/>
                </a:lnTo>
                <a:cubicBezTo>
                  <a:pt x="8502646" y="5140271"/>
                  <a:pt x="8500045" y="5139460"/>
                  <a:pt x="8497965" y="5139310"/>
                </a:cubicBezTo>
                <a:lnTo>
                  <a:pt x="8497591" y="5139489"/>
                </a:lnTo>
                <a:lnTo>
                  <a:pt x="8490246" y="5136439"/>
                </a:lnTo>
                <a:lnTo>
                  <a:pt x="8367179" y="5122397"/>
                </a:lnTo>
                <a:cubicBezTo>
                  <a:pt x="8362021" y="5120372"/>
                  <a:pt x="8357730" y="5120720"/>
                  <a:pt x="8353796" y="5122203"/>
                </a:cubicBezTo>
                <a:lnTo>
                  <a:pt x="8352369" y="5123043"/>
                </a:lnTo>
                <a:lnTo>
                  <a:pt x="8320101" y="5105625"/>
                </a:lnTo>
                <a:lnTo>
                  <a:pt x="8314429" y="5105299"/>
                </a:lnTo>
                <a:lnTo>
                  <a:pt x="8295170" y="5091404"/>
                </a:lnTo>
                <a:lnTo>
                  <a:pt x="8284273" y="5085581"/>
                </a:lnTo>
                <a:lnTo>
                  <a:pt x="8283146" y="5081138"/>
                </a:lnTo>
                <a:cubicBezTo>
                  <a:pt x="8280842" y="5077893"/>
                  <a:pt x="8276148" y="5075245"/>
                  <a:pt x="8266072" y="5073963"/>
                </a:cubicBezTo>
                <a:lnTo>
                  <a:pt x="8263373" y="5074193"/>
                </a:lnTo>
                <a:lnTo>
                  <a:pt x="8252030" y="5064350"/>
                </a:lnTo>
                <a:cubicBezTo>
                  <a:pt x="8248856" y="5060500"/>
                  <a:pt x="8246644" y="5056218"/>
                  <a:pt x="8245831" y="5051358"/>
                </a:cubicBezTo>
                <a:cubicBezTo>
                  <a:pt x="8181824" y="5054265"/>
                  <a:pt x="8147127" y="5020143"/>
                  <a:pt x="8090268" y="5005197"/>
                </a:cubicBezTo>
                <a:cubicBezTo>
                  <a:pt x="8025464" y="4982055"/>
                  <a:pt x="7967067" y="4960819"/>
                  <a:pt x="7905404" y="4963224"/>
                </a:cubicBezTo>
                <a:cubicBezTo>
                  <a:pt x="7835116" y="4948312"/>
                  <a:pt x="7780962" y="4946081"/>
                  <a:pt x="7718741" y="4937509"/>
                </a:cubicBezTo>
                <a:lnTo>
                  <a:pt x="7614343" y="4940980"/>
                </a:lnTo>
                <a:lnTo>
                  <a:pt x="7527539" y="4935152"/>
                </a:lnTo>
                <a:lnTo>
                  <a:pt x="7519567" y="4932599"/>
                </a:lnTo>
                <a:cubicBezTo>
                  <a:pt x="7513989" y="4931260"/>
                  <a:pt x="7510169" y="4930910"/>
                  <a:pt x="7507408" y="4931264"/>
                </a:cubicBezTo>
                <a:lnTo>
                  <a:pt x="7507036" y="4931591"/>
                </a:lnTo>
                <a:lnTo>
                  <a:pt x="7495791" y="4929639"/>
                </a:lnTo>
                <a:cubicBezTo>
                  <a:pt x="7476982" y="4925521"/>
                  <a:pt x="7422524" y="4942937"/>
                  <a:pt x="7405387" y="4937744"/>
                </a:cubicBezTo>
                <a:cubicBezTo>
                  <a:pt x="7374785" y="4940694"/>
                  <a:pt x="7333986" y="4941799"/>
                  <a:pt x="7312176" y="4947339"/>
                </a:cubicBezTo>
                <a:lnTo>
                  <a:pt x="7310849" y="4948781"/>
                </a:lnTo>
                <a:lnTo>
                  <a:pt x="7218556" y="4923532"/>
                </a:lnTo>
                <a:lnTo>
                  <a:pt x="7201098" y="4918982"/>
                </a:lnTo>
                <a:lnTo>
                  <a:pt x="7197000" y="4913624"/>
                </a:lnTo>
                <a:cubicBezTo>
                  <a:pt x="7192108" y="4910101"/>
                  <a:pt x="7184502" y="4907962"/>
                  <a:pt x="7170804" y="4908976"/>
                </a:cubicBezTo>
                <a:lnTo>
                  <a:pt x="7096984" y="4896748"/>
                </a:lnTo>
                <a:cubicBezTo>
                  <a:pt x="7061144" y="4895770"/>
                  <a:pt x="7050185" y="4894793"/>
                  <a:pt x="7018492" y="4897122"/>
                </a:cubicBezTo>
                <a:cubicBezTo>
                  <a:pt x="6937524" y="4886184"/>
                  <a:pt x="6943641" y="4862018"/>
                  <a:pt x="6904142" y="4867616"/>
                </a:cubicBezTo>
                <a:cubicBezTo>
                  <a:pt x="6871918" y="4872824"/>
                  <a:pt x="6787985" y="4853750"/>
                  <a:pt x="6708218" y="4839661"/>
                </a:cubicBezTo>
                <a:cubicBezTo>
                  <a:pt x="6649102" y="4830206"/>
                  <a:pt x="6628102" y="4816105"/>
                  <a:pt x="6549451" y="4810885"/>
                </a:cubicBezTo>
                <a:cubicBezTo>
                  <a:pt x="6472150" y="4766795"/>
                  <a:pt x="6409692" y="4790518"/>
                  <a:pt x="6317556" y="4764085"/>
                </a:cubicBezTo>
                <a:cubicBezTo>
                  <a:pt x="6297547" y="4748563"/>
                  <a:pt x="6209288" y="4765756"/>
                  <a:pt x="6168670" y="4761998"/>
                </a:cubicBezTo>
                <a:cubicBezTo>
                  <a:pt x="6128052" y="4758240"/>
                  <a:pt x="6090536" y="4744692"/>
                  <a:pt x="6073844" y="4741536"/>
                </a:cubicBezTo>
                <a:lnTo>
                  <a:pt x="6068526" y="4743073"/>
                </a:lnTo>
                <a:lnTo>
                  <a:pt x="6048634" y="4742390"/>
                </a:lnTo>
                <a:lnTo>
                  <a:pt x="6041279" y="4750739"/>
                </a:lnTo>
                <a:lnTo>
                  <a:pt x="6010088" y="4755832"/>
                </a:lnTo>
                <a:cubicBezTo>
                  <a:pt x="5998677" y="4756419"/>
                  <a:pt x="5970124" y="4755506"/>
                  <a:pt x="5957373" y="4752188"/>
                </a:cubicBezTo>
                <a:lnTo>
                  <a:pt x="5758915" y="4736496"/>
                </a:lnTo>
                <a:lnTo>
                  <a:pt x="5626957" y="4735473"/>
                </a:lnTo>
                <a:lnTo>
                  <a:pt x="5470902" y="4749493"/>
                </a:lnTo>
                <a:cubicBezTo>
                  <a:pt x="5478131" y="4762521"/>
                  <a:pt x="5439006" y="4748455"/>
                  <a:pt x="5432757" y="4760746"/>
                </a:cubicBezTo>
                <a:cubicBezTo>
                  <a:pt x="5429365" y="4770778"/>
                  <a:pt x="5391824" y="4775462"/>
                  <a:pt x="5381664" y="4778448"/>
                </a:cubicBezTo>
                <a:lnTo>
                  <a:pt x="5261760" y="4798865"/>
                </a:lnTo>
                <a:cubicBezTo>
                  <a:pt x="5251595" y="4799049"/>
                  <a:pt x="5230547" y="4807359"/>
                  <a:pt x="5222959" y="4809989"/>
                </a:cubicBezTo>
                <a:lnTo>
                  <a:pt x="5174657" y="4812979"/>
                </a:lnTo>
                <a:lnTo>
                  <a:pt x="5156551" y="4820202"/>
                </a:lnTo>
                <a:lnTo>
                  <a:pt x="5142595" y="4823602"/>
                </a:lnTo>
                <a:lnTo>
                  <a:pt x="5139593" y="4825703"/>
                </a:lnTo>
                <a:cubicBezTo>
                  <a:pt x="5133873" y="4829743"/>
                  <a:pt x="5128076" y="4833554"/>
                  <a:pt x="5121656" y="4836556"/>
                </a:cubicBezTo>
                <a:cubicBezTo>
                  <a:pt x="5108317" y="4807937"/>
                  <a:pt x="5064853" y="4857373"/>
                  <a:pt x="5065787" y="4829985"/>
                </a:cubicBezTo>
                <a:cubicBezTo>
                  <a:pt x="5028193" y="4841501"/>
                  <a:pt x="5038944" y="4812412"/>
                  <a:pt x="5011510" y="4846366"/>
                </a:cubicBezTo>
                <a:cubicBezTo>
                  <a:pt x="4937023" y="4845983"/>
                  <a:pt x="4916353" y="4832976"/>
                  <a:pt x="4840437" y="4870383"/>
                </a:cubicBezTo>
                <a:cubicBezTo>
                  <a:pt x="4806739" y="4887025"/>
                  <a:pt x="4784106" y="4898171"/>
                  <a:pt x="4762444" y="4898151"/>
                </a:cubicBezTo>
                <a:cubicBezTo>
                  <a:pt x="4741323" y="4902652"/>
                  <a:pt x="4729481" y="4905474"/>
                  <a:pt x="4723182" y="4907166"/>
                </a:cubicBezTo>
                <a:lnTo>
                  <a:pt x="4721173" y="4907914"/>
                </a:lnTo>
                <a:lnTo>
                  <a:pt x="4715524" y="4906639"/>
                </a:lnTo>
                <a:cubicBezTo>
                  <a:pt x="4680148" y="4913595"/>
                  <a:pt x="4524744" y="4914403"/>
                  <a:pt x="4515810" y="4916541"/>
                </a:cubicBezTo>
                <a:cubicBezTo>
                  <a:pt x="4457819" y="4929653"/>
                  <a:pt x="4462659" y="4930394"/>
                  <a:pt x="4428539" y="4927192"/>
                </a:cubicBezTo>
                <a:cubicBezTo>
                  <a:pt x="4423303" y="4923821"/>
                  <a:pt x="4368974" y="4930115"/>
                  <a:pt x="4362872" y="4928538"/>
                </a:cubicBezTo>
                <a:lnTo>
                  <a:pt x="4316962" y="4921923"/>
                </a:lnTo>
                <a:lnTo>
                  <a:pt x="4315106" y="4923264"/>
                </a:lnTo>
                <a:cubicBezTo>
                  <a:pt x="4306123" y="4926635"/>
                  <a:pt x="4299993" y="4926634"/>
                  <a:pt x="4295140" y="4925143"/>
                </a:cubicBezTo>
                <a:lnTo>
                  <a:pt x="4290059" y="4922226"/>
                </a:lnTo>
                <a:lnTo>
                  <a:pt x="4276138" y="4922472"/>
                </a:lnTo>
                <a:lnTo>
                  <a:pt x="4248113" y="4920148"/>
                </a:lnTo>
                <a:lnTo>
                  <a:pt x="4202046" y="4922943"/>
                </a:lnTo>
                <a:cubicBezTo>
                  <a:pt x="4201945" y="4923363"/>
                  <a:pt x="4201842" y="4923782"/>
                  <a:pt x="4201741" y="4924202"/>
                </a:cubicBezTo>
                <a:cubicBezTo>
                  <a:pt x="4200116" y="4927039"/>
                  <a:pt x="4197140" y="4929158"/>
                  <a:pt x="4191245" y="4929836"/>
                </a:cubicBezTo>
                <a:cubicBezTo>
                  <a:pt x="4204212" y="4947125"/>
                  <a:pt x="4161274" y="4945230"/>
                  <a:pt x="4142742" y="4945701"/>
                </a:cubicBezTo>
                <a:cubicBezTo>
                  <a:pt x="4124717" y="4952767"/>
                  <a:pt x="4099099" y="4966347"/>
                  <a:pt x="4083094" y="4972234"/>
                </a:cubicBezTo>
                <a:lnTo>
                  <a:pt x="4074543" y="4973069"/>
                </a:lnTo>
                <a:cubicBezTo>
                  <a:pt x="4074504" y="4973170"/>
                  <a:pt x="4074463" y="4973269"/>
                  <a:pt x="4074424" y="4973368"/>
                </a:cubicBezTo>
                <a:cubicBezTo>
                  <a:pt x="4072678" y="4974152"/>
                  <a:pt x="4069906" y="4974653"/>
                  <a:pt x="4065507" y="4974812"/>
                </a:cubicBezTo>
                <a:lnTo>
                  <a:pt x="4058951" y="4974594"/>
                </a:lnTo>
                <a:lnTo>
                  <a:pt x="4042361" y="4976215"/>
                </a:lnTo>
                <a:lnTo>
                  <a:pt x="4036993" y="4978649"/>
                </a:lnTo>
                <a:lnTo>
                  <a:pt x="4035360" y="4982316"/>
                </a:lnTo>
                <a:lnTo>
                  <a:pt x="4033775" y="4982081"/>
                </a:lnTo>
                <a:cubicBezTo>
                  <a:pt x="4021424" y="4977217"/>
                  <a:pt x="4016874" y="4968841"/>
                  <a:pt x="4004535" y="4994649"/>
                </a:cubicBezTo>
                <a:cubicBezTo>
                  <a:pt x="3976667" y="4987584"/>
                  <a:pt x="3972977" y="5002913"/>
                  <a:pt x="3936843" y="5012106"/>
                </a:cubicBezTo>
                <a:cubicBezTo>
                  <a:pt x="3920506" y="5004382"/>
                  <a:pt x="3908535" y="5009071"/>
                  <a:pt x="3897272" y="5017761"/>
                </a:cubicBezTo>
                <a:cubicBezTo>
                  <a:pt x="3861092" y="5017265"/>
                  <a:pt x="3829628" y="5031135"/>
                  <a:pt x="3789757" y="5037999"/>
                </a:cubicBezTo>
                <a:cubicBezTo>
                  <a:pt x="3741007" y="5052705"/>
                  <a:pt x="3725129" y="5054682"/>
                  <a:pt x="3682510" y="5061922"/>
                </a:cubicBezTo>
                <a:lnTo>
                  <a:pt x="3610032" y="5094193"/>
                </a:lnTo>
                <a:lnTo>
                  <a:pt x="3603852" y="5092831"/>
                </a:lnTo>
                <a:cubicBezTo>
                  <a:pt x="3599580" y="5092212"/>
                  <a:pt x="3596726" y="5092212"/>
                  <a:pt x="3594733" y="5092667"/>
                </a:cubicBezTo>
                <a:lnTo>
                  <a:pt x="3594498" y="5092936"/>
                </a:lnTo>
                <a:lnTo>
                  <a:pt x="3585975" y="5092246"/>
                </a:lnTo>
                <a:cubicBezTo>
                  <a:pt x="3571623" y="5090455"/>
                  <a:pt x="3549389" y="5104654"/>
                  <a:pt x="3536132" y="5101945"/>
                </a:cubicBezTo>
                <a:cubicBezTo>
                  <a:pt x="3513940" y="5106241"/>
                  <a:pt x="3488622" y="5099976"/>
                  <a:pt x="3473220" y="5105606"/>
                </a:cubicBezTo>
                <a:lnTo>
                  <a:pt x="3400725" y="5117654"/>
                </a:lnTo>
                <a:lnTo>
                  <a:pt x="3375935" y="5106247"/>
                </a:lnTo>
                <a:lnTo>
                  <a:pt x="3348219" y="5109860"/>
                </a:lnTo>
                <a:cubicBezTo>
                  <a:pt x="3337206" y="5110533"/>
                  <a:pt x="3327054" y="5111295"/>
                  <a:pt x="3319639" y="5114795"/>
                </a:cubicBezTo>
                <a:lnTo>
                  <a:pt x="3248529" y="5133347"/>
                </a:lnTo>
                <a:lnTo>
                  <a:pt x="3210308" y="5119794"/>
                </a:lnTo>
                <a:cubicBezTo>
                  <a:pt x="3206088" y="5117870"/>
                  <a:pt x="3200152" y="5117326"/>
                  <a:pt x="3190375" y="5119915"/>
                </a:cubicBezTo>
                <a:lnTo>
                  <a:pt x="3188145" y="5121096"/>
                </a:lnTo>
                <a:cubicBezTo>
                  <a:pt x="3182625" y="5119116"/>
                  <a:pt x="3141856" y="5121682"/>
                  <a:pt x="3108596" y="5122416"/>
                </a:cubicBezTo>
                <a:cubicBezTo>
                  <a:pt x="3055968" y="5124842"/>
                  <a:pt x="3048940" y="5117475"/>
                  <a:pt x="2988584" y="5125502"/>
                </a:cubicBezTo>
                <a:cubicBezTo>
                  <a:pt x="2928853" y="5129690"/>
                  <a:pt x="2917951" y="5124649"/>
                  <a:pt x="2876540" y="5133019"/>
                </a:cubicBezTo>
                <a:lnTo>
                  <a:pt x="2626864" y="5133771"/>
                </a:lnTo>
                <a:cubicBezTo>
                  <a:pt x="2562348" y="5111858"/>
                  <a:pt x="2563422" y="5142456"/>
                  <a:pt x="2491422" y="5135486"/>
                </a:cubicBezTo>
                <a:cubicBezTo>
                  <a:pt x="2433091" y="5200962"/>
                  <a:pt x="2455709" y="5160483"/>
                  <a:pt x="2415617" y="5168715"/>
                </a:cubicBezTo>
                <a:lnTo>
                  <a:pt x="2290098" y="5166151"/>
                </a:lnTo>
                <a:cubicBezTo>
                  <a:pt x="2257057" y="5152522"/>
                  <a:pt x="2202458" y="5187690"/>
                  <a:pt x="2161714" y="5169302"/>
                </a:cubicBezTo>
                <a:cubicBezTo>
                  <a:pt x="2122714" y="5172302"/>
                  <a:pt x="2080450" y="5180350"/>
                  <a:pt x="2056089" y="5184144"/>
                </a:cubicBezTo>
                <a:cubicBezTo>
                  <a:pt x="2019828" y="5191108"/>
                  <a:pt x="1978839" y="5203797"/>
                  <a:pt x="1944153" y="5211084"/>
                </a:cubicBezTo>
                <a:cubicBezTo>
                  <a:pt x="1925867" y="5199079"/>
                  <a:pt x="1896027" y="5224183"/>
                  <a:pt x="1847968" y="5227868"/>
                </a:cubicBezTo>
                <a:cubicBezTo>
                  <a:pt x="1827977" y="5213971"/>
                  <a:pt x="1815570" y="5230544"/>
                  <a:pt x="1777083" y="5212267"/>
                </a:cubicBezTo>
                <a:cubicBezTo>
                  <a:pt x="1775439" y="5214216"/>
                  <a:pt x="1773397" y="5216035"/>
                  <a:pt x="1771025" y="5217668"/>
                </a:cubicBezTo>
                <a:cubicBezTo>
                  <a:pt x="1757251" y="5227146"/>
                  <a:pt x="1735528" y="5228402"/>
                  <a:pt x="1722509" y="5220470"/>
                </a:cubicBezTo>
                <a:cubicBezTo>
                  <a:pt x="1691779" y="5208440"/>
                  <a:pt x="1662321" y="5203305"/>
                  <a:pt x="1633941" y="5200774"/>
                </a:cubicBezTo>
                <a:lnTo>
                  <a:pt x="1586145" y="5210184"/>
                </a:lnTo>
                <a:cubicBezTo>
                  <a:pt x="1567948" y="5215416"/>
                  <a:pt x="1545900" y="5226363"/>
                  <a:pt x="1524748" y="5232173"/>
                </a:cubicBezTo>
                <a:cubicBezTo>
                  <a:pt x="1502586" y="5235395"/>
                  <a:pt x="1478013" y="5230993"/>
                  <a:pt x="1459242" y="5245044"/>
                </a:cubicBezTo>
                <a:cubicBezTo>
                  <a:pt x="1421474" y="5260197"/>
                  <a:pt x="1374524" y="5244220"/>
                  <a:pt x="1349457" y="5280705"/>
                </a:cubicBezTo>
                <a:cubicBezTo>
                  <a:pt x="1273276" y="5302389"/>
                  <a:pt x="1121512" y="5336260"/>
                  <a:pt x="1009212" y="5361227"/>
                </a:cubicBezTo>
                <a:cubicBezTo>
                  <a:pt x="939016" y="5373529"/>
                  <a:pt x="866895" y="5370149"/>
                  <a:pt x="808572" y="5377024"/>
                </a:cubicBezTo>
                <a:cubicBezTo>
                  <a:pt x="802823" y="5374184"/>
                  <a:pt x="726016" y="5397963"/>
                  <a:pt x="719549" y="5396991"/>
                </a:cubicBezTo>
                <a:lnTo>
                  <a:pt x="698795" y="5397657"/>
                </a:lnTo>
                <a:cubicBezTo>
                  <a:pt x="689833" y="5401894"/>
                  <a:pt x="683492" y="5402495"/>
                  <a:pt x="678327" y="5401487"/>
                </a:cubicBezTo>
                <a:lnTo>
                  <a:pt x="672784" y="5399085"/>
                </a:lnTo>
                <a:lnTo>
                  <a:pt x="658406" y="5400696"/>
                </a:lnTo>
                <a:lnTo>
                  <a:pt x="629185" y="5401132"/>
                </a:lnTo>
                <a:lnTo>
                  <a:pt x="624558" y="5403782"/>
                </a:lnTo>
                <a:lnTo>
                  <a:pt x="581798" y="5408438"/>
                </a:lnTo>
                <a:cubicBezTo>
                  <a:pt x="581736" y="5408865"/>
                  <a:pt x="581671" y="5409294"/>
                  <a:pt x="581608" y="5409722"/>
                </a:cubicBezTo>
                <a:cubicBezTo>
                  <a:pt x="580204" y="5412704"/>
                  <a:pt x="577331" y="5415106"/>
                  <a:pt x="571299" y="5416358"/>
                </a:cubicBezTo>
                <a:cubicBezTo>
                  <a:pt x="551623" y="5426267"/>
                  <a:pt x="484499" y="5459654"/>
                  <a:pt x="463549" y="5469173"/>
                </a:cubicBezTo>
                <a:cubicBezTo>
                  <a:pt x="453136" y="5470720"/>
                  <a:pt x="449731" y="5472678"/>
                  <a:pt x="445606" y="5473465"/>
                </a:cubicBezTo>
                <a:lnTo>
                  <a:pt x="438799" y="5473893"/>
                </a:lnTo>
                <a:cubicBezTo>
                  <a:pt x="417222" y="5482183"/>
                  <a:pt x="343312" y="5513407"/>
                  <a:pt x="316138" y="5523213"/>
                </a:cubicBezTo>
                <a:cubicBezTo>
                  <a:pt x="298481" y="5517132"/>
                  <a:pt x="286556" y="5522972"/>
                  <a:pt x="275748" y="5532726"/>
                </a:cubicBezTo>
                <a:cubicBezTo>
                  <a:pt x="238274" y="5535784"/>
                  <a:pt x="207076" y="5552679"/>
                  <a:pt x="166496" y="5563424"/>
                </a:cubicBezTo>
                <a:lnTo>
                  <a:pt x="0" y="5629888"/>
                </a:lnTo>
                <a:close/>
              </a:path>
            </a:pathLst>
          </a:cu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8196E2F-8233-FC19-2694-D71F4B473C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7668" y="294369"/>
            <a:ext cx="2124075" cy="19621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7097" y="5718041"/>
            <a:ext cx="1704646" cy="9257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Oval 6"/>
          <p:cNvSpPr/>
          <p:nvPr/>
        </p:nvSpPr>
        <p:spPr>
          <a:xfrm>
            <a:off x="5928575" y="1183896"/>
            <a:ext cx="721217" cy="7083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8" name="Oval 7"/>
          <p:cNvSpPr/>
          <p:nvPr/>
        </p:nvSpPr>
        <p:spPr>
          <a:xfrm>
            <a:off x="4572001" y="2947340"/>
            <a:ext cx="721217" cy="7083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9" name="Oval 8"/>
          <p:cNvSpPr/>
          <p:nvPr/>
        </p:nvSpPr>
        <p:spPr>
          <a:xfrm>
            <a:off x="7233633" y="2947340"/>
            <a:ext cx="721217" cy="7083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63573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0E91F5CA-B392-444C-88E3-BF5BAAEBDE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0459807F-B6FA-44D3-9A53-C55B6B56884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4080681"/>
            <a:ext cx="12192000" cy="2777318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black wall clock on a yellow background">
            <a:extLst>
              <a:ext uri="{FF2B5EF4-FFF2-40B4-BE49-F238E27FC236}">
                <a16:creationId xmlns:a16="http://schemas.microsoft.com/office/drawing/2014/main" xmlns="" id="{64DE1EB3-DE63-4BF7-8776-246F803BFAF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36"/>
          <a:stretch/>
        </p:blipFill>
        <p:spPr>
          <a:xfrm>
            <a:off x="20" y="10"/>
            <a:ext cx="12191979" cy="5886523"/>
          </a:xfrm>
          <a:custGeom>
            <a:avLst/>
            <a:gdLst/>
            <a:ahLst/>
            <a:cxnLst/>
            <a:rect l="l" t="t" r="r" b="b"/>
            <a:pathLst>
              <a:path w="12191999" h="5886533">
                <a:moveTo>
                  <a:pt x="4721173" y="4907914"/>
                </a:moveTo>
                <a:lnTo>
                  <a:pt x="4722109" y="4908125"/>
                </a:lnTo>
                <a:cubicBezTo>
                  <a:pt x="4721143" y="4908767"/>
                  <a:pt x="4718263" y="4909373"/>
                  <a:pt x="4717199" y="4909396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5751311"/>
                </a:lnTo>
                <a:lnTo>
                  <a:pt x="12140860" y="5770509"/>
                </a:lnTo>
                <a:cubicBezTo>
                  <a:pt x="12126656" y="5772723"/>
                  <a:pt x="12093589" y="5827925"/>
                  <a:pt x="12080161" y="5826358"/>
                </a:cubicBezTo>
                <a:cubicBezTo>
                  <a:pt x="11978188" y="5850511"/>
                  <a:pt x="11967361" y="5873564"/>
                  <a:pt x="11917885" y="5861578"/>
                </a:cubicBezTo>
                <a:cubicBezTo>
                  <a:pt x="11872779" y="5859863"/>
                  <a:pt x="11928861" y="5896778"/>
                  <a:pt x="11894610" y="5883738"/>
                </a:cubicBezTo>
                <a:cubicBezTo>
                  <a:pt x="11860359" y="5870698"/>
                  <a:pt x="11736091" y="5807232"/>
                  <a:pt x="11712379" y="5783337"/>
                </a:cubicBezTo>
                <a:cubicBezTo>
                  <a:pt x="11688667" y="5759442"/>
                  <a:pt x="11627912" y="5782933"/>
                  <a:pt x="11585366" y="5740371"/>
                </a:cubicBezTo>
                <a:lnTo>
                  <a:pt x="11516470" y="5663679"/>
                </a:lnTo>
                <a:cubicBezTo>
                  <a:pt x="11468274" y="5661847"/>
                  <a:pt x="11507335" y="5626593"/>
                  <a:pt x="11462692" y="5610127"/>
                </a:cubicBezTo>
                <a:cubicBezTo>
                  <a:pt x="11417567" y="5608500"/>
                  <a:pt x="11408021" y="5556613"/>
                  <a:pt x="11369712" y="5548654"/>
                </a:cubicBezTo>
                <a:cubicBezTo>
                  <a:pt x="11354317" y="5554704"/>
                  <a:pt x="11288328" y="5499810"/>
                  <a:pt x="11273969" y="5488986"/>
                </a:cubicBezTo>
                <a:cubicBezTo>
                  <a:pt x="11231913" y="5490378"/>
                  <a:pt x="11221973" y="5480544"/>
                  <a:pt x="11195084" y="5467967"/>
                </a:cubicBezTo>
                <a:cubicBezTo>
                  <a:pt x="11164086" y="5497749"/>
                  <a:pt x="11171649" y="5471790"/>
                  <a:pt x="11143408" y="5468614"/>
                </a:cubicBezTo>
                <a:cubicBezTo>
                  <a:pt x="11125906" y="5464975"/>
                  <a:pt x="11102603" y="5460835"/>
                  <a:pt x="11085935" y="5459365"/>
                </a:cubicBezTo>
                <a:cubicBezTo>
                  <a:pt x="11057493" y="5459661"/>
                  <a:pt x="11029906" y="5441496"/>
                  <a:pt x="11030953" y="5456484"/>
                </a:cubicBezTo>
                <a:cubicBezTo>
                  <a:pt x="11007784" y="5459001"/>
                  <a:pt x="10982005" y="5463178"/>
                  <a:pt x="10951060" y="5461240"/>
                </a:cubicBezTo>
                <a:cubicBezTo>
                  <a:pt x="10885365" y="5424406"/>
                  <a:pt x="10915288" y="5460968"/>
                  <a:pt x="10857721" y="5448157"/>
                </a:cubicBezTo>
                <a:cubicBezTo>
                  <a:pt x="10806646" y="5435790"/>
                  <a:pt x="10707075" y="5402712"/>
                  <a:pt x="10644616" y="5387039"/>
                </a:cubicBezTo>
                <a:cubicBezTo>
                  <a:pt x="10616446" y="5382224"/>
                  <a:pt x="10558603" y="5371613"/>
                  <a:pt x="10519277" y="5366793"/>
                </a:cubicBezTo>
                <a:cubicBezTo>
                  <a:pt x="10495461" y="5368312"/>
                  <a:pt x="10473830" y="5354868"/>
                  <a:pt x="10445981" y="5364735"/>
                </a:cubicBezTo>
                <a:cubicBezTo>
                  <a:pt x="10436536" y="5368773"/>
                  <a:pt x="10409281" y="5367966"/>
                  <a:pt x="10383865" y="5360888"/>
                </a:cubicBezTo>
                <a:cubicBezTo>
                  <a:pt x="10374827" y="5369095"/>
                  <a:pt x="10347864" y="5360432"/>
                  <a:pt x="10336852" y="5360277"/>
                </a:cubicBezTo>
                <a:cubicBezTo>
                  <a:pt x="10323586" y="5366987"/>
                  <a:pt x="10274741" y="5357921"/>
                  <a:pt x="10261098" y="5350526"/>
                </a:cubicBezTo>
                <a:lnTo>
                  <a:pt x="10126497" y="5339011"/>
                </a:lnTo>
                <a:lnTo>
                  <a:pt x="10082166" y="5336916"/>
                </a:lnTo>
                <a:cubicBezTo>
                  <a:pt x="10074567" y="5338985"/>
                  <a:pt x="10046860" y="5337657"/>
                  <a:pt x="10039237" y="5338580"/>
                </a:cubicBezTo>
                <a:cubicBezTo>
                  <a:pt x="9998458" y="5328479"/>
                  <a:pt x="9984394" y="5327989"/>
                  <a:pt x="9960016" y="5323065"/>
                </a:cubicBezTo>
                <a:cubicBezTo>
                  <a:pt x="9918980" y="5322923"/>
                  <a:pt x="9888741" y="5326122"/>
                  <a:pt x="9847789" y="5316297"/>
                </a:cubicBezTo>
                <a:lnTo>
                  <a:pt x="9728306" y="5296090"/>
                </a:lnTo>
                <a:cubicBezTo>
                  <a:pt x="9675056" y="5305676"/>
                  <a:pt x="9602035" y="5297282"/>
                  <a:pt x="9584504" y="5284670"/>
                </a:cubicBezTo>
                <a:cubicBezTo>
                  <a:pt x="9518952" y="5270394"/>
                  <a:pt x="9415429" y="5244268"/>
                  <a:pt x="9343049" y="5238968"/>
                </a:cubicBezTo>
                <a:lnTo>
                  <a:pt x="9231367" y="5187063"/>
                </a:lnTo>
                <a:lnTo>
                  <a:pt x="9194807" y="5176984"/>
                </a:lnTo>
                <a:lnTo>
                  <a:pt x="9189243" y="5167745"/>
                </a:lnTo>
                <a:lnTo>
                  <a:pt x="9151229" y="5156543"/>
                </a:lnTo>
                <a:lnTo>
                  <a:pt x="9150207" y="5157608"/>
                </a:lnTo>
                <a:cubicBezTo>
                  <a:pt x="9147045" y="5159739"/>
                  <a:pt x="9143081" y="5160831"/>
                  <a:pt x="9137315" y="5159777"/>
                </a:cubicBezTo>
                <a:cubicBezTo>
                  <a:pt x="9138862" y="5179261"/>
                  <a:pt x="9130952" y="5165972"/>
                  <a:pt x="9113809" y="5161143"/>
                </a:cubicBezTo>
                <a:cubicBezTo>
                  <a:pt x="9112388" y="5190326"/>
                  <a:pt x="9068114" y="5155892"/>
                  <a:pt x="9053450" y="5169457"/>
                </a:cubicBezTo>
                <a:lnTo>
                  <a:pt x="9005483" y="5166172"/>
                </a:lnTo>
                <a:lnTo>
                  <a:pt x="9005198" y="5166412"/>
                </a:lnTo>
                <a:cubicBezTo>
                  <a:pt x="9003143" y="5166632"/>
                  <a:pt x="9000324" y="5166304"/>
                  <a:pt x="8996229" y="5165201"/>
                </a:cubicBezTo>
                <a:lnTo>
                  <a:pt x="8990391" y="5163140"/>
                </a:lnTo>
                <a:lnTo>
                  <a:pt x="8974334" y="5159914"/>
                </a:lnTo>
                <a:lnTo>
                  <a:pt x="8968008" y="5160614"/>
                </a:lnTo>
                <a:lnTo>
                  <a:pt x="8963045" y="5162839"/>
                </a:lnTo>
                <a:cubicBezTo>
                  <a:pt x="8954690" y="5154888"/>
                  <a:pt x="8955517" y="5145940"/>
                  <a:pt x="8928985" y="5166027"/>
                </a:cubicBezTo>
                <a:cubicBezTo>
                  <a:pt x="8898031" y="5165007"/>
                  <a:pt x="8789300" y="5150352"/>
                  <a:pt x="8752441" y="5146795"/>
                </a:cubicBezTo>
                <a:cubicBezTo>
                  <a:pt x="8719819" y="5136075"/>
                  <a:pt x="8748194" y="5149736"/>
                  <a:pt x="8707844" y="5144694"/>
                </a:cubicBezTo>
                <a:cubicBezTo>
                  <a:pt x="8671606" y="5125159"/>
                  <a:pt x="8639142" y="5141599"/>
                  <a:pt x="8596068" y="5136122"/>
                </a:cubicBezTo>
                <a:lnTo>
                  <a:pt x="8525227" y="5150964"/>
                </a:lnTo>
                <a:lnTo>
                  <a:pt x="8510980" y="5145049"/>
                </a:lnTo>
                <a:lnTo>
                  <a:pt x="8506164" y="5142048"/>
                </a:lnTo>
                <a:cubicBezTo>
                  <a:pt x="8502646" y="5140271"/>
                  <a:pt x="8500045" y="5139460"/>
                  <a:pt x="8497965" y="5139310"/>
                </a:cubicBezTo>
                <a:lnTo>
                  <a:pt x="8497591" y="5139489"/>
                </a:lnTo>
                <a:lnTo>
                  <a:pt x="8490246" y="5136439"/>
                </a:lnTo>
                <a:lnTo>
                  <a:pt x="8367179" y="5122397"/>
                </a:lnTo>
                <a:cubicBezTo>
                  <a:pt x="8362021" y="5120372"/>
                  <a:pt x="8357730" y="5120720"/>
                  <a:pt x="8353796" y="5122203"/>
                </a:cubicBezTo>
                <a:lnTo>
                  <a:pt x="8352369" y="5123043"/>
                </a:lnTo>
                <a:lnTo>
                  <a:pt x="8320101" y="5105625"/>
                </a:lnTo>
                <a:lnTo>
                  <a:pt x="8314429" y="5105299"/>
                </a:lnTo>
                <a:lnTo>
                  <a:pt x="8295170" y="5091404"/>
                </a:lnTo>
                <a:lnTo>
                  <a:pt x="8284273" y="5085581"/>
                </a:lnTo>
                <a:lnTo>
                  <a:pt x="8283146" y="5081138"/>
                </a:lnTo>
                <a:cubicBezTo>
                  <a:pt x="8280842" y="5077893"/>
                  <a:pt x="8276148" y="5075245"/>
                  <a:pt x="8266072" y="5073963"/>
                </a:cubicBezTo>
                <a:lnTo>
                  <a:pt x="8263373" y="5074193"/>
                </a:lnTo>
                <a:lnTo>
                  <a:pt x="8252030" y="5064350"/>
                </a:lnTo>
                <a:cubicBezTo>
                  <a:pt x="8248856" y="5060500"/>
                  <a:pt x="8246644" y="5056218"/>
                  <a:pt x="8245831" y="5051358"/>
                </a:cubicBezTo>
                <a:cubicBezTo>
                  <a:pt x="8181824" y="5054265"/>
                  <a:pt x="8147127" y="5020143"/>
                  <a:pt x="8090268" y="5005197"/>
                </a:cubicBezTo>
                <a:cubicBezTo>
                  <a:pt x="8025464" y="4982055"/>
                  <a:pt x="7967067" y="4960819"/>
                  <a:pt x="7905404" y="4963224"/>
                </a:cubicBezTo>
                <a:cubicBezTo>
                  <a:pt x="7835116" y="4948312"/>
                  <a:pt x="7780962" y="4946081"/>
                  <a:pt x="7718741" y="4937509"/>
                </a:cubicBezTo>
                <a:lnTo>
                  <a:pt x="7614343" y="4940980"/>
                </a:lnTo>
                <a:lnTo>
                  <a:pt x="7527539" y="4935152"/>
                </a:lnTo>
                <a:lnTo>
                  <a:pt x="7519567" y="4932599"/>
                </a:lnTo>
                <a:cubicBezTo>
                  <a:pt x="7513989" y="4931260"/>
                  <a:pt x="7510169" y="4930910"/>
                  <a:pt x="7507408" y="4931264"/>
                </a:cubicBezTo>
                <a:lnTo>
                  <a:pt x="7507036" y="4931591"/>
                </a:lnTo>
                <a:lnTo>
                  <a:pt x="7495791" y="4929639"/>
                </a:lnTo>
                <a:cubicBezTo>
                  <a:pt x="7476982" y="4925521"/>
                  <a:pt x="7422524" y="4942937"/>
                  <a:pt x="7405387" y="4937744"/>
                </a:cubicBezTo>
                <a:cubicBezTo>
                  <a:pt x="7374785" y="4940694"/>
                  <a:pt x="7333986" y="4941799"/>
                  <a:pt x="7312176" y="4947339"/>
                </a:cubicBezTo>
                <a:lnTo>
                  <a:pt x="7310849" y="4948781"/>
                </a:lnTo>
                <a:lnTo>
                  <a:pt x="7218556" y="4923532"/>
                </a:lnTo>
                <a:lnTo>
                  <a:pt x="7201098" y="4918982"/>
                </a:lnTo>
                <a:lnTo>
                  <a:pt x="7197000" y="4913624"/>
                </a:lnTo>
                <a:cubicBezTo>
                  <a:pt x="7192108" y="4910101"/>
                  <a:pt x="7184502" y="4907962"/>
                  <a:pt x="7170804" y="4908976"/>
                </a:cubicBezTo>
                <a:lnTo>
                  <a:pt x="7096984" y="4896748"/>
                </a:lnTo>
                <a:cubicBezTo>
                  <a:pt x="7061144" y="4895770"/>
                  <a:pt x="7050185" y="4894793"/>
                  <a:pt x="7018492" y="4897122"/>
                </a:cubicBezTo>
                <a:cubicBezTo>
                  <a:pt x="6937524" y="4886184"/>
                  <a:pt x="6943641" y="4862018"/>
                  <a:pt x="6904142" y="4867616"/>
                </a:cubicBezTo>
                <a:cubicBezTo>
                  <a:pt x="6871918" y="4872824"/>
                  <a:pt x="6787985" y="4853750"/>
                  <a:pt x="6708218" y="4839661"/>
                </a:cubicBezTo>
                <a:cubicBezTo>
                  <a:pt x="6649102" y="4830206"/>
                  <a:pt x="6628102" y="4816105"/>
                  <a:pt x="6549451" y="4810885"/>
                </a:cubicBezTo>
                <a:cubicBezTo>
                  <a:pt x="6472150" y="4766795"/>
                  <a:pt x="6409692" y="4790518"/>
                  <a:pt x="6317556" y="4764085"/>
                </a:cubicBezTo>
                <a:cubicBezTo>
                  <a:pt x="6297547" y="4748563"/>
                  <a:pt x="6209288" y="4765756"/>
                  <a:pt x="6168670" y="4761998"/>
                </a:cubicBezTo>
                <a:cubicBezTo>
                  <a:pt x="6128052" y="4758240"/>
                  <a:pt x="6090536" y="4744692"/>
                  <a:pt x="6073844" y="4741536"/>
                </a:cubicBezTo>
                <a:lnTo>
                  <a:pt x="6068526" y="4743073"/>
                </a:lnTo>
                <a:lnTo>
                  <a:pt x="6048634" y="4742390"/>
                </a:lnTo>
                <a:lnTo>
                  <a:pt x="6041279" y="4750739"/>
                </a:lnTo>
                <a:lnTo>
                  <a:pt x="6010088" y="4755832"/>
                </a:lnTo>
                <a:cubicBezTo>
                  <a:pt x="5998677" y="4756419"/>
                  <a:pt x="5970124" y="4755506"/>
                  <a:pt x="5957373" y="4752188"/>
                </a:cubicBezTo>
                <a:lnTo>
                  <a:pt x="5758915" y="4736496"/>
                </a:lnTo>
                <a:lnTo>
                  <a:pt x="5626957" y="4735473"/>
                </a:lnTo>
                <a:lnTo>
                  <a:pt x="5470902" y="4749493"/>
                </a:lnTo>
                <a:cubicBezTo>
                  <a:pt x="5478131" y="4762521"/>
                  <a:pt x="5439006" y="4748455"/>
                  <a:pt x="5432757" y="4760746"/>
                </a:cubicBezTo>
                <a:cubicBezTo>
                  <a:pt x="5429365" y="4770778"/>
                  <a:pt x="5391824" y="4775462"/>
                  <a:pt x="5381664" y="4778448"/>
                </a:cubicBezTo>
                <a:lnTo>
                  <a:pt x="5261760" y="4798865"/>
                </a:lnTo>
                <a:cubicBezTo>
                  <a:pt x="5251595" y="4799049"/>
                  <a:pt x="5230547" y="4807359"/>
                  <a:pt x="5222959" y="4809989"/>
                </a:cubicBezTo>
                <a:lnTo>
                  <a:pt x="5174657" y="4812979"/>
                </a:lnTo>
                <a:lnTo>
                  <a:pt x="5156551" y="4820202"/>
                </a:lnTo>
                <a:lnTo>
                  <a:pt x="5142595" y="4823602"/>
                </a:lnTo>
                <a:lnTo>
                  <a:pt x="5139593" y="4825703"/>
                </a:lnTo>
                <a:cubicBezTo>
                  <a:pt x="5133873" y="4829743"/>
                  <a:pt x="5128076" y="4833554"/>
                  <a:pt x="5121656" y="4836556"/>
                </a:cubicBezTo>
                <a:cubicBezTo>
                  <a:pt x="5108317" y="4807937"/>
                  <a:pt x="5064853" y="4857373"/>
                  <a:pt x="5065787" y="4829985"/>
                </a:cubicBezTo>
                <a:cubicBezTo>
                  <a:pt x="5028193" y="4841501"/>
                  <a:pt x="5038944" y="4812412"/>
                  <a:pt x="5011510" y="4846366"/>
                </a:cubicBezTo>
                <a:cubicBezTo>
                  <a:pt x="4937023" y="4845983"/>
                  <a:pt x="4916353" y="4832976"/>
                  <a:pt x="4840437" y="4870383"/>
                </a:cubicBezTo>
                <a:cubicBezTo>
                  <a:pt x="4806739" y="4887025"/>
                  <a:pt x="4784106" y="4898171"/>
                  <a:pt x="4762444" y="4898151"/>
                </a:cubicBezTo>
                <a:cubicBezTo>
                  <a:pt x="4741323" y="4902652"/>
                  <a:pt x="4729481" y="4905474"/>
                  <a:pt x="4723182" y="4907166"/>
                </a:cubicBezTo>
                <a:lnTo>
                  <a:pt x="4721173" y="4907914"/>
                </a:lnTo>
                <a:lnTo>
                  <a:pt x="4715524" y="4906639"/>
                </a:lnTo>
                <a:cubicBezTo>
                  <a:pt x="4680148" y="4913595"/>
                  <a:pt x="4524744" y="4914403"/>
                  <a:pt x="4515810" y="4916541"/>
                </a:cubicBezTo>
                <a:cubicBezTo>
                  <a:pt x="4457819" y="4929653"/>
                  <a:pt x="4462659" y="4930394"/>
                  <a:pt x="4428539" y="4927192"/>
                </a:cubicBezTo>
                <a:cubicBezTo>
                  <a:pt x="4423303" y="4923821"/>
                  <a:pt x="4368974" y="4930115"/>
                  <a:pt x="4362872" y="4928538"/>
                </a:cubicBezTo>
                <a:lnTo>
                  <a:pt x="4316962" y="4921923"/>
                </a:lnTo>
                <a:lnTo>
                  <a:pt x="4315106" y="4923264"/>
                </a:lnTo>
                <a:cubicBezTo>
                  <a:pt x="4306123" y="4926635"/>
                  <a:pt x="4299993" y="4926634"/>
                  <a:pt x="4295140" y="4925143"/>
                </a:cubicBezTo>
                <a:lnTo>
                  <a:pt x="4290059" y="4922226"/>
                </a:lnTo>
                <a:lnTo>
                  <a:pt x="4276138" y="4922472"/>
                </a:lnTo>
                <a:lnTo>
                  <a:pt x="4248113" y="4920148"/>
                </a:lnTo>
                <a:lnTo>
                  <a:pt x="4202046" y="4922943"/>
                </a:lnTo>
                <a:cubicBezTo>
                  <a:pt x="4201945" y="4923363"/>
                  <a:pt x="4201842" y="4923782"/>
                  <a:pt x="4201741" y="4924202"/>
                </a:cubicBezTo>
                <a:cubicBezTo>
                  <a:pt x="4200116" y="4927039"/>
                  <a:pt x="4197140" y="4929158"/>
                  <a:pt x="4191245" y="4929836"/>
                </a:cubicBezTo>
                <a:cubicBezTo>
                  <a:pt x="4204212" y="4947125"/>
                  <a:pt x="4161274" y="4945230"/>
                  <a:pt x="4142742" y="4945701"/>
                </a:cubicBezTo>
                <a:cubicBezTo>
                  <a:pt x="4124717" y="4952767"/>
                  <a:pt x="4099099" y="4966347"/>
                  <a:pt x="4083094" y="4972234"/>
                </a:cubicBezTo>
                <a:lnTo>
                  <a:pt x="4074543" y="4973069"/>
                </a:lnTo>
                <a:cubicBezTo>
                  <a:pt x="4074504" y="4973170"/>
                  <a:pt x="4074463" y="4973269"/>
                  <a:pt x="4074424" y="4973368"/>
                </a:cubicBezTo>
                <a:cubicBezTo>
                  <a:pt x="4072678" y="4974152"/>
                  <a:pt x="4069906" y="4974653"/>
                  <a:pt x="4065507" y="4974812"/>
                </a:cubicBezTo>
                <a:lnTo>
                  <a:pt x="4058951" y="4974594"/>
                </a:lnTo>
                <a:lnTo>
                  <a:pt x="4042361" y="4976215"/>
                </a:lnTo>
                <a:lnTo>
                  <a:pt x="4036993" y="4978649"/>
                </a:lnTo>
                <a:lnTo>
                  <a:pt x="4035360" y="4982316"/>
                </a:lnTo>
                <a:lnTo>
                  <a:pt x="4033775" y="4982081"/>
                </a:lnTo>
                <a:cubicBezTo>
                  <a:pt x="4021424" y="4977217"/>
                  <a:pt x="4016874" y="4968841"/>
                  <a:pt x="4004535" y="4994649"/>
                </a:cubicBezTo>
                <a:cubicBezTo>
                  <a:pt x="3976667" y="4987584"/>
                  <a:pt x="3972977" y="5002913"/>
                  <a:pt x="3936843" y="5012106"/>
                </a:cubicBezTo>
                <a:cubicBezTo>
                  <a:pt x="3920506" y="5004382"/>
                  <a:pt x="3908535" y="5009071"/>
                  <a:pt x="3897272" y="5017761"/>
                </a:cubicBezTo>
                <a:cubicBezTo>
                  <a:pt x="3861092" y="5017265"/>
                  <a:pt x="3829628" y="5031135"/>
                  <a:pt x="3789757" y="5037999"/>
                </a:cubicBezTo>
                <a:cubicBezTo>
                  <a:pt x="3741007" y="5052705"/>
                  <a:pt x="3725129" y="5054682"/>
                  <a:pt x="3682510" y="5061922"/>
                </a:cubicBezTo>
                <a:lnTo>
                  <a:pt x="3610032" y="5094193"/>
                </a:lnTo>
                <a:lnTo>
                  <a:pt x="3603852" y="5092831"/>
                </a:lnTo>
                <a:cubicBezTo>
                  <a:pt x="3599580" y="5092212"/>
                  <a:pt x="3596726" y="5092212"/>
                  <a:pt x="3594733" y="5092667"/>
                </a:cubicBezTo>
                <a:lnTo>
                  <a:pt x="3594498" y="5092936"/>
                </a:lnTo>
                <a:lnTo>
                  <a:pt x="3585975" y="5092246"/>
                </a:lnTo>
                <a:cubicBezTo>
                  <a:pt x="3571623" y="5090455"/>
                  <a:pt x="3549389" y="5104654"/>
                  <a:pt x="3536132" y="5101945"/>
                </a:cubicBezTo>
                <a:cubicBezTo>
                  <a:pt x="3513940" y="5106241"/>
                  <a:pt x="3488622" y="5099976"/>
                  <a:pt x="3473220" y="5105606"/>
                </a:cubicBezTo>
                <a:lnTo>
                  <a:pt x="3400725" y="5117654"/>
                </a:lnTo>
                <a:lnTo>
                  <a:pt x="3375935" y="5106247"/>
                </a:lnTo>
                <a:lnTo>
                  <a:pt x="3348219" y="5109860"/>
                </a:lnTo>
                <a:cubicBezTo>
                  <a:pt x="3337206" y="5110533"/>
                  <a:pt x="3327054" y="5111295"/>
                  <a:pt x="3319639" y="5114795"/>
                </a:cubicBezTo>
                <a:lnTo>
                  <a:pt x="3248529" y="5133347"/>
                </a:lnTo>
                <a:lnTo>
                  <a:pt x="3210308" y="5119794"/>
                </a:lnTo>
                <a:cubicBezTo>
                  <a:pt x="3206088" y="5117870"/>
                  <a:pt x="3200152" y="5117326"/>
                  <a:pt x="3190375" y="5119915"/>
                </a:cubicBezTo>
                <a:lnTo>
                  <a:pt x="3188145" y="5121096"/>
                </a:lnTo>
                <a:cubicBezTo>
                  <a:pt x="3182625" y="5119116"/>
                  <a:pt x="3141856" y="5121682"/>
                  <a:pt x="3108596" y="5122416"/>
                </a:cubicBezTo>
                <a:cubicBezTo>
                  <a:pt x="3055968" y="5124842"/>
                  <a:pt x="3048940" y="5117475"/>
                  <a:pt x="2988584" y="5125502"/>
                </a:cubicBezTo>
                <a:cubicBezTo>
                  <a:pt x="2928853" y="5129690"/>
                  <a:pt x="2917951" y="5124649"/>
                  <a:pt x="2876540" y="5133019"/>
                </a:cubicBezTo>
                <a:lnTo>
                  <a:pt x="2626864" y="5133771"/>
                </a:lnTo>
                <a:cubicBezTo>
                  <a:pt x="2562348" y="5111858"/>
                  <a:pt x="2563422" y="5142456"/>
                  <a:pt x="2491422" y="5135486"/>
                </a:cubicBezTo>
                <a:cubicBezTo>
                  <a:pt x="2433091" y="5200962"/>
                  <a:pt x="2455709" y="5160483"/>
                  <a:pt x="2415617" y="5168715"/>
                </a:cubicBezTo>
                <a:lnTo>
                  <a:pt x="2290098" y="5166151"/>
                </a:lnTo>
                <a:cubicBezTo>
                  <a:pt x="2257057" y="5152522"/>
                  <a:pt x="2202458" y="5187690"/>
                  <a:pt x="2161714" y="5169302"/>
                </a:cubicBezTo>
                <a:cubicBezTo>
                  <a:pt x="2122714" y="5172302"/>
                  <a:pt x="2080450" y="5180350"/>
                  <a:pt x="2056089" y="5184144"/>
                </a:cubicBezTo>
                <a:cubicBezTo>
                  <a:pt x="2019828" y="5191108"/>
                  <a:pt x="1978839" y="5203797"/>
                  <a:pt x="1944153" y="5211084"/>
                </a:cubicBezTo>
                <a:cubicBezTo>
                  <a:pt x="1925867" y="5199079"/>
                  <a:pt x="1896027" y="5224183"/>
                  <a:pt x="1847968" y="5227868"/>
                </a:cubicBezTo>
                <a:cubicBezTo>
                  <a:pt x="1827977" y="5213971"/>
                  <a:pt x="1815570" y="5230544"/>
                  <a:pt x="1777083" y="5212267"/>
                </a:cubicBezTo>
                <a:cubicBezTo>
                  <a:pt x="1775439" y="5214216"/>
                  <a:pt x="1773397" y="5216035"/>
                  <a:pt x="1771025" y="5217668"/>
                </a:cubicBezTo>
                <a:cubicBezTo>
                  <a:pt x="1757251" y="5227146"/>
                  <a:pt x="1735528" y="5228402"/>
                  <a:pt x="1722509" y="5220470"/>
                </a:cubicBezTo>
                <a:cubicBezTo>
                  <a:pt x="1691779" y="5208440"/>
                  <a:pt x="1662321" y="5203305"/>
                  <a:pt x="1633941" y="5200774"/>
                </a:cubicBezTo>
                <a:lnTo>
                  <a:pt x="1586145" y="5210184"/>
                </a:lnTo>
                <a:cubicBezTo>
                  <a:pt x="1567948" y="5215416"/>
                  <a:pt x="1545900" y="5226363"/>
                  <a:pt x="1524748" y="5232173"/>
                </a:cubicBezTo>
                <a:cubicBezTo>
                  <a:pt x="1502586" y="5235395"/>
                  <a:pt x="1478013" y="5230993"/>
                  <a:pt x="1459242" y="5245044"/>
                </a:cubicBezTo>
                <a:cubicBezTo>
                  <a:pt x="1421474" y="5260197"/>
                  <a:pt x="1374524" y="5244220"/>
                  <a:pt x="1349457" y="5280705"/>
                </a:cubicBezTo>
                <a:cubicBezTo>
                  <a:pt x="1273276" y="5302389"/>
                  <a:pt x="1121512" y="5336260"/>
                  <a:pt x="1009212" y="5361227"/>
                </a:cubicBezTo>
                <a:cubicBezTo>
                  <a:pt x="939016" y="5373529"/>
                  <a:pt x="866895" y="5370149"/>
                  <a:pt x="808572" y="5377024"/>
                </a:cubicBezTo>
                <a:cubicBezTo>
                  <a:pt x="802823" y="5374184"/>
                  <a:pt x="726016" y="5397963"/>
                  <a:pt x="719549" y="5396991"/>
                </a:cubicBezTo>
                <a:lnTo>
                  <a:pt x="698795" y="5397657"/>
                </a:lnTo>
                <a:cubicBezTo>
                  <a:pt x="689833" y="5401894"/>
                  <a:pt x="683492" y="5402495"/>
                  <a:pt x="678327" y="5401487"/>
                </a:cubicBezTo>
                <a:lnTo>
                  <a:pt x="672784" y="5399085"/>
                </a:lnTo>
                <a:lnTo>
                  <a:pt x="658406" y="5400696"/>
                </a:lnTo>
                <a:lnTo>
                  <a:pt x="629185" y="5401132"/>
                </a:lnTo>
                <a:lnTo>
                  <a:pt x="624558" y="5403782"/>
                </a:lnTo>
                <a:lnTo>
                  <a:pt x="581798" y="5408438"/>
                </a:lnTo>
                <a:cubicBezTo>
                  <a:pt x="581736" y="5408865"/>
                  <a:pt x="581671" y="5409294"/>
                  <a:pt x="581608" y="5409722"/>
                </a:cubicBezTo>
                <a:cubicBezTo>
                  <a:pt x="580204" y="5412704"/>
                  <a:pt x="577331" y="5415106"/>
                  <a:pt x="571299" y="5416358"/>
                </a:cubicBezTo>
                <a:cubicBezTo>
                  <a:pt x="551623" y="5426267"/>
                  <a:pt x="484499" y="5459654"/>
                  <a:pt x="463549" y="5469173"/>
                </a:cubicBezTo>
                <a:cubicBezTo>
                  <a:pt x="453136" y="5470720"/>
                  <a:pt x="449731" y="5472678"/>
                  <a:pt x="445606" y="5473465"/>
                </a:cubicBezTo>
                <a:lnTo>
                  <a:pt x="438799" y="5473893"/>
                </a:lnTo>
                <a:cubicBezTo>
                  <a:pt x="417222" y="5482183"/>
                  <a:pt x="343312" y="5513407"/>
                  <a:pt x="316138" y="5523213"/>
                </a:cubicBezTo>
                <a:cubicBezTo>
                  <a:pt x="298481" y="5517132"/>
                  <a:pt x="286556" y="5522972"/>
                  <a:pt x="275748" y="5532726"/>
                </a:cubicBezTo>
                <a:cubicBezTo>
                  <a:pt x="238274" y="5535784"/>
                  <a:pt x="207076" y="5552679"/>
                  <a:pt x="166496" y="5563424"/>
                </a:cubicBezTo>
                <a:lnTo>
                  <a:pt x="0" y="5629888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6DEA60-FC45-4962-A755-10660F5735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9370" y="5632386"/>
            <a:ext cx="9681882" cy="739880"/>
          </a:xfrm>
        </p:spPr>
        <p:txBody>
          <a:bodyPr anchor="b">
            <a:noAutofit/>
          </a:bodyPr>
          <a:lstStyle/>
          <a:p>
            <a:r>
              <a:rPr lang="bg-BG" sz="5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Управление на Времето</a:t>
            </a:r>
            <a:endParaRPr lang="en-US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8196E2F-8233-FC19-2694-D71F4B473C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7668" y="294369"/>
            <a:ext cx="2124075" cy="19621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264090" y="2519999"/>
            <a:ext cx="50871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Тодор Терзиев 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GST LC Plovdiv</a:t>
            </a:r>
            <a:endParaRPr lang="bg-BG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7097" y="5718041"/>
            <a:ext cx="1704646" cy="9257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73533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Down Arrow 7">
            <a:extLst>
              <a:ext uri="{FF2B5EF4-FFF2-40B4-BE49-F238E27FC236}">
                <a16:creationId xmlns:a16="http://schemas.microsoft.com/office/drawing/2014/main" xmlns="" id="{D4771268-CB57-404A-9271-370EB28F60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46DE5A-5BE1-4DB0-A455-698827FC0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bg-BG" sz="33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Защо е Важно?</a:t>
            </a:r>
            <a:endParaRPr lang="en-US" sz="33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A picture containing wall&#10;&#10;Description automatically generated">
            <a:extLst>
              <a:ext uri="{FF2B5EF4-FFF2-40B4-BE49-F238E27FC236}">
                <a16:creationId xmlns:a16="http://schemas.microsoft.com/office/drawing/2014/main" xmlns="" id="{1226E640-5FCC-4309-8C8C-973C13B3533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18" r="21341" b="1"/>
          <a:stretch/>
        </p:blipFill>
        <p:spPr>
          <a:xfrm>
            <a:off x="5374860" y="643466"/>
            <a:ext cx="5585612" cy="556873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7097" y="5718041"/>
            <a:ext cx="1704646" cy="9257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31037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46DE5A-5BE1-4DB0-A455-698827FC0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bg-BG" b="1" dirty="0"/>
              <a:t>Цели на Сесията</a:t>
            </a:r>
            <a:endParaRPr lang="en-US" b="1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7CB4857B-ED7C-444D-9F04-2F885114A1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D18046FB-44EA-4FD8-A585-EA09A319B2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479F5F2B-8B58-4140-AE6A-51F6C67B18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xmlns="" id="{78DF8228-CA22-4C0C-B7DA-B2C03C28D9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6900361"/>
              </p:ext>
            </p:extLst>
          </p:nvPr>
        </p:nvGraphicFramePr>
        <p:xfrm>
          <a:off x="1653363" y="2176272"/>
          <a:ext cx="9790084" cy="4041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0C69C10D-9C0D-1EA3-0CAF-FA3A62A58A7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8637" y="328889"/>
            <a:ext cx="1212898" cy="112043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2763" y="5782436"/>
            <a:ext cx="1704646" cy="9257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03915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Calendar&#10;&#10;Description automatically generated with medium confidence">
            <a:extLst>
              <a:ext uri="{FF2B5EF4-FFF2-40B4-BE49-F238E27FC236}">
                <a16:creationId xmlns:a16="http://schemas.microsoft.com/office/drawing/2014/main" xmlns="" id="{BC15FD7A-107B-409C-B19E-E766C8CC4E8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772"/>
          <a:stretch/>
        </p:blipFill>
        <p:spPr>
          <a:xfrm>
            <a:off x="4117521" y="10"/>
            <a:ext cx="8074479" cy="6857990"/>
          </a:xfrm>
          <a:prstGeom prst="rect">
            <a:avLst/>
          </a:prstGeom>
        </p:spPr>
      </p:pic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8F23F8A3-8FD7-4779-8323-FDC26BE998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0" y="-478"/>
            <a:ext cx="7859800" cy="6858478"/>
          </a:xfrm>
          <a:custGeom>
            <a:avLst/>
            <a:gdLst>
              <a:gd name="connsiteX0" fmla="*/ 7859800 w 7859800"/>
              <a:gd name="connsiteY0" fmla="*/ 6858478 h 6858478"/>
              <a:gd name="connsiteX1" fmla="*/ 435245 w 7859800"/>
              <a:gd name="connsiteY1" fmla="*/ 6858478 h 6858478"/>
              <a:gd name="connsiteX2" fmla="*/ 435505 w 7859800"/>
              <a:gd name="connsiteY2" fmla="*/ 6857916 h 6858478"/>
              <a:gd name="connsiteX3" fmla="*/ 0 w 7859800"/>
              <a:gd name="connsiteY3" fmla="*/ 6857916 h 6858478"/>
              <a:gd name="connsiteX4" fmla="*/ 0 w 7859800"/>
              <a:gd name="connsiteY4" fmla="*/ 0 h 6858478"/>
              <a:gd name="connsiteX5" fmla="*/ 3611620 w 7859800"/>
              <a:gd name="connsiteY5" fmla="*/ 0 h 6858478"/>
              <a:gd name="connsiteX6" fmla="*/ 4677848 w 7859800"/>
              <a:gd name="connsiteY6" fmla="*/ 0 h 6858478"/>
              <a:gd name="connsiteX7" fmla="*/ 4683425 w 7859800"/>
              <a:gd name="connsiteY7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859800" h="6858478">
                <a:moveTo>
                  <a:pt x="7859800" y="6858478"/>
                </a:moveTo>
                <a:lnTo>
                  <a:pt x="435245" y="6858478"/>
                </a:lnTo>
                <a:lnTo>
                  <a:pt x="435505" y="6857916"/>
                </a:lnTo>
                <a:lnTo>
                  <a:pt x="0" y="6857916"/>
                </a:lnTo>
                <a:lnTo>
                  <a:pt x="0" y="0"/>
                </a:lnTo>
                <a:lnTo>
                  <a:pt x="3611620" y="0"/>
                </a:lnTo>
                <a:lnTo>
                  <a:pt x="4677848" y="0"/>
                </a:lnTo>
                <a:lnTo>
                  <a:pt x="4683425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xmlns="" id="{F605C4CC-A25C-416F-8333-7CB7DC97D8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0" y="-478"/>
            <a:ext cx="7431174" cy="6858478"/>
          </a:xfrm>
          <a:custGeom>
            <a:avLst/>
            <a:gdLst>
              <a:gd name="connsiteX0" fmla="*/ 7431174 w 7431174"/>
              <a:gd name="connsiteY0" fmla="*/ 6858478 h 6858478"/>
              <a:gd name="connsiteX1" fmla="*/ 6619 w 7431174"/>
              <a:gd name="connsiteY1" fmla="*/ 6858478 h 6858478"/>
              <a:gd name="connsiteX2" fmla="*/ 6879 w 7431174"/>
              <a:gd name="connsiteY2" fmla="*/ 6857916 h 6858478"/>
              <a:gd name="connsiteX3" fmla="*/ 0 w 7431174"/>
              <a:gd name="connsiteY3" fmla="*/ 6857916 h 6858478"/>
              <a:gd name="connsiteX4" fmla="*/ 0 w 7431174"/>
              <a:gd name="connsiteY4" fmla="*/ 0 h 6858478"/>
              <a:gd name="connsiteX5" fmla="*/ 3182994 w 7431174"/>
              <a:gd name="connsiteY5" fmla="*/ 0 h 6858478"/>
              <a:gd name="connsiteX6" fmla="*/ 4249222 w 7431174"/>
              <a:gd name="connsiteY6" fmla="*/ 0 h 6858478"/>
              <a:gd name="connsiteX7" fmla="*/ 4254799 w 7431174"/>
              <a:gd name="connsiteY7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431174" h="6858478">
                <a:moveTo>
                  <a:pt x="7431174" y="6858478"/>
                </a:moveTo>
                <a:lnTo>
                  <a:pt x="6619" y="6858478"/>
                </a:lnTo>
                <a:lnTo>
                  <a:pt x="6879" y="6857916"/>
                </a:lnTo>
                <a:lnTo>
                  <a:pt x="0" y="6857916"/>
                </a:lnTo>
                <a:lnTo>
                  <a:pt x="0" y="0"/>
                </a:lnTo>
                <a:lnTo>
                  <a:pt x="3182994" y="0"/>
                </a:lnTo>
                <a:lnTo>
                  <a:pt x="4249222" y="0"/>
                </a:lnTo>
                <a:lnTo>
                  <a:pt x="4254799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05DACC-8D32-46E8-A8ED-37F4A7CFF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365125"/>
            <a:ext cx="5266155" cy="1325563"/>
          </a:xfrm>
        </p:spPr>
        <p:txBody>
          <a:bodyPr>
            <a:normAutofit/>
          </a:bodyPr>
          <a:lstStyle/>
          <a:p>
            <a:r>
              <a:rPr lang="bg-BG" b="1" dirty="0"/>
              <a:t>Пречки</a:t>
            </a:r>
            <a:endParaRPr lang="en-US" b="1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8F4F1F0C-D25A-45A5-887B-E1BB3BE19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816" y="1880933"/>
            <a:ext cx="5266155" cy="4154361"/>
          </a:xfrm>
        </p:spPr>
        <p:txBody>
          <a:bodyPr>
            <a:normAutofit fontScale="92500" lnSpcReduction="10000"/>
          </a:bodyPr>
          <a:lstStyle/>
          <a:p>
            <a:r>
              <a:rPr lang="bg-BG" dirty="0"/>
              <a:t>Неясни цели</a:t>
            </a:r>
            <a:r>
              <a:rPr lang="en-US" dirty="0"/>
              <a:t>/</a:t>
            </a:r>
            <a:r>
              <a:rPr lang="bg-BG" dirty="0" smtClean="0"/>
              <a:t>приоритети;</a:t>
            </a:r>
          </a:p>
          <a:p>
            <a:endParaRPr lang="en-US" dirty="0"/>
          </a:p>
          <a:p>
            <a:r>
              <a:rPr lang="bg-BG" dirty="0"/>
              <a:t>Персонална </a:t>
            </a:r>
            <a:r>
              <a:rPr lang="bg-BG" dirty="0" smtClean="0"/>
              <a:t>неорганизираност;</a:t>
            </a:r>
          </a:p>
          <a:p>
            <a:endParaRPr lang="en-US" dirty="0"/>
          </a:p>
          <a:p>
            <a:r>
              <a:rPr lang="bg-BG" dirty="0"/>
              <a:t>Липса на </a:t>
            </a:r>
            <a:r>
              <a:rPr lang="bg-BG" dirty="0" smtClean="0"/>
              <a:t>планиране;</a:t>
            </a:r>
          </a:p>
          <a:p>
            <a:pPr marL="0" indent="0">
              <a:buNone/>
            </a:pPr>
            <a:endParaRPr lang="en-US" dirty="0"/>
          </a:p>
          <a:p>
            <a:r>
              <a:rPr lang="bg-BG" dirty="0"/>
              <a:t>Разсейване и </a:t>
            </a:r>
            <a:r>
              <a:rPr lang="bg-BG" dirty="0" smtClean="0"/>
              <a:t>прекъсване;</a:t>
            </a:r>
          </a:p>
          <a:p>
            <a:pPr marL="0" indent="0">
              <a:buNone/>
            </a:pPr>
            <a:endParaRPr lang="en-US" dirty="0"/>
          </a:p>
          <a:p>
            <a:r>
              <a:rPr lang="bg-BG" dirty="0"/>
              <a:t>Невъзможност да казваме </a:t>
            </a:r>
            <a:r>
              <a:rPr lang="en-US" dirty="0"/>
              <a:t>“</a:t>
            </a:r>
            <a:r>
              <a:rPr lang="bg-BG" dirty="0"/>
              <a:t>НЕ</a:t>
            </a:r>
            <a:r>
              <a:rPr lang="en-US" dirty="0"/>
              <a:t>”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7548" y="5821072"/>
            <a:ext cx="1704646" cy="9257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884823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Calendar&#10;&#10;Description automatically generated with medium confidence">
            <a:extLst>
              <a:ext uri="{FF2B5EF4-FFF2-40B4-BE49-F238E27FC236}">
                <a16:creationId xmlns:a16="http://schemas.microsoft.com/office/drawing/2014/main" xmlns="" id="{BC15FD7A-107B-409C-B19E-E766C8CC4E8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772"/>
          <a:stretch/>
        </p:blipFill>
        <p:spPr>
          <a:xfrm>
            <a:off x="4117521" y="10"/>
            <a:ext cx="8074479" cy="6857990"/>
          </a:xfrm>
          <a:prstGeom prst="rect">
            <a:avLst/>
          </a:prstGeom>
        </p:spPr>
      </p:pic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8F23F8A3-8FD7-4779-8323-FDC26BE998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0" y="-478"/>
            <a:ext cx="7859800" cy="6858478"/>
          </a:xfrm>
          <a:custGeom>
            <a:avLst/>
            <a:gdLst>
              <a:gd name="connsiteX0" fmla="*/ 7859800 w 7859800"/>
              <a:gd name="connsiteY0" fmla="*/ 6858478 h 6858478"/>
              <a:gd name="connsiteX1" fmla="*/ 435245 w 7859800"/>
              <a:gd name="connsiteY1" fmla="*/ 6858478 h 6858478"/>
              <a:gd name="connsiteX2" fmla="*/ 435505 w 7859800"/>
              <a:gd name="connsiteY2" fmla="*/ 6857916 h 6858478"/>
              <a:gd name="connsiteX3" fmla="*/ 0 w 7859800"/>
              <a:gd name="connsiteY3" fmla="*/ 6857916 h 6858478"/>
              <a:gd name="connsiteX4" fmla="*/ 0 w 7859800"/>
              <a:gd name="connsiteY4" fmla="*/ 0 h 6858478"/>
              <a:gd name="connsiteX5" fmla="*/ 3611620 w 7859800"/>
              <a:gd name="connsiteY5" fmla="*/ 0 h 6858478"/>
              <a:gd name="connsiteX6" fmla="*/ 4677848 w 7859800"/>
              <a:gd name="connsiteY6" fmla="*/ 0 h 6858478"/>
              <a:gd name="connsiteX7" fmla="*/ 4683425 w 7859800"/>
              <a:gd name="connsiteY7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859800" h="6858478">
                <a:moveTo>
                  <a:pt x="7859800" y="6858478"/>
                </a:moveTo>
                <a:lnTo>
                  <a:pt x="435245" y="6858478"/>
                </a:lnTo>
                <a:lnTo>
                  <a:pt x="435505" y="6857916"/>
                </a:lnTo>
                <a:lnTo>
                  <a:pt x="0" y="6857916"/>
                </a:lnTo>
                <a:lnTo>
                  <a:pt x="0" y="0"/>
                </a:lnTo>
                <a:lnTo>
                  <a:pt x="3611620" y="0"/>
                </a:lnTo>
                <a:lnTo>
                  <a:pt x="4677848" y="0"/>
                </a:lnTo>
                <a:lnTo>
                  <a:pt x="4683425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xmlns="" id="{F605C4CC-A25C-416F-8333-7CB7DC97D8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0" y="-478"/>
            <a:ext cx="7431174" cy="6858478"/>
          </a:xfrm>
          <a:custGeom>
            <a:avLst/>
            <a:gdLst>
              <a:gd name="connsiteX0" fmla="*/ 7431174 w 7431174"/>
              <a:gd name="connsiteY0" fmla="*/ 6858478 h 6858478"/>
              <a:gd name="connsiteX1" fmla="*/ 6619 w 7431174"/>
              <a:gd name="connsiteY1" fmla="*/ 6858478 h 6858478"/>
              <a:gd name="connsiteX2" fmla="*/ 6879 w 7431174"/>
              <a:gd name="connsiteY2" fmla="*/ 6857916 h 6858478"/>
              <a:gd name="connsiteX3" fmla="*/ 0 w 7431174"/>
              <a:gd name="connsiteY3" fmla="*/ 6857916 h 6858478"/>
              <a:gd name="connsiteX4" fmla="*/ 0 w 7431174"/>
              <a:gd name="connsiteY4" fmla="*/ 0 h 6858478"/>
              <a:gd name="connsiteX5" fmla="*/ 3182994 w 7431174"/>
              <a:gd name="connsiteY5" fmla="*/ 0 h 6858478"/>
              <a:gd name="connsiteX6" fmla="*/ 4249222 w 7431174"/>
              <a:gd name="connsiteY6" fmla="*/ 0 h 6858478"/>
              <a:gd name="connsiteX7" fmla="*/ 4254799 w 7431174"/>
              <a:gd name="connsiteY7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431174" h="6858478">
                <a:moveTo>
                  <a:pt x="7431174" y="6858478"/>
                </a:moveTo>
                <a:lnTo>
                  <a:pt x="6619" y="6858478"/>
                </a:lnTo>
                <a:lnTo>
                  <a:pt x="6879" y="6857916"/>
                </a:lnTo>
                <a:lnTo>
                  <a:pt x="0" y="6857916"/>
                </a:lnTo>
                <a:lnTo>
                  <a:pt x="0" y="0"/>
                </a:lnTo>
                <a:lnTo>
                  <a:pt x="3182994" y="0"/>
                </a:lnTo>
                <a:lnTo>
                  <a:pt x="4249222" y="0"/>
                </a:lnTo>
                <a:lnTo>
                  <a:pt x="4254799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05DACC-8D32-46E8-A8ED-37F4A7CFF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365125"/>
            <a:ext cx="5266155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dirty="0" smtClean="0"/>
              <a:t>Инструменти за управление на времето</a:t>
            </a:r>
            <a:endParaRPr lang="en-US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0275" y="5808193"/>
            <a:ext cx="1704646" cy="9257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804672" y="2073499"/>
            <a:ext cx="499082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sz="2000" dirty="0" smtClean="0"/>
              <a:t>Преоритизиране на цели/задачи</a:t>
            </a:r>
            <a:r>
              <a:rPr lang="en-US" sz="2000" dirty="0" smtClean="0"/>
              <a:t>;</a:t>
            </a:r>
            <a:endParaRPr lang="bg-BG" sz="2000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Fi-</a:t>
            </a:r>
            <a:r>
              <a:rPr lang="en-US" sz="2000" dirty="0" err="1" smtClean="0"/>
              <a:t>Fo</a:t>
            </a:r>
            <a:r>
              <a:rPr lang="bg-BG" sz="2000" dirty="0"/>
              <a:t> </a:t>
            </a:r>
            <a:r>
              <a:rPr lang="bg-BG" sz="2000" dirty="0" smtClean="0"/>
              <a:t>срещу </a:t>
            </a:r>
            <a:r>
              <a:rPr lang="en-US" sz="2000" dirty="0" smtClean="0"/>
              <a:t>Multi-tasking;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sz="2000" dirty="0" smtClean="0"/>
              <a:t>Управление на времето на група; </a:t>
            </a:r>
          </a:p>
        </p:txBody>
      </p:sp>
    </p:spTree>
    <p:extLst>
      <p:ext uri="{BB962C8B-B14F-4D97-AF65-F5344CB8AC3E}">
        <p14:creationId xmlns:p14="http://schemas.microsoft.com/office/powerpoint/2010/main" val="26168751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Calendar&#10;&#10;Description automatically generated with medium confidence">
            <a:extLst>
              <a:ext uri="{FF2B5EF4-FFF2-40B4-BE49-F238E27FC236}">
                <a16:creationId xmlns:a16="http://schemas.microsoft.com/office/drawing/2014/main" xmlns="" id="{BC15FD7A-107B-409C-B19E-E766C8CC4E8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772"/>
          <a:stretch/>
        </p:blipFill>
        <p:spPr>
          <a:xfrm>
            <a:off x="4117521" y="10"/>
            <a:ext cx="8074479" cy="6857990"/>
          </a:xfrm>
          <a:prstGeom prst="rect">
            <a:avLst/>
          </a:prstGeom>
        </p:spPr>
      </p:pic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8F23F8A3-8FD7-4779-8323-FDC26BE998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0" y="-478"/>
            <a:ext cx="7859800" cy="6858478"/>
          </a:xfrm>
          <a:custGeom>
            <a:avLst/>
            <a:gdLst>
              <a:gd name="connsiteX0" fmla="*/ 7859800 w 7859800"/>
              <a:gd name="connsiteY0" fmla="*/ 6858478 h 6858478"/>
              <a:gd name="connsiteX1" fmla="*/ 435245 w 7859800"/>
              <a:gd name="connsiteY1" fmla="*/ 6858478 h 6858478"/>
              <a:gd name="connsiteX2" fmla="*/ 435505 w 7859800"/>
              <a:gd name="connsiteY2" fmla="*/ 6857916 h 6858478"/>
              <a:gd name="connsiteX3" fmla="*/ 0 w 7859800"/>
              <a:gd name="connsiteY3" fmla="*/ 6857916 h 6858478"/>
              <a:gd name="connsiteX4" fmla="*/ 0 w 7859800"/>
              <a:gd name="connsiteY4" fmla="*/ 0 h 6858478"/>
              <a:gd name="connsiteX5" fmla="*/ 3611620 w 7859800"/>
              <a:gd name="connsiteY5" fmla="*/ 0 h 6858478"/>
              <a:gd name="connsiteX6" fmla="*/ 4677848 w 7859800"/>
              <a:gd name="connsiteY6" fmla="*/ 0 h 6858478"/>
              <a:gd name="connsiteX7" fmla="*/ 4683425 w 7859800"/>
              <a:gd name="connsiteY7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859800" h="6858478">
                <a:moveTo>
                  <a:pt x="7859800" y="6858478"/>
                </a:moveTo>
                <a:lnTo>
                  <a:pt x="435245" y="6858478"/>
                </a:lnTo>
                <a:lnTo>
                  <a:pt x="435505" y="6857916"/>
                </a:lnTo>
                <a:lnTo>
                  <a:pt x="0" y="6857916"/>
                </a:lnTo>
                <a:lnTo>
                  <a:pt x="0" y="0"/>
                </a:lnTo>
                <a:lnTo>
                  <a:pt x="3611620" y="0"/>
                </a:lnTo>
                <a:lnTo>
                  <a:pt x="4677848" y="0"/>
                </a:lnTo>
                <a:lnTo>
                  <a:pt x="4683425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xmlns="" id="{F605C4CC-A25C-416F-8333-7CB7DC97D8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0" y="-478"/>
            <a:ext cx="7431174" cy="6858478"/>
          </a:xfrm>
          <a:custGeom>
            <a:avLst/>
            <a:gdLst>
              <a:gd name="connsiteX0" fmla="*/ 7431174 w 7431174"/>
              <a:gd name="connsiteY0" fmla="*/ 6858478 h 6858478"/>
              <a:gd name="connsiteX1" fmla="*/ 6619 w 7431174"/>
              <a:gd name="connsiteY1" fmla="*/ 6858478 h 6858478"/>
              <a:gd name="connsiteX2" fmla="*/ 6879 w 7431174"/>
              <a:gd name="connsiteY2" fmla="*/ 6857916 h 6858478"/>
              <a:gd name="connsiteX3" fmla="*/ 0 w 7431174"/>
              <a:gd name="connsiteY3" fmla="*/ 6857916 h 6858478"/>
              <a:gd name="connsiteX4" fmla="*/ 0 w 7431174"/>
              <a:gd name="connsiteY4" fmla="*/ 0 h 6858478"/>
              <a:gd name="connsiteX5" fmla="*/ 3182994 w 7431174"/>
              <a:gd name="connsiteY5" fmla="*/ 0 h 6858478"/>
              <a:gd name="connsiteX6" fmla="*/ 4249222 w 7431174"/>
              <a:gd name="connsiteY6" fmla="*/ 0 h 6858478"/>
              <a:gd name="connsiteX7" fmla="*/ 4254799 w 7431174"/>
              <a:gd name="connsiteY7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431174" h="6858478">
                <a:moveTo>
                  <a:pt x="7431174" y="6858478"/>
                </a:moveTo>
                <a:lnTo>
                  <a:pt x="6619" y="6858478"/>
                </a:lnTo>
                <a:lnTo>
                  <a:pt x="6879" y="6857916"/>
                </a:lnTo>
                <a:lnTo>
                  <a:pt x="0" y="6857916"/>
                </a:lnTo>
                <a:lnTo>
                  <a:pt x="0" y="0"/>
                </a:lnTo>
                <a:lnTo>
                  <a:pt x="3182994" y="0"/>
                </a:lnTo>
                <a:lnTo>
                  <a:pt x="4249222" y="0"/>
                </a:lnTo>
                <a:lnTo>
                  <a:pt x="4254799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05DACC-8D32-46E8-A8ED-37F4A7CFF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365125"/>
            <a:ext cx="5266155" cy="1325563"/>
          </a:xfrm>
        </p:spPr>
        <p:txBody>
          <a:bodyPr>
            <a:normAutofit/>
          </a:bodyPr>
          <a:lstStyle/>
          <a:p>
            <a:r>
              <a:rPr lang="bg-BG" sz="3600" b="1" dirty="0" smtClean="0"/>
              <a:t>Как да преоритизираме ?!</a:t>
            </a:r>
            <a:endParaRPr lang="en-US" sz="3600" b="1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1840557"/>
              </p:ext>
            </p:extLst>
          </p:nvPr>
        </p:nvGraphicFramePr>
        <p:xfrm>
          <a:off x="804863" y="2022473"/>
          <a:ext cx="4271962" cy="28071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71962"/>
              </a:tblGrid>
              <a:tr h="2807104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Цялото време за изпълнение</a:t>
                      </a:r>
                      <a:r>
                        <a:rPr lang="bg-BG" baseline="0" dirty="0" smtClean="0"/>
                        <a:t> на проеркт на клуба. </a:t>
                      </a:r>
                      <a:endParaRPr lang="bg-BG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0275" y="5808193"/>
            <a:ext cx="1704646" cy="9257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787657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Calendar&#10;&#10;Description automatically generated with medium confidence">
            <a:extLst>
              <a:ext uri="{FF2B5EF4-FFF2-40B4-BE49-F238E27FC236}">
                <a16:creationId xmlns:a16="http://schemas.microsoft.com/office/drawing/2014/main" xmlns="" id="{BC15FD7A-107B-409C-B19E-E766C8CC4E8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772"/>
          <a:stretch/>
        </p:blipFill>
        <p:spPr>
          <a:xfrm>
            <a:off x="4117521" y="10"/>
            <a:ext cx="8074479" cy="6857990"/>
          </a:xfrm>
          <a:prstGeom prst="rect">
            <a:avLst/>
          </a:prstGeom>
        </p:spPr>
      </p:pic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8F23F8A3-8FD7-4779-8323-FDC26BE998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0" y="-478"/>
            <a:ext cx="7859800" cy="6858478"/>
          </a:xfrm>
          <a:custGeom>
            <a:avLst/>
            <a:gdLst>
              <a:gd name="connsiteX0" fmla="*/ 7859800 w 7859800"/>
              <a:gd name="connsiteY0" fmla="*/ 6858478 h 6858478"/>
              <a:gd name="connsiteX1" fmla="*/ 435245 w 7859800"/>
              <a:gd name="connsiteY1" fmla="*/ 6858478 h 6858478"/>
              <a:gd name="connsiteX2" fmla="*/ 435505 w 7859800"/>
              <a:gd name="connsiteY2" fmla="*/ 6857916 h 6858478"/>
              <a:gd name="connsiteX3" fmla="*/ 0 w 7859800"/>
              <a:gd name="connsiteY3" fmla="*/ 6857916 h 6858478"/>
              <a:gd name="connsiteX4" fmla="*/ 0 w 7859800"/>
              <a:gd name="connsiteY4" fmla="*/ 0 h 6858478"/>
              <a:gd name="connsiteX5" fmla="*/ 3611620 w 7859800"/>
              <a:gd name="connsiteY5" fmla="*/ 0 h 6858478"/>
              <a:gd name="connsiteX6" fmla="*/ 4677848 w 7859800"/>
              <a:gd name="connsiteY6" fmla="*/ 0 h 6858478"/>
              <a:gd name="connsiteX7" fmla="*/ 4683425 w 7859800"/>
              <a:gd name="connsiteY7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859800" h="6858478">
                <a:moveTo>
                  <a:pt x="7859800" y="6858478"/>
                </a:moveTo>
                <a:lnTo>
                  <a:pt x="435245" y="6858478"/>
                </a:lnTo>
                <a:lnTo>
                  <a:pt x="435505" y="6857916"/>
                </a:lnTo>
                <a:lnTo>
                  <a:pt x="0" y="6857916"/>
                </a:lnTo>
                <a:lnTo>
                  <a:pt x="0" y="0"/>
                </a:lnTo>
                <a:lnTo>
                  <a:pt x="3611620" y="0"/>
                </a:lnTo>
                <a:lnTo>
                  <a:pt x="4677848" y="0"/>
                </a:lnTo>
                <a:lnTo>
                  <a:pt x="4683425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xmlns="" id="{F605C4CC-A25C-416F-8333-7CB7DC97D8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0" y="-478"/>
            <a:ext cx="7431174" cy="6858478"/>
          </a:xfrm>
          <a:custGeom>
            <a:avLst/>
            <a:gdLst>
              <a:gd name="connsiteX0" fmla="*/ 7431174 w 7431174"/>
              <a:gd name="connsiteY0" fmla="*/ 6858478 h 6858478"/>
              <a:gd name="connsiteX1" fmla="*/ 6619 w 7431174"/>
              <a:gd name="connsiteY1" fmla="*/ 6858478 h 6858478"/>
              <a:gd name="connsiteX2" fmla="*/ 6879 w 7431174"/>
              <a:gd name="connsiteY2" fmla="*/ 6857916 h 6858478"/>
              <a:gd name="connsiteX3" fmla="*/ 0 w 7431174"/>
              <a:gd name="connsiteY3" fmla="*/ 6857916 h 6858478"/>
              <a:gd name="connsiteX4" fmla="*/ 0 w 7431174"/>
              <a:gd name="connsiteY4" fmla="*/ 0 h 6858478"/>
              <a:gd name="connsiteX5" fmla="*/ 3182994 w 7431174"/>
              <a:gd name="connsiteY5" fmla="*/ 0 h 6858478"/>
              <a:gd name="connsiteX6" fmla="*/ 4249222 w 7431174"/>
              <a:gd name="connsiteY6" fmla="*/ 0 h 6858478"/>
              <a:gd name="connsiteX7" fmla="*/ 4254799 w 7431174"/>
              <a:gd name="connsiteY7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431174" h="6858478">
                <a:moveTo>
                  <a:pt x="7431174" y="6858478"/>
                </a:moveTo>
                <a:lnTo>
                  <a:pt x="6619" y="6858478"/>
                </a:lnTo>
                <a:lnTo>
                  <a:pt x="6879" y="6857916"/>
                </a:lnTo>
                <a:lnTo>
                  <a:pt x="0" y="6857916"/>
                </a:lnTo>
                <a:lnTo>
                  <a:pt x="0" y="0"/>
                </a:lnTo>
                <a:lnTo>
                  <a:pt x="3182994" y="0"/>
                </a:lnTo>
                <a:lnTo>
                  <a:pt x="4249222" y="0"/>
                </a:lnTo>
                <a:lnTo>
                  <a:pt x="4254799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05DACC-8D32-46E8-A8ED-37F4A7CFF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365125"/>
            <a:ext cx="5266155" cy="1325563"/>
          </a:xfrm>
        </p:spPr>
        <p:txBody>
          <a:bodyPr>
            <a:normAutofit/>
          </a:bodyPr>
          <a:lstStyle/>
          <a:p>
            <a:r>
              <a:rPr lang="bg-BG" sz="3600" b="1" dirty="0" smtClean="0"/>
              <a:t>Как да преоритизираме ?!</a:t>
            </a:r>
            <a:endParaRPr lang="en-US" sz="3600" b="1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1516371"/>
              </p:ext>
            </p:extLst>
          </p:nvPr>
        </p:nvGraphicFramePr>
        <p:xfrm>
          <a:off x="804863" y="2022473"/>
          <a:ext cx="4271962" cy="28071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5981"/>
                <a:gridCol w="2135981"/>
              </a:tblGrid>
              <a:tr h="1403552">
                <a:tc>
                  <a:txBody>
                    <a:bodyPr/>
                    <a:lstStyle/>
                    <a:p>
                      <a:pPr algn="l"/>
                      <a:r>
                        <a:rPr lang="bg-BG" dirty="0" smtClean="0"/>
                        <a:t>1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dirty="0" smtClean="0"/>
                        <a:t>2</a:t>
                      </a:r>
                      <a:endParaRPr lang="bg-BG" dirty="0"/>
                    </a:p>
                  </a:txBody>
                  <a:tcPr/>
                </a:tc>
              </a:tr>
              <a:tr h="1403552">
                <a:tc>
                  <a:txBody>
                    <a:bodyPr/>
                    <a:lstStyle/>
                    <a:p>
                      <a:pPr algn="l"/>
                      <a:r>
                        <a:rPr lang="bg-BG" dirty="0" smtClean="0"/>
                        <a:t>3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dirty="0" smtClean="0"/>
                        <a:t>4</a:t>
                      </a:r>
                      <a:endParaRPr lang="bg-BG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0275" y="5808193"/>
            <a:ext cx="1704646" cy="9257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213563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179</Words>
  <Application>Microsoft Office PowerPoint</Application>
  <PresentationFormat>Widescreen</PresentationFormat>
  <Paragraphs>53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Управление на Времето</vt:lpstr>
      <vt:lpstr>Защо е Важно?</vt:lpstr>
      <vt:lpstr>Цели на Сесията</vt:lpstr>
      <vt:lpstr>Пречки</vt:lpstr>
      <vt:lpstr>Инструменти за управление на времето</vt:lpstr>
      <vt:lpstr>Как да преоритизираме ?!</vt:lpstr>
      <vt:lpstr>Как да преоритизираме ?!</vt:lpstr>
      <vt:lpstr>Как да преоритизираме ?!</vt:lpstr>
      <vt:lpstr>Fi-Fo, или Multitasking ?!</vt:lpstr>
      <vt:lpstr>Управлени на времето на група</vt:lpstr>
      <vt:lpstr>Благодаря за отделеното време!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Management</dc:title>
  <dc:creator>Cermak, Wendy</dc:creator>
  <cp:lastModifiedBy>NSR</cp:lastModifiedBy>
  <cp:revision>17</cp:revision>
  <dcterms:created xsi:type="dcterms:W3CDTF">2022-01-24T19:33:54Z</dcterms:created>
  <dcterms:modified xsi:type="dcterms:W3CDTF">2022-09-09T20:14:43Z</dcterms:modified>
</cp:coreProperties>
</file>