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9.xml" ContentType="application/vnd.openxmlformats-officedocument.presentationml.tags+xml"/>
  <Override PartName="/ppt/notesSlides/notesSlide25.xml" ContentType="application/vnd.openxmlformats-officedocument.presentationml.notesSlide+xml"/>
  <Override PartName="/ppt/tags/tag40.xml" ContentType="application/vnd.openxmlformats-officedocument.presentationml.tags+xml"/>
  <Override PartName="/ppt/notesSlides/notesSlide26.xml" ContentType="application/vnd.openxmlformats-officedocument.presentationml.notesSlide+xml"/>
  <Override PartName="/ppt/tags/tag41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42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43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44.xml" ContentType="application/vnd.openxmlformats-officedocument.presentationml.tags+xml"/>
  <Override PartName="/ppt/notesSlides/notesSlide30.xml" ContentType="application/vnd.openxmlformats-officedocument.presentationml.notesSlide+xml"/>
  <Override PartName="/ppt/tags/tag45.xml" ContentType="application/vnd.openxmlformats-officedocument.presentationml.tags+xml"/>
  <Override PartName="/ppt/notesSlides/notesSlide31.xml" ContentType="application/vnd.openxmlformats-officedocument.presentationml.notesSlide+xml"/>
  <Override PartName="/ppt/tags/tag46.xml" ContentType="application/vnd.openxmlformats-officedocument.presentationml.tags+xml"/>
  <Override PartName="/ppt/notesSlides/notesSlide32.xml" ContentType="application/vnd.openxmlformats-officedocument.presentationml.notesSlide+xml"/>
  <Override PartName="/ppt/tags/tag47.xml" ContentType="application/vnd.openxmlformats-officedocument.presentationml.tags+xml"/>
  <Override PartName="/ppt/notesSlides/notesSlide33.xml" ContentType="application/vnd.openxmlformats-officedocument.presentationml.notesSlide+xml"/>
  <Override PartName="/ppt/tags/tag48.xml" ContentType="application/vnd.openxmlformats-officedocument.presentationml.tags+xml"/>
  <Override PartName="/ppt/notesSlides/notesSlide34.xml" ContentType="application/vnd.openxmlformats-officedocument.presentationml.notesSlide+xml"/>
  <Override PartName="/ppt/tags/tag49.xml" ContentType="application/vnd.openxmlformats-officedocument.presentationml.tags+xml"/>
  <Override PartName="/ppt/notesSlides/notesSlide35.xml" ContentType="application/vnd.openxmlformats-officedocument.presentationml.notesSlide+xml"/>
  <Override PartName="/ppt/tags/tag50.xml" ContentType="application/vnd.openxmlformats-officedocument.presentationml.tags+xml"/>
  <Override PartName="/ppt/notesSlides/notesSlide36.xml" ContentType="application/vnd.openxmlformats-officedocument.presentationml.notesSlide+xml"/>
  <Override PartName="/ppt/tags/tag51.xml" ContentType="application/vnd.openxmlformats-officedocument.presentationml.tags+xml"/>
  <Override PartName="/ppt/notesSlides/notesSlide3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52.xml" ContentType="application/vnd.openxmlformats-officedocument.presentationml.tags+xml"/>
  <Override PartName="/ppt/notesSlides/notesSlide38.xml" ContentType="application/vnd.openxmlformats-officedocument.presentationml.notesSlide+xml"/>
  <Override PartName="/ppt/tags/tag53.xml" ContentType="application/vnd.openxmlformats-officedocument.presentationml.tags+xml"/>
  <Override PartName="/ppt/notesSlides/notesSlide39.xml" ContentType="application/vnd.openxmlformats-officedocument.presentationml.notesSlide+xml"/>
  <Override PartName="/ppt/tags/tag54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</p:sldMasterIdLst>
  <p:notesMasterIdLst>
    <p:notesMasterId r:id="rId49"/>
  </p:notesMasterIdLst>
  <p:handoutMasterIdLst>
    <p:handoutMasterId r:id="rId50"/>
  </p:handoutMasterIdLst>
  <p:sldIdLst>
    <p:sldId id="953" r:id="rId9"/>
    <p:sldId id="874" r:id="rId10"/>
    <p:sldId id="882" r:id="rId11"/>
    <p:sldId id="955" r:id="rId12"/>
    <p:sldId id="956" r:id="rId13"/>
    <p:sldId id="884" r:id="rId14"/>
    <p:sldId id="905" r:id="rId15"/>
    <p:sldId id="959" r:id="rId16"/>
    <p:sldId id="960" r:id="rId17"/>
    <p:sldId id="961" r:id="rId18"/>
    <p:sldId id="963" r:id="rId19"/>
    <p:sldId id="957" r:id="rId20"/>
    <p:sldId id="964" r:id="rId21"/>
    <p:sldId id="892" r:id="rId22"/>
    <p:sldId id="906" r:id="rId23"/>
    <p:sldId id="967" r:id="rId24"/>
    <p:sldId id="897" r:id="rId25"/>
    <p:sldId id="992" r:id="rId26"/>
    <p:sldId id="970" r:id="rId27"/>
    <p:sldId id="973" r:id="rId28"/>
    <p:sldId id="972" r:id="rId29"/>
    <p:sldId id="968" r:id="rId30"/>
    <p:sldId id="974" r:id="rId31"/>
    <p:sldId id="975" r:id="rId32"/>
    <p:sldId id="979" r:id="rId33"/>
    <p:sldId id="981" r:id="rId34"/>
    <p:sldId id="976" r:id="rId35"/>
    <p:sldId id="977" r:id="rId36"/>
    <p:sldId id="978" r:id="rId37"/>
    <p:sldId id="982" r:id="rId38"/>
    <p:sldId id="983" r:id="rId39"/>
    <p:sldId id="984" r:id="rId40"/>
    <p:sldId id="985" r:id="rId41"/>
    <p:sldId id="898" r:id="rId42"/>
    <p:sldId id="987" r:id="rId43"/>
    <p:sldId id="969" r:id="rId44"/>
    <p:sldId id="989" r:id="rId45"/>
    <p:sldId id="991" r:id="rId46"/>
    <p:sldId id="986" r:id="rId47"/>
    <p:sldId id="988" r:id="rId48"/>
  </p:sldIdLst>
  <p:sldSz cx="12192000" cy="6858000"/>
  <p:notesSz cx="7315200" cy="96012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A"/>
    <a:srgbClr val="F76639"/>
    <a:srgbClr val="F0C300"/>
    <a:srgbClr val="082E87"/>
    <a:srgbClr val="10233F"/>
    <a:srgbClr val="0A5496"/>
    <a:srgbClr val="457DC8"/>
    <a:srgbClr val="732E81"/>
    <a:srgbClr val="00A869"/>
    <a:srgbClr val="E6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78055" autoAdjust="0"/>
  </p:normalViewPr>
  <p:slideViewPr>
    <p:cSldViewPr showGuides="1">
      <p:cViewPr>
        <p:scale>
          <a:sx n="53" d="100"/>
          <a:sy n="53" d="100"/>
        </p:scale>
        <p:origin x="1160" y="4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4562"/>
    </p:cViewPr>
  </p:sorterViewPr>
  <p:notesViewPr>
    <p:cSldViewPr showGuides="1">
      <p:cViewPr varScale="1">
        <p:scale>
          <a:sx n="84" d="100"/>
          <a:sy n="84" d="100"/>
        </p:scale>
        <p:origin x="37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3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367CE4-98F1-4C38-B154-7E3AC065CD3E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77C403B-97F7-4F63-A294-06E9FBC5B6B7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Спонсориращ 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Lions </a:t>
          </a:r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Клуб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1C81A5-B987-406A-BDAF-27D7447DEDA7}" type="parTrans" cxnId="{CAD4F9BD-A9F1-42B1-ABD6-5A412E18E19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B2465E-B54E-4E8C-A078-B358EA991523}" type="sibTrans" cxnId="{CAD4F9BD-A9F1-42B1-ABD6-5A412E18E19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4C0673-CA96-47FB-9F5C-EC11E5BEE7CE}" type="asst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Leo </a:t>
          </a:r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Клуб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Съветник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EC1DAD-EE28-4DBC-977D-2355E75CD5A5}" type="parTrans" cxnId="{B51B7DD5-7E9E-44A0-AA2B-E5BAFA62290B}">
      <dgm:prSet/>
      <dgm:spPr>
        <a:ln>
          <a:noFill/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92EB53-D95D-478F-936C-BBD4CCBA5D1C}" type="sibTrans" cxnId="{B51B7DD5-7E9E-44A0-AA2B-E5BAFA6229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199EF8-020A-4B36-9FAE-AF58215FA2A4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Leo </a:t>
          </a:r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Клуб Борд на Директорите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0CBB3A-0B6B-493D-A0F9-B14B33B9AEEA}" type="parTrans" cxnId="{D382E97B-3416-4ECA-B377-00ABC80892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32792E-142F-495D-8577-0FF8BD399E37}" type="sibTrans" cxnId="{D382E97B-3416-4ECA-B377-00ABC80892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079E1-059C-4B37-86C8-D7BD89299936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Комисии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8827AB-7CAF-4A06-A5A8-01C525D0D176}" type="parTrans" cxnId="{107CCB65-9DEA-43C6-BBEE-AAB98BCAA9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45790B-BB9B-49B8-B2FB-55BDBCF7FE32}" type="sibTrans" cxnId="{107CCB65-9DEA-43C6-BBEE-AAB98BCAA9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76E8E6-2FA2-4BEE-920E-696A4E2AE74A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Членове на Лео Клуб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ADDD1B-F653-4993-A876-5F01BE973374}" type="parTrans" cxnId="{E68EB015-83F8-4737-8950-63C7004E0EE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A626A1-8EFA-419D-80AF-580734E75033}" type="sibTrans" cxnId="{E68EB015-83F8-4737-8950-63C7004E0EE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8FD92-98B2-4DBC-9A23-628B3BFB5012}" type="pres">
      <dgm:prSet presAssocID="{53367CE4-98F1-4C38-B154-7E3AC065CD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55577C8-838B-4330-B4DC-5E6FA949E791}" type="pres">
      <dgm:prSet presAssocID="{377C403B-97F7-4F63-A294-06E9FBC5B6B7}" presName="hierRoot1" presStyleCnt="0">
        <dgm:presLayoutVars>
          <dgm:hierBranch val="init"/>
        </dgm:presLayoutVars>
      </dgm:prSet>
      <dgm:spPr/>
    </dgm:pt>
    <dgm:pt modelId="{F775063E-E75F-41B0-914D-1947C22F13F4}" type="pres">
      <dgm:prSet presAssocID="{377C403B-97F7-4F63-A294-06E9FBC5B6B7}" presName="rootComposite1" presStyleCnt="0"/>
      <dgm:spPr/>
    </dgm:pt>
    <dgm:pt modelId="{C912A133-C43F-482E-9421-47EC6A08F377}" type="pres">
      <dgm:prSet presAssocID="{377C403B-97F7-4F63-A294-06E9FBC5B6B7}" presName="rootText1" presStyleLbl="node0" presStyleIdx="0" presStyleCnt="1" custLinFactNeighborX="4038" custLinFactNeighborY="1449">
        <dgm:presLayoutVars>
          <dgm:chPref val="3"/>
        </dgm:presLayoutVars>
      </dgm:prSet>
      <dgm:spPr/>
    </dgm:pt>
    <dgm:pt modelId="{65BE1046-1CAF-4F08-B167-A1B8132644EF}" type="pres">
      <dgm:prSet presAssocID="{377C403B-97F7-4F63-A294-06E9FBC5B6B7}" presName="rootConnector1" presStyleLbl="node1" presStyleIdx="0" presStyleCnt="0"/>
      <dgm:spPr/>
    </dgm:pt>
    <dgm:pt modelId="{04F0B4E5-EDD9-453A-A9AD-8BAB61FE592F}" type="pres">
      <dgm:prSet presAssocID="{377C403B-97F7-4F63-A294-06E9FBC5B6B7}" presName="hierChild2" presStyleCnt="0"/>
      <dgm:spPr/>
    </dgm:pt>
    <dgm:pt modelId="{F60522A1-F51E-4BEF-9917-BABEA0406BF4}" type="pres">
      <dgm:prSet presAssocID="{250CBB3A-0B6B-493D-A0F9-B14B33B9AEEA}" presName="Name37" presStyleLbl="parChTrans1D2" presStyleIdx="0" presStyleCnt="4"/>
      <dgm:spPr/>
    </dgm:pt>
    <dgm:pt modelId="{7799CBC9-CB21-4799-8DD1-1A940145BA39}" type="pres">
      <dgm:prSet presAssocID="{E6199EF8-020A-4B36-9FAE-AF58215FA2A4}" presName="hierRoot2" presStyleCnt="0">
        <dgm:presLayoutVars>
          <dgm:hierBranch val="init"/>
        </dgm:presLayoutVars>
      </dgm:prSet>
      <dgm:spPr/>
    </dgm:pt>
    <dgm:pt modelId="{922A0FE1-1C55-427C-8800-CF87A232FF20}" type="pres">
      <dgm:prSet presAssocID="{E6199EF8-020A-4B36-9FAE-AF58215FA2A4}" presName="rootComposite" presStyleCnt="0"/>
      <dgm:spPr/>
    </dgm:pt>
    <dgm:pt modelId="{1D7A7E1B-95AA-4FAB-AFDF-372496B71ABE}" type="pres">
      <dgm:prSet presAssocID="{E6199EF8-020A-4B36-9FAE-AF58215FA2A4}" presName="rootText" presStyleLbl="node2" presStyleIdx="0" presStyleCnt="3" custScaleY="97946" custLinFactX="25038" custLinFactNeighborX="100000" custLinFactNeighborY="-32430">
        <dgm:presLayoutVars>
          <dgm:chPref val="3"/>
        </dgm:presLayoutVars>
      </dgm:prSet>
      <dgm:spPr/>
    </dgm:pt>
    <dgm:pt modelId="{F15D7F7A-84E9-4365-8145-753202CF5EF7}" type="pres">
      <dgm:prSet presAssocID="{E6199EF8-020A-4B36-9FAE-AF58215FA2A4}" presName="rootConnector" presStyleLbl="node2" presStyleIdx="0" presStyleCnt="3"/>
      <dgm:spPr/>
    </dgm:pt>
    <dgm:pt modelId="{58987582-3C36-47EA-8B0A-806E6CA5AF06}" type="pres">
      <dgm:prSet presAssocID="{E6199EF8-020A-4B36-9FAE-AF58215FA2A4}" presName="hierChild4" presStyleCnt="0"/>
      <dgm:spPr/>
    </dgm:pt>
    <dgm:pt modelId="{052EEFE1-E87B-4755-B7D8-B65668609485}" type="pres">
      <dgm:prSet presAssocID="{E6199EF8-020A-4B36-9FAE-AF58215FA2A4}" presName="hierChild5" presStyleCnt="0"/>
      <dgm:spPr/>
    </dgm:pt>
    <dgm:pt modelId="{6CA67FA5-C531-4FAC-A36A-22510AC409D9}" type="pres">
      <dgm:prSet presAssocID="{4D8827AB-7CAF-4A06-A5A8-01C525D0D176}" presName="Name37" presStyleLbl="parChTrans1D2" presStyleIdx="1" presStyleCnt="4"/>
      <dgm:spPr/>
    </dgm:pt>
    <dgm:pt modelId="{D6FD7843-D5BB-47EF-BC4C-5DD73CD0ADED}" type="pres">
      <dgm:prSet presAssocID="{9C4079E1-059C-4B37-86C8-D7BD89299936}" presName="hierRoot2" presStyleCnt="0">
        <dgm:presLayoutVars>
          <dgm:hierBranch val="init"/>
        </dgm:presLayoutVars>
      </dgm:prSet>
      <dgm:spPr/>
    </dgm:pt>
    <dgm:pt modelId="{C4657AEC-5C83-4C75-84FA-2E35A191F58B}" type="pres">
      <dgm:prSet presAssocID="{9C4079E1-059C-4B37-86C8-D7BD89299936}" presName="rootComposite" presStyleCnt="0"/>
      <dgm:spPr/>
    </dgm:pt>
    <dgm:pt modelId="{BEB5742B-9F6B-4E1E-8392-2834C03A1E87}" type="pres">
      <dgm:prSet presAssocID="{9C4079E1-059C-4B37-86C8-D7BD89299936}" presName="rootText" presStyleLbl="node2" presStyleIdx="1" presStyleCnt="3" custLinFactX="-4990" custLinFactNeighborX="-100000" custLinFactNeighborY="40731">
        <dgm:presLayoutVars>
          <dgm:chPref val="3"/>
        </dgm:presLayoutVars>
      </dgm:prSet>
      <dgm:spPr/>
    </dgm:pt>
    <dgm:pt modelId="{1C5DF360-BF04-49F5-B37F-82021FB8F2A9}" type="pres">
      <dgm:prSet presAssocID="{9C4079E1-059C-4B37-86C8-D7BD89299936}" presName="rootConnector" presStyleLbl="node2" presStyleIdx="1" presStyleCnt="3"/>
      <dgm:spPr/>
    </dgm:pt>
    <dgm:pt modelId="{9309B9BA-D664-44AD-8880-C3683D999517}" type="pres">
      <dgm:prSet presAssocID="{9C4079E1-059C-4B37-86C8-D7BD89299936}" presName="hierChild4" presStyleCnt="0"/>
      <dgm:spPr/>
    </dgm:pt>
    <dgm:pt modelId="{4259550C-4F9C-40DE-B849-1143636ADD0F}" type="pres">
      <dgm:prSet presAssocID="{9C4079E1-059C-4B37-86C8-D7BD89299936}" presName="hierChild5" presStyleCnt="0"/>
      <dgm:spPr/>
    </dgm:pt>
    <dgm:pt modelId="{F727E6AA-76D3-4EBF-A439-F60834493EDB}" type="pres">
      <dgm:prSet presAssocID="{20ADDD1B-F653-4993-A876-5F01BE973374}" presName="Name37" presStyleLbl="parChTrans1D2" presStyleIdx="2" presStyleCnt="4"/>
      <dgm:spPr/>
    </dgm:pt>
    <dgm:pt modelId="{07F2B92B-A6B5-41D0-828F-FAF72AAC4765}" type="pres">
      <dgm:prSet presAssocID="{EE76E8E6-2FA2-4BEE-920E-696A4E2AE74A}" presName="hierRoot2" presStyleCnt="0">
        <dgm:presLayoutVars>
          <dgm:hierBranch val="init"/>
        </dgm:presLayoutVars>
      </dgm:prSet>
      <dgm:spPr/>
    </dgm:pt>
    <dgm:pt modelId="{543634A6-2E61-46A3-913F-F68E038BCE8C}" type="pres">
      <dgm:prSet presAssocID="{EE76E8E6-2FA2-4BEE-920E-696A4E2AE74A}" presName="rootComposite" presStyleCnt="0"/>
      <dgm:spPr/>
    </dgm:pt>
    <dgm:pt modelId="{98E994A5-422D-4851-9A12-E9B166EB9F9C}" type="pres">
      <dgm:prSet presAssocID="{EE76E8E6-2FA2-4BEE-920E-696A4E2AE74A}" presName="rootText" presStyleLbl="node2" presStyleIdx="2" presStyleCnt="3" custLinFactNeighborX="-11142" custLinFactNeighborY="31704">
        <dgm:presLayoutVars>
          <dgm:chPref val="3"/>
        </dgm:presLayoutVars>
      </dgm:prSet>
      <dgm:spPr/>
    </dgm:pt>
    <dgm:pt modelId="{3AF580CC-97B6-4B65-A417-FB388F0AA860}" type="pres">
      <dgm:prSet presAssocID="{EE76E8E6-2FA2-4BEE-920E-696A4E2AE74A}" presName="rootConnector" presStyleLbl="node2" presStyleIdx="2" presStyleCnt="3"/>
      <dgm:spPr/>
    </dgm:pt>
    <dgm:pt modelId="{CE0708E5-2D91-4971-BC2D-E75F4514C4A9}" type="pres">
      <dgm:prSet presAssocID="{EE76E8E6-2FA2-4BEE-920E-696A4E2AE74A}" presName="hierChild4" presStyleCnt="0"/>
      <dgm:spPr/>
    </dgm:pt>
    <dgm:pt modelId="{89B5140E-E0B0-4C44-8DA1-F4ED10CA4746}" type="pres">
      <dgm:prSet presAssocID="{EE76E8E6-2FA2-4BEE-920E-696A4E2AE74A}" presName="hierChild5" presStyleCnt="0"/>
      <dgm:spPr/>
    </dgm:pt>
    <dgm:pt modelId="{04C109D3-3D6B-4F14-A953-D1A55886CFB7}" type="pres">
      <dgm:prSet presAssocID="{377C403B-97F7-4F63-A294-06E9FBC5B6B7}" presName="hierChild3" presStyleCnt="0"/>
      <dgm:spPr/>
    </dgm:pt>
    <dgm:pt modelId="{D0C472FC-F97B-4EC4-8EB1-0CE4ECFE2FF6}" type="pres">
      <dgm:prSet presAssocID="{16EC1DAD-EE28-4DBC-977D-2355E75CD5A5}" presName="Name111" presStyleLbl="parChTrans1D2" presStyleIdx="3" presStyleCnt="4"/>
      <dgm:spPr/>
    </dgm:pt>
    <dgm:pt modelId="{00F896C1-4206-4A30-AA06-BE1A95655703}" type="pres">
      <dgm:prSet presAssocID="{B74C0673-CA96-47FB-9F5C-EC11E5BEE7CE}" presName="hierRoot3" presStyleCnt="0">
        <dgm:presLayoutVars>
          <dgm:hierBranch val="init"/>
        </dgm:presLayoutVars>
      </dgm:prSet>
      <dgm:spPr/>
    </dgm:pt>
    <dgm:pt modelId="{2626C86A-AE5C-40DE-8D6D-C9938400F0AC}" type="pres">
      <dgm:prSet presAssocID="{B74C0673-CA96-47FB-9F5C-EC11E5BEE7CE}" presName="rootComposite3" presStyleCnt="0"/>
      <dgm:spPr/>
    </dgm:pt>
    <dgm:pt modelId="{C3CDE7F2-206D-414E-8F84-662BEA97981F}" type="pres">
      <dgm:prSet presAssocID="{B74C0673-CA96-47FB-9F5C-EC11E5BEE7CE}" presName="rootText3" presStyleLbl="asst1" presStyleIdx="0" presStyleCnt="1" custLinFactNeighborX="64538" custLinFactNeighborY="-18697">
        <dgm:presLayoutVars>
          <dgm:chPref val="3"/>
        </dgm:presLayoutVars>
      </dgm:prSet>
      <dgm:spPr/>
    </dgm:pt>
    <dgm:pt modelId="{980CD27C-1BD2-489E-B52B-6669BBD34007}" type="pres">
      <dgm:prSet presAssocID="{B74C0673-CA96-47FB-9F5C-EC11E5BEE7CE}" presName="rootConnector3" presStyleLbl="asst1" presStyleIdx="0" presStyleCnt="1"/>
      <dgm:spPr/>
    </dgm:pt>
    <dgm:pt modelId="{2E23CE33-E584-4ADE-AF0E-6F3D11D94526}" type="pres">
      <dgm:prSet presAssocID="{B74C0673-CA96-47FB-9F5C-EC11E5BEE7CE}" presName="hierChild6" presStyleCnt="0"/>
      <dgm:spPr/>
    </dgm:pt>
    <dgm:pt modelId="{779406FE-89C3-4D61-9294-FB349B81459D}" type="pres">
      <dgm:prSet presAssocID="{B74C0673-CA96-47FB-9F5C-EC11E5BEE7CE}" presName="hierChild7" presStyleCnt="0"/>
      <dgm:spPr/>
    </dgm:pt>
  </dgm:ptLst>
  <dgm:cxnLst>
    <dgm:cxn modelId="{E68EB015-83F8-4737-8950-63C7004E0EE7}" srcId="{377C403B-97F7-4F63-A294-06E9FBC5B6B7}" destId="{EE76E8E6-2FA2-4BEE-920E-696A4E2AE74A}" srcOrd="3" destOrd="0" parTransId="{20ADDD1B-F653-4993-A876-5F01BE973374}" sibTransId="{9DA626A1-8EFA-419D-80AF-580734E75033}"/>
    <dgm:cxn modelId="{36171A1D-B568-4AB1-B630-0CE8B8E5FE43}" type="presOf" srcId="{20ADDD1B-F653-4993-A876-5F01BE973374}" destId="{F727E6AA-76D3-4EBF-A439-F60834493EDB}" srcOrd="0" destOrd="0" presId="urn:microsoft.com/office/officeart/2005/8/layout/orgChart1"/>
    <dgm:cxn modelId="{0E411923-E14F-4137-A5FD-9532E9E28BA4}" type="presOf" srcId="{250CBB3A-0B6B-493D-A0F9-B14B33B9AEEA}" destId="{F60522A1-F51E-4BEF-9917-BABEA0406BF4}" srcOrd="0" destOrd="0" presId="urn:microsoft.com/office/officeart/2005/8/layout/orgChart1"/>
    <dgm:cxn modelId="{B466FC41-5C92-4DF8-8EAE-150022AB2AA3}" type="presOf" srcId="{B74C0673-CA96-47FB-9F5C-EC11E5BEE7CE}" destId="{C3CDE7F2-206D-414E-8F84-662BEA97981F}" srcOrd="0" destOrd="0" presId="urn:microsoft.com/office/officeart/2005/8/layout/orgChart1"/>
    <dgm:cxn modelId="{107CCB65-9DEA-43C6-BBEE-AAB98BCAA92A}" srcId="{377C403B-97F7-4F63-A294-06E9FBC5B6B7}" destId="{9C4079E1-059C-4B37-86C8-D7BD89299936}" srcOrd="2" destOrd="0" parTransId="{4D8827AB-7CAF-4A06-A5A8-01C525D0D176}" sibTransId="{E745790B-BB9B-49B8-B2FB-55BDBCF7FE32}"/>
    <dgm:cxn modelId="{C26D2366-C9FE-4CE5-8D4C-8601A5965CBE}" type="presOf" srcId="{E6199EF8-020A-4B36-9FAE-AF58215FA2A4}" destId="{F15D7F7A-84E9-4365-8145-753202CF5EF7}" srcOrd="1" destOrd="0" presId="urn:microsoft.com/office/officeart/2005/8/layout/orgChart1"/>
    <dgm:cxn modelId="{62812E67-60CB-43FA-969A-8821CFE31E48}" type="presOf" srcId="{9C4079E1-059C-4B37-86C8-D7BD89299936}" destId="{BEB5742B-9F6B-4E1E-8392-2834C03A1E87}" srcOrd="0" destOrd="0" presId="urn:microsoft.com/office/officeart/2005/8/layout/orgChart1"/>
    <dgm:cxn modelId="{6E470772-097E-4B0E-A6C2-17A763702065}" type="presOf" srcId="{E6199EF8-020A-4B36-9FAE-AF58215FA2A4}" destId="{1D7A7E1B-95AA-4FAB-AFDF-372496B71ABE}" srcOrd="0" destOrd="0" presId="urn:microsoft.com/office/officeart/2005/8/layout/orgChart1"/>
    <dgm:cxn modelId="{68467E54-D929-4256-9A9E-2B847BD4E009}" type="presOf" srcId="{16EC1DAD-EE28-4DBC-977D-2355E75CD5A5}" destId="{D0C472FC-F97B-4EC4-8EB1-0CE4ECFE2FF6}" srcOrd="0" destOrd="0" presId="urn:microsoft.com/office/officeart/2005/8/layout/orgChart1"/>
    <dgm:cxn modelId="{D382E97B-3416-4ECA-B377-00ABC80892C9}" srcId="{377C403B-97F7-4F63-A294-06E9FBC5B6B7}" destId="{E6199EF8-020A-4B36-9FAE-AF58215FA2A4}" srcOrd="1" destOrd="0" parTransId="{250CBB3A-0B6B-493D-A0F9-B14B33B9AEEA}" sibTransId="{8932792E-142F-495D-8577-0FF8BD399E37}"/>
    <dgm:cxn modelId="{7407358A-0F4D-4B3C-B65E-1181ECC23B58}" type="presOf" srcId="{B74C0673-CA96-47FB-9F5C-EC11E5BEE7CE}" destId="{980CD27C-1BD2-489E-B52B-6669BBD34007}" srcOrd="1" destOrd="0" presId="urn:microsoft.com/office/officeart/2005/8/layout/orgChart1"/>
    <dgm:cxn modelId="{9C3EF799-1F21-4EC8-93DE-841407C98A98}" type="presOf" srcId="{4D8827AB-7CAF-4A06-A5A8-01C525D0D176}" destId="{6CA67FA5-C531-4FAC-A36A-22510AC409D9}" srcOrd="0" destOrd="0" presId="urn:microsoft.com/office/officeart/2005/8/layout/orgChart1"/>
    <dgm:cxn modelId="{E93F00A8-DB47-4EFA-A847-2D663BB4A44E}" type="presOf" srcId="{EE76E8E6-2FA2-4BEE-920E-696A4E2AE74A}" destId="{3AF580CC-97B6-4B65-A417-FB388F0AA860}" srcOrd="1" destOrd="0" presId="urn:microsoft.com/office/officeart/2005/8/layout/orgChart1"/>
    <dgm:cxn modelId="{CAD4F9BD-A9F1-42B1-ABD6-5A412E18E191}" srcId="{53367CE4-98F1-4C38-B154-7E3AC065CD3E}" destId="{377C403B-97F7-4F63-A294-06E9FBC5B6B7}" srcOrd="0" destOrd="0" parTransId="{971C81A5-B987-406A-BDAF-27D7447DEDA7}" sibTransId="{9CB2465E-B54E-4E8C-A078-B358EA991523}"/>
    <dgm:cxn modelId="{52E3B0C1-97D4-4291-9214-9B451EC1DA29}" type="presOf" srcId="{377C403B-97F7-4F63-A294-06E9FBC5B6B7}" destId="{65BE1046-1CAF-4F08-B167-A1B8132644EF}" srcOrd="1" destOrd="0" presId="urn:microsoft.com/office/officeart/2005/8/layout/orgChart1"/>
    <dgm:cxn modelId="{95CEF4CD-5B4A-47E4-A04C-D30B979685D2}" type="presOf" srcId="{53367CE4-98F1-4C38-B154-7E3AC065CD3E}" destId="{8F08FD92-98B2-4DBC-9A23-628B3BFB5012}" srcOrd="0" destOrd="0" presId="urn:microsoft.com/office/officeart/2005/8/layout/orgChart1"/>
    <dgm:cxn modelId="{B51B7DD5-7E9E-44A0-AA2B-E5BAFA62290B}" srcId="{377C403B-97F7-4F63-A294-06E9FBC5B6B7}" destId="{B74C0673-CA96-47FB-9F5C-EC11E5BEE7CE}" srcOrd="0" destOrd="0" parTransId="{16EC1DAD-EE28-4DBC-977D-2355E75CD5A5}" sibTransId="{C192EB53-D95D-478F-936C-BBD4CCBA5D1C}"/>
    <dgm:cxn modelId="{F0B67CDE-976F-4A20-8E6F-F6CF0F1983F9}" type="presOf" srcId="{9C4079E1-059C-4B37-86C8-D7BD89299936}" destId="{1C5DF360-BF04-49F5-B37F-82021FB8F2A9}" srcOrd="1" destOrd="0" presId="urn:microsoft.com/office/officeart/2005/8/layout/orgChart1"/>
    <dgm:cxn modelId="{4225F1EE-7718-4592-A763-22AAD9A2DC24}" type="presOf" srcId="{EE76E8E6-2FA2-4BEE-920E-696A4E2AE74A}" destId="{98E994A5-422D-4851-9A12-E9B166EB9F9C}" srcOrd="0" destOrd="0" presId="urn:microsoft.com/office/officeart/2005/8/layout/orgChart1"/>
    <dgm:cxn modelId="{ED3418F8-DC2D-4789-86C5-5AB551B1E3CE}" type="presOf" srcId="{377C403B-97F7-4F63-A294-06E9FBC5B6B7}" destId="{C912A133-C43F-482E-9421-47EC6A08F377}" srcOrd="0" destOrd="0" presId="urn:microsoft.com/office/officeart/2005/8/layout/orgChart1"/>
    <dgm:cxn modelId="{198AE524-AE49-41E3-AF6C-949596AA13CA}" type="presParOf" srcId="{8F08FD92-98B2-4DBC-9A23-628B3BFB5012}" destId="{455577C8-838B-4330-B4DC-5E6FA949E791}" srcOrd="0" destOrd="0" presId="urn:microsoft.com/office/officeart/2005/8/layout/orgChart1"/>
    <dgm:cxn modelId="{6DE3EA7E-9909-42EF-A465-F81DEE028E71}" type="presParOf" srcId="{455577C8-838B-4330-B4DC-5E6FA949E791}" destId="{F775063E-E75F-41B0-914D-1947C22F13F4}" srcOrd="0" destOrd="0" presId="urn:microsoft.com/office/officeart/2005/8/layout/orgChart1"/>
    <dgm:cxn modelId="{78D7BA1B-2B4B-4357-8153-F10172F2F381}" type="presParOf" srcId="{F775063E-E75F-41B0-914D-1947C22F13F4}" destId="{C912A133-C43F-482E-9421-47EC6A08F377}" srcOrd="0" destOrd="0" presId="urn:microsoft.com/office/officeart/2005/8/layout/orgChart1"/>
    <dgm:cxn modelId="{66E89CF5-B01C-4586-9B56-E99D81454C6C}" type="presParOf" srcId="{F775063E-E75F-41B0-914D-1947C22F13F4}" destId="{65BE1046-1CAF-4F08-B167-A1B8132644EF}" srcOrd="1" destOrd="0" presId="urn:microsoft.com/office/officeart/2005/8/layout/orgChart1"/>
    <dgm:cxn modelId="{3E67B0F3-20AF-4933-9912-33BA68C29473}" type="presParOf" srcId="{455577C8-838B-4330-B4DC-5E6FA949E791}" destId="{04F0B4E5-EDD9-453A-A9AD-8BAB61FE592F}" srcOrd="1" destOrd="0" presId="urn:microsoft.com/office/officeart/2005/8/layout/orgChart1"/>
    <dgm:cxn modelId="{AF6D5700-DD4B-4676-9034-3F91552D71F1}" type="presParOf" srcId="{04F0B4E5-EDD9-453A-A9AD-8BAB61FE592F}" destId="{F60522A1-F51E-4BEF-9917-BABEA0406BF4}" srcOrd="0" destOrd="0" presId="urn:microsoft.com/office/officeart/2005/8/layout/orgChart1"/>
    <dgm:cxn modelId="{4ACD01C9-4E39-4943-9171-4280A815DC00}" type="presParOf" srcId="{04F0B4E5-EDD9-453A-A9AD-8BAB61FE592F}" destId="{7799CBC9-CB21-4799-8DD1-1A940145BA39}" srcOrd="1" destOrd="0" presId="urn:microsoft.com/office/officeart/2005/8/layout/orgChart1"/>
    <dgm:cxn modelId="{281DFF39-E736-4A08-8FBC-1B2A9E1F4722}" type="presParOf" srcId="{7799CBC9-CB21-4799-8DD1-1A940145BA39}" destId="{922A0FE1-1C55-427C-8800-CF87A232FF20}" srcOrd="0" destOrd="0" presId="urn:microsoft.com/office/officeart/2005/8/layout/orgChart1"/>
    <dgm:cxn modelId="{8538F7E8-C064-4624-AE06-48923D6356AA}" type="presParOf" srcId="{922A0FE1-1C55-427C-8800-CF87A232FF20}" destId="{1D7A7E1B-95AA-4FAB-AFDF-372496B71ABE}" srcOrd="0" destOrd="0" presId="urn:microsoft.com/office/officeart/2005/8/layout/orgChart1"/>
    <dgm:cxn modelId="{33B0E170-ED8D-44DC-8664-34DC384C6856}" type="presParOf" srcId="{922A0FE1-1C55-427C-8800-CF87A232FF20}" destId="{F15D7F7A-84E9-4365-8145-753202CF5EF7}" srcOrd="1" destOrd="0" presId="urn:microsoft.com/office/officeart/2005/8/layout/orgChart1"/>
    <dgm:cxn modelId="{9E17CBD0-0D79-4D64-803D-6FDA032AF3FA}" type="presParOf" srcId="{7799CBC9-CB21-4799-8DD1-1A940145BA39}" destId="{58987582-3C36-47EA-8B0A-806E6CA5AF06}" srcOrd="1" destOrd="0" presId="urn:microsoft.com/office/officeart/2005/8/layout/orgChart1"/>
    <dgm:cxn modelId="{3D1F40F6-5343-4FB5-8CC1-43CE720EB12C}" type="presParOf" srcId="{7799CBC9-CB21-4799-8DD1-1A940145BA39}" destId="{052EEFE1-E87B-4755-B7D8-B65668609485}" srcOrd="2" destOrd="0" presId="urn:microsoft.com/office/officeart/2005/8/layout/orgChart1"/>
    <dgm:cxn modelId="{B58DB263-74EB-4102-A82C-4B410AE025E2}" type="presParOf" srcId="{04F0B4E5-EDD9-453A-A9AD-8BAB61FE592F}" destId="{6CA67FA5-C531-4FAC-A36A-22510AC409D9}" srcOrd="2" destOrd="0" presId="urn:microsoft.com/office/officeart/2005/8/layout/orgChart1"/>
    <dgm:cxn modelId="{B9180004-230F-4CF7-AF85-E74906D7EF06}" type="presParOf" srcId="{04F0B4E5-EDD9-453A-A9AD-8BAB61FE592F}" destId="{D6FD7843-D5BB-47EF-BC4C-5DD73CD0ADED}" srcOrd="3" destOrd="0" presId="urn:microsoft.com/office/officeart/2005/8/layout/orgChart1"/>
    <dgm:cxn modelId="{15368B34-67FD-4087-877E-24B3BFF304A7}" type="presParOf" srcId="{D6FD7843-D5BB-47EF-BC4C-5DD73CD0ADED}" destId="{C4657AEC-5C83-4C75-84FA-2E35A191F58B}" srcOrd="0" destOrd="0" presId="urn:microsoft.com/office/officeart/2005/8/layout/orgChart1"/>
    <dgm:cxn modelId="{DE6129CD-0157-4544-8132-301588841AD9}" type="presParOf" srcId="{C4657AEC-5C83-4C75-84FA-2E35A191F58B}" destId="{BEB5742B-9F6B-4E1E-8392-2834C03A1E87}" srcOrd="0" destOrd="0" presId="urn:microsoft.com/office/officeart/2005/8/layout/orgChart1"/>
    <dgm:cxn modelId="{D3FA0074-FA33-43D7-A3FE-6B332FE4E7CF}" type="presParOf" srcId="{C4657AEC-5C83-4C75-84FA-2E35A191F58B}" destId="{1C5DF360-BF04-49F5-B37F-82021FB8F2A9}" srcOrd="1" destOrd="0" presId="urn:microsoft.com/office/officeart/2005/8/layout/orgChart1"/>
    <dgm:cxn modelId="{37DD8F29-E367-4374-AD2F-A6E179B7B002}" type="presParOf" srcId="{D6FD7843-D5BB-47EF-BC4C-5DD73CD0ADED}" destId="{9309B9BA-D664-44AD-8880-C3683D999517}" srcOrd="1" destOrd="0" presId="urn:microsoft.com/office/officeart/2005/8/layout/orgChart1"/>
    <dgm:cxn modelId="{8C0787B5-AF3D-4C5D-AE09-38CB6323DDE3}" type="presParOf" srcId="{D6FD7843-D5BB-47EF-BC4C-5DD73CD0ADED}" destId="{4259550C-4F9C-40DE-B849-1143636ADD0F}" srcOrd="2" destOrd="0" presId="urn:microsoft.com/office/officeart/2005/8/layout/orgChart1"/>
    <dgm:cxn modelId="{C9EB1FC5-B4D5-4979-B917-E4C460D6E02C}" type="presParOf" srcId="{04F0B4E5-EDD9-453A-A9AD-8BAB61FE592F}" destId="{F727E6AA-76D3-4EBF-A439-F60834493EDB}" srcOrd="4" destOrd="0" presId="urn:microsoft.com/office/officeart/2005/8/layout/orgChart1"/>
    <dgm:cxn modelId="{DB2B6204-43F8-4539-8BD3-5EF2BAE6146F}" type="presParOf" srcId="{04F0B4E5-EDD9-453A-A9AD-8BAB61FE592F}" destId="{07F2B92B-A6B5-41D0-828F-FAF72AAC4765}" srcOrd="5" destOrd="0" presId="urn:microsoft.com/office/officeart/2005/8/layout/orgChart1"/>
    <dgm:cxn modelId="{ABF13F2B-DD9D-4356-A3D0-E8957061EACB}" type="presParOf" srcId="{07F2B92B-A6B5-41D0-828F-FAF72AAC4765}" destId="{543634A6-2E61-46A3-913F-F68E038BCE8C}" srcOrd="0" destOrd="0" presId="urn:microsoft.com/office/officeart/2005/8/layout/orgChart1"/>
    <dgm:cxn modelId="{B86F6208-E3D2-455A-8BEE-C583E7545F1C}" type="presParOf" srcId="{543634A6-2E61-46A3-913F-F68E038BCE8C}" destId="{98E994A5-422D-4851-9A12-E9B166EB9F9C}" srcOrd="0" destOrd="0" presId="urn:microsoft.com/office/officeart/2005/8/layout/orgChart1"/>
    <dgm:cxn modelId="{7BAB9FF1-E8B0-4F40-ADFC-3A187ED1537E}" type="presParOf" srcId="{543634A6-2E61-46A3-913F-F68E038BCE8C}" destId="{3AF580CC-97B6-4B65-A417-FB388F0AA860}" srcOrd="1" destOrd="0" presId="urn:microsoft.com/office/officeart/2005/8/layout/orgChart1"/>
    <dgm:cxn modelId="{8AF0DC7D-24F5-4BC5-BFD6-4BA48E0DF137}" type="presParOf" srcId="{07F2B92B-A6B5-41D0-828F-FAF72AAC4765}" destId="{CE0708E5-2D91-4971-BC2D-E75F4514C4A9}" srcOrd="1" destOrd="0" presId="urn:microsoft.com/office/officeart/2005/8/layout/orgChart1"/>
    <dgm:cxn modelId="{B7A0D256-01D1-4E9F-B1B4-16164F5D8487}" type="presParOf" srcId="{07F2B92B-A6B5-41D0-828F-FAF72AAC4765}" destId="{89B5140E-E0B0-4C44-8DA1-F4ED10CA4746}" srcOrd="2" destOrd="0" presId="urn:microsoft.com/office/officeart/2005/8/layout/orgChart1"/>
    <dgm:cxn modelId="{3E322BEB-1A6C-44A3-B93D-4697CF9F7310}" type="presParOf" srcId="{455577C8-838B-4330-B4DC-5E6FA949E791}" destId="{04C109D3-3D6B-4F14-A953-D1A55886CFB7}" srcOrd="2" destOrd="0" presId="urn:microsoft.com/office/officeart/2005/8/layout/orgChart1"/>
    <dgm:cxn modelId="{DE20A477-4535-474B-B1FB-F8781347FDD2}" type="presParOf" srcId="{04C109D3-3D6B-4F14-A953-D1A55886CFB7}" destId="{D0C472FC-F97B-4EC4-8EB1-0CE4ECFE2FF6}" srcOrd="0" destOrd="0" presId="urn:microsoft.com/office/officeart/2005/8/layout/orgChart1"/>
    <dgm:cxn modelId="{D17FCF41-61F1-426A-BD46-FA7C63B881B1}" type="presParOf" srcId="{04C109D3-3D6B-4F14-A953-D1A55886CFB7}" destId="{00F896C1-4206-4A30-AA06-BE1A95655703}" srcOrd="1" destOrd="0" presId="urn:microsoft.com/office/officeart/2005/8/layout/orgChart1"/>
    <dgm:cxn modelId="{0EB45215-A7F6-4763-9890-1683388FB711}" type="presParOf" srcId="{00F896C1-4206-4A30-AA06-BE1A95655703}" destId="{2626C86A-AE5C-40DE-8D6D-C9938400F0AC}" srcOrd="0" destOrd="0" presId="urn:microsoft.com/office/officeart/2005/8/layout/orgChart1"/>
    <dgm:cxn modelId="{5FB20329-CDF4-4EE6-9C29-541801B8ADE9}" type="presParOf" srcId="{2626C86A-AE5C-40DE-8D6D-C9938400F0AC}" destId="{C3CDE7F2-206D-414E-8F84-662BEA97981F}" srcOrd="0" destOrd="0" presId="urn:microsoft.com/office/officeart/2005/8/layout/orgChart1"/>
    <dgm:cxn modelId="{1837EA1B-E90D-4D8F-8844-449719EE7731}" type="presParOf" srcId="{2626C86A-AE5C-40DE-8D6D-C9938400F0AC}" destId="{980CD27C-1BD2-489E-B52B-6669BBD34007}" srcOrd="1" destOrd="0" presId="urn:microsoft.com/office/officeart/2005/8/layout/orgChart1"/>
    <dgm:cxn modelId="{2F2BC3C5-3CD5-44FF-8339-BA0DFC3B3B29}" type="presParOf" srcId="{00F896C1-4206-4A30-AA06-BE1A95655703}" destId="{2E23CE33-E584-4ADE-AF0E-6F3D11D94526}" srcOrd="1" destOrd="0" presId="urn:microsoft.com/office/officeart/2005/8/layout/orgChart1"/>
    <dgm:cxn modelId="{BEAC25A8-32CF-4292-8CD5-9BD6A52EBB68}" type="presParOf" srcId="{00F896C1-4206-4A30-AA06-BE1A95655703}" destId="{779406FE-89C3-4D61-9294-FB349B8145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8A96CE-C12F-4549-8AB8-46B45FEB8EFC}" type="doc">
      <dgm:prSet loTypeId="urn:microsoft.com/office/officeart/2005/8/layout/matrix2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C4064E0-9D73-4735-8426-57FD7EE7EF0F}">
      <dgm:prSet phldrT="[Text]"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Alpha</a:t>
          </a:r>
        </a:p>
      </dgm:t>
    </dgm:pt>
    <dgm:pt modelId="{7ADFBAF3-FBE9-4B2F-81B5-9962CAAD3D20}" type="parTrans" cxnId="{F0CEF377-F15D-436E-ACF7-1A555B71AB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F8B9B3-9323-4A8F-ACA9-73E60D8A5F0D}" type="sibTrans" cxnId="{F0CEF377-F15D-436E-ACF7-1A555B71AB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93277B-823E-43D4-8C20-4D620215E775}">
      <dgm:prSet phldrT="[Text]"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Omega</a:t>
          </a:r>
        </a:p>
      </dgm:t>
    </dgm:pt>
    <dgm:pt modelId="{BAB13512-9E16-4D64-9295-542514DA3017}" type="parTrans" cxnId="{FC628349-4D42-4449-A2E6-C49F27DA1CE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B53ED3-D2FB-4A75-857F-F53E6AE73361}" type="sibTrans" cxnId="{FC628349-4D42-4449-A2E6-C49F27DA1CE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DB013C-0947-4F55-AEF8-1AE49DEA31F5}">
      <dgm:prSet phldrT="[Text]" custT="1"/>
      <dgm:spPr/>
      <dgm:t>
        <a:bodyPr/>
        <a:lstStyle/>
        <a:p>
          <a:r>
            <a:rPr lang="bg-BG" sz="1800" b="1" dirty="0">
              <a:latin typeface="Arial" panose="020B0604020202020204" pitchFamily="34" charset="0"/>
              <a:cs typeface="Arial" panose="020B0604020202020204" pitchFamily="34" charset="0"/>
            </a:rPr>
            <a:t>Училищни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5010E4-BA8D-47AF-9233-E7DF106D556D}" type="parTrans" cxnId="{ECB3CE23-046F-426C-80BA-EF565C1EF97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40E528-4036-4ADB-9730-9B4A9F2EDB29}" type="sibTrans" cxnId="{ECB3CE23-046F-426C-80BA-EF565C1EF97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13E9F-660C-4B57-A33D-A978FD5E2F5E}">
      <dgm:prSet phldrT="[Text]" custT="1"/>
      <dgm:spPr/>
      <dgm:t>
        <a:bodyPr/>
        <a:lstStyle/>
        <a:p>
          <a:r>
            <a:rPr lang="bg-BG" sz="1600" b="1" dirty="0">
              <a:latin typeface="Arial" panose="020B0604020202020204" pitchFamily="34" charset="0"/>
              <a:cs typeface="Arial" panose="020B0604020202020204" pitchFamily="34" charset="0"/>
            </a:rPr>
            <a:t>Обществени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093001-4C23-4CC2-ACD6-C27980649A43}" type="parTrans" cxnId="{A68D2F06-0568-4DFA-AC24-504AD533DE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2B0D4-BDC0-469A-BC8E-886F5B414347}" type="sibTrans" cxnId="{A68D2F06-0568-4DFA-AC24-504AD533DE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2BAA1C-FE19-4514-A6CE-261A6F8780EF}" type="pres">
      <dgm:prSet presAssocID="{EB8A96CE-C12F-4549-8AB8-46B45FEB8EFC}" presName="matrix" presStyleCnt="0">
        <dgm:presLayoutVars>
          <dgm:chMax val="1"/>
          <dgm:dir/>
          <dgm:resizeHandles val="exact"/>
        </dgm:presLayoutVars>
      </dgm:prSet>
      <dgm:spPr/>
    </dgm:pt>
    <dgm:pt modelId="{38A71640-C858-4E9C-BBC0-F1D236822CCD}" type="pres">
      <dgm:prSet presAssocID="{EB8A96CE-C12F-4549-8AB8-46B45FEB8EFC}" presName="axisShape" presStyleLbl="bgShp" presStyleIdx="0" presStyleCnt="1"/>
      <dgm:spPr/>
    </dgm:pt>
    <dgm:pt modelId="{5F0CE35F-E8F1-49C9-958F-174A96B21A3B}" type="pres">
      <dgm:prSet presAssocID="{EB8A96CE-C12F-4549-8AB8-46B45FEB8EFC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8F91653-7550-49D2-B912-E8A42D25E23E}" type="pres">
      <dgm:prSet presAssocID="{EB8A96CE-C12F-4549-8AB8-46B45FEB8EFC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7EA9AA-ED7B-4ED8-8C6C-7F3CA77E528F}" type="pres">
      <dgm:prSet presAssocID="{EB8A96CE-C12F-4549-8AB8-46B45FEB8EFC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B43DD21-7176-4C84-8B63-8F830E6A8810}" type="pres">
      <dgm:prSet presAssocID="{EB8A96CE-C12F-4549-8AB8-46B45FEB8EFC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68D2F06-0568-4DFA-AC24-504AD533DE5F}" srcId="{EB8A96CE-C12F-4549-8AB8-46B45FEB8EFC}" destId="{4E513E9F-660C-4B57-A33D-A978FD5E2F5E}" srcOrd="3" destOrd="0" parTransId="{00093001-4C23-4CC2-ACD6-C27980649A43}" sibTransId="{A042B0D4-BDC0-469A-BC8E-886F5B414347}"/>
    <dgm:cxn modelId="{ECB3CE23-046F-426C-80BA-EF565C1EF972}" srcId="{EB8A96CE-C12F-4549-8AB8-46B45FEB8EFC}" destId="{F2DB013C-0947-4F55-AEF8-1AE49DEA31F5}" srcOrd="2" destOrd="0" parTransId="{575010E4-BA8D-47AF-9233-E7DF106D556D}" sibTransId="{AE40E528-4036-4ADB-9730-9B4A9F2EDB29}"/>
    <dgm:cxn modelId="{53F28136-5F8D-426A-AAFD-E94F11E493D6}" type="presOf" srcId="{3C4064E0-9D73-4735-8426-57FD7EE7EF0F}" destId="{5F0CE35F-E8F1-49C9-958F-174A96B21A3B}" srcOrd="0" destOrd="0" presId="urn:microsoft.com/office/officeart/2005/8/layout/matrix2"/>
    <dgm:cxn modelId="{FC628349-4D42-4449-A2E6-C49F27DA1CEE}" srcId="{EB8A96CE-C12F-4549-8AB8-46B45FEB8EFC}" destId="{6093277B-823E-43D4-8C20-4D620215E775}" srcOrd="1" destOrd="0" parTransId="{BAB13512-9E16-4D64-9295-542514DA3017}" sibTransId="{8BB53ED3-D2FB-4A75-857F-F53E6AE73361}"/>
    <dgm:cxn modelId="{F0CEF377-F15D-436E-ACF7-1A555B71AB3C}" srcId="{EB8A96CE-C12F-4549-8AB8-46B45FEB8EFC}" destId="{3C4064E0-9D73-4735-8426-57FD7EE7EF0F}" srcOrd="0" destOrd="0" parTransId="{7ADFBAF3-FBE9-4B2F-81B5-9962CAAD3D20}" sibTransId="{A3F8B9B3-9323-4A8F-ACA9-73E60D8A5F0D}"/>
    <dgm:cxn modelId="{05369782-7B2A-4313-A01A-BE95619EB87A}" type="presOf" srcId="{F2DB013C-0947-4F55-AEF8-1AE49DEA31F5}" destId="{B97EA9AA-ED7B-4ED8-8C6C-7F3CA77E528F}" srcOrd="0" destOrd="0" presId="urn:microsoft.com/office/officeart/2005/8/layout/matrix2"/>
    <dgm:cxn modelId="{5C3664AD-2282-4D3A-9FBD-AB1FE5AABBD0}" type="presOf" srcId="{6093277B-823E-43D4-8C20-4D620215E775}" destId="{A8F91653-7550-49D2-B912-E8A42D25E23E}" srcOrd="0" destOrd="0" presId="urn:microsoft.com/office/officeart/2005/8/layout/matrix2"/>
    <dgm:cxn modelId="{BA1355C5-EC81-4834-A693-78E4AE8B9E14}" type="presOf" srcId="{4E513E9F-660C-4B57-A33D-A978FD5E2F5E}" destId="{8B43DD21-7176-4C84-8B63-8F830E6A8810}" srcOrd="0" destOrd="0" presId="urn:microsoft.com/office/officeart/2005/8/layout/matrix2"/>
    <dgm:cxn modelId="{1278D4CF-3D25-4D8C-81EC-5ACA3124CF6F}" type="presOf" srcId="{EB8A96CE-C12F-4549-8AB8-46B45FEB8EFC}" destId="{1A2BAA1C-FE19-4514-A6CE-261A6F8780EF}" srcOrd="0" destOrd="0" presId="urn:microsoft.com/office/officeart/2005/8/layout/matrix2"/>
    <dgm:cxn modelId="{BBAF991C-A352-4891-9B64-1CC378D75E66}" type="presParOf" srcId="{1A2BAA1C-FE19-4514-A6CE-261A6F8780EF}" destId="{38A71640-C858-4E9C-BBC0-F1D236822CCD}" srcOrd="0" destOrd="0" presId="urn:microsoft.com/office/officeart/2005/8/layout/matrix2"/>
    <dgm:cxn modelId="{F9110DE9-53BA-4F66-84C3-B8AAD0681ED6}" type="presParOf" srcId="{1A2BAA1C-FE19-4514-A6CE-261A6F8780EF}" destId="{5F0CE35F-E8F1-49C9-958F-174A96B21A3B}" srcOrd="1" destOrd="0" presId="urn:microsoft.com/office/officeart/2005/8/layout/matrix2"/>
    <dgm:cxn modelId="{E7AB677D-3D6F-46D5-891E-DB06A8E61A05}" type="presParOf" srcId="{1A2BAA1C-FE19-4514-A6CE-261A6F8780EF}" destId="{A8F91653-7550-49D2-B912-E8A42D25E23E}" srcOrd="2" destOrd="0" presId="urn:microsoft.com/office/officeart/2005/8/layout/matrix2"/>
    <dgm:cxn modelId="{B687AA27-B90D-49A8-91B3-47C33BB7531D}" type="presParOf" srcId="{1A2BAA1C-FE19-4514-A6CE-261A6F8780EF}" destId="{B97EA9AA-ED7B-4ED8-8C6C-7F3CA77E528F}" srcOrd="3" destOrd="0" presId="urn:microsoft.com/office/officeart/2005/8/layout/matrix2"/>
    <dgm:cxn modelId="{24A4D94B-E5CF-48EE-B651-DE299EDF317B}" type="presParOf" srcId="{1A2BAA1C-FE19-4514-A6CE-261A6F8780EF}" destId="{8B43DD21-7176-4C84-8B63-8F830E6A881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2F84BE-57DE-4D16-8D86-C4E2E0BCD601}" type="doc">
      <dgm:prSet loTypeId="urn:microsoft.com/office/officeart/2008/layout/LinedLis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4BF2498C-A7B1-4E47-8084-F204949F2A83}">
      <dgm:prSet phldrT="[Text]"/>
      <dgm:spPr/>
      <dgm:t>
        <a:bodyPr/>
        <a:lstStyle/>
        <a:p>
          <a:r>
            <a:rPr lang="bg-BG" dirty="0"/>
            <a:t>Член</a:t>
          </a:r>
          <a:endParaRPr lang="en-US" dirty="0"/>
        </a:p>
      </dgm:t>
    </dgm:pt>
    <dgm:pt modelId="{72BE37F6-4D5D-4287-B05A-F2B35D8D68F2}" type="parTrans" cxnId="{1DB64C04-964B-4994-8D32-FDDAC4E920FE}">
      <dgm:prSet/>
      <dgm:spPr/>
      <dgm:t>
        <a:bodyPr/>
        <a:lstStyle/>
        <a:p>
          <a:endParaRPr lang="en-US"/>
        </a:p>
      </dgm:t>
    </dgm:pt>
    <dgm:pt modelId="{7698085B-0724-4AC9-9BB1-CF827B4588EF}" type="sibTrans" cxnId="{1DB64C04-964B-4994-8D32-FDDAC4E920FE}">
      <dgm:prSet/>
      <dgm:spPr/>
      <dgm:t>
        <a:bodyPr/>
        <a:lstStyle/>
        <a:p>
          <a:endParaRPr lang="en-US"/>
        </a:p>
      </dgm:t>
    </dgm:pt>
    <dgm:pt modelId="{B5022210-3461-47F0-AE4A-ABAD68720A3B}">
      <dgm:prSet phldrT="[Text]"/>
      <dgm:spPr/>
      <dgm:t>
        <a:bodyPr/>
        <a:lstStyle/>
        <a:p>
          <a:r>
            <a:rPr lang="bg-BG" dirty="0"/>
            <a:t>Клуб</a:t>
          </a:r>
          <a:endParaRPr lang="en-US" dirty="0"/>
        </a:p>
      </dgm:t>
    </dgm:pt>
    <dgm:pt modelId="{D2BDAF00-7834-4EA9-9101-29A1E47CB9EC}" type="parTrans" cxnId="{19FD0759-6082-402D-9011-011272C40627}">
      <dgm:prSet/>
      <dgm:spPr/>
      <dgm:t>
        <a:bodyPr/>
        <a:lstStyle/>
        <a:p>
          <a:endParaRPr lang="en-US"/>
        </a:p>
      </dgm:t>
    </dgm:pt>
    <dgm:pt modelId="{E51A3C43-1B0F-4F59-B99A-1414C7793377}" type="sibTrans" cxnId="{19FD0759-6082-402D-9011-011272C40627}">
      <dgm:prSet/>
      <dgm:spPr/>
      <dgm:t>
        <a:bodyPr/>
        <a:lstStyle/>
        <a:p>
          <a:endParaRPr lang="en-US"/>
        </a:p>
      </dgm:t>
    </dgm:pt>
    <dgm:pt modelId="{0CB51543-8EFA-4130-8A79-8A1686000EB9}">
      <dgm:prSet phldrT="[Text]"/>
      <dgm:spPr/>
      <dgm:t>
        <a:bodyPr/>
        <a:lstStyle/>
        <a:p>
          <a:r>
            <a:rPr lang="bg-BG" dirty="0"/>
            <a:t>Зона</a:t>
          </a:r>
          <a:endParaRPr lang="en-US" dirty="0"/>
        </a:p>
      </dgm:t>
    </dgm:pt>
    <dgm:pt modelId="{240113EA-1161-4799-A65E-E018657DAACE}" type="parTrans" cxnId="{2949674F-6CBB-4DC8-A506-E0BF39184649}">
      <dgm:prSet/>
      <dgm:spPr/>
      <dgm:t>
        <a:bodyPr/>
        <a:lstStyle/>
        <a:p>
          <a:endParaRPr lang="en-US"/>
        </a:p>
      </dgm:t>
    </dgm:pt>
    <dgm:pt modelId="{6184F4BC-BCF9-4BBD-A63D-663BF1272CDB}" type="sibTrans" cxnId="{2949674F-6CBB-4DC8-A506-E0BF39184649}">
      <dgm:prSet/>
      <dgm:spPr/>
      <dgm:t>
        <a:bodyPr/>
        <a:lstStyle/>
        <a:p>
          <a:endParaRPr lang="en-US"/>
        </a:p>
      </dgm:t>
    </dgm:pt>
    <dgm:pt modelId="{3106ABE4-05AC-4BB5-9904-616B8DA60785}">
      <dgm:prSet phldrT="[Text]"/>
      <dgm:spPr/>
      <dgm:t>
        <a:bodyPr/>
        <a:lstStyle/>
        <a:p>
          <a:r>
            <a:rPr lang="bg-BG" dirty="0"/>
            <a:t>Регион</a:t>
          </a:r>
          <a:endParaRPr lang="en-US" dirty="0"/>
        </a:p>
      </dgm:t>
    </dgm:pt>
    <dgm:pt modelId="{356637F4-DA1C-4625-A994-2793AB7C63E5}" type="parTrans" cxnId="{C41269CF-F60B-4CAC-81B2-DD90CDF8AEFD}">
      <dgm:prSet/>
      <dgm:spPr/>
      <dgm:t>
        <a:bodyPr/>
        <a:lstStyle/>
        <a:p>
          <a:endParaRPr lang="en-US"/>
        </a:p>
      </dgm:t>
    </dgm:pt>
    <dgm:pt modelId="{6A7B2DF5-F32C-48E7-9316-24ABA991B467}" type="sibTrans" cxnId="{C41269CF-F60B-4CAC-81B2-DD90CDF8AEFD}">
      <dgm:prSet/>
      <dgm:spPr/>
      <dgm:t>
        <a:bodyPr/>
        <a:lstStyle/>
        <a:p>
          <a:endParaRPr lang="en-US"/>
        </a:p>
      </dgm:t>
    </dgm:pt>
    <dgm:pt modelId="{BAA0A6D2-FC10-4470-8D33-0EBB861FFE48}">
      <dgm:prSet phldrT="[Text]"/>
      <dgm:spPr/>
      <dgm:t>
        <a:bodyPr/>
        <a:lstStyle/>
        <a:p>
          <a:r>
            <a:rPr lang="bg-BG" dirty="0"/>
            <a:t>Дистрикт</a:t>
          </a:r>
          <a:endParaRPr lang="en-US" dirty="0"/>
        </a:p>
      </dgm:t>
    </dgm:pt>
    <dgm:pt modelId="{E3145E08-91D9-4EC7-A9A2-3E9EC521EFC6}" type="parTrans" cxnId="{60A1AAFA-D206-4318-85AD-2FCF8C7AF40C}">
      <dgm:prSet/>
      <dgm:spPr/>
      <dgm:t>
        <a:bodyPr/>
        <a:lstStyle/>
        <a:p>
          <a:endParaRPr lang="en-US"/>
        </a:p>
      </dgm:t>
    </dgm:pt>
    <dgm:pt modelId="{4E28FAC9-494F-41DA-B03C-C3CFCA1D0724}" type="sibTrans" cxnId="{60A1AAFA-D206-4318-85AD-2FCF8C7AF40C}">
      <dgm:prSet/>
      <dgm:spPr/>
      <dgm:t>
        <a:bodyPr/>
        <a:lstStyle/>
        <a:p>
          <a:endParaRPr lang="en-US"/>
        </a:p>
      </dgm:t>
    </dgm:pt>
    <dgm:pt modelId="{2444066B-0985-47B5-8286-3060A6A3027C}">
      <dgm:prSet phldrT="[Text]"/>
      <dgm:spPr/>
      <dgm:t>
        <a:bodyPr/>
        <a:lstStyle/>
        <a:p>
          <a:r>
            <a:rPr lang="bg-BG" dirty="0"/>
            <a:t>Множествен Дистрикт</a:t>
          </a:r>
          <a:endParaRPr lang="en-US" dirty="0"/>
        </a:p>
      </dgm:t>
    </dgm:pt>
    <dgm:pt modelId="{44E0B1F5-0608-4A8B-8C2D-4F9084770BB8}" type="parTrans" cxnId="{F915A00F-585A-4EFB-A2C3-ECA628563926}">
      <dgm:prSet/>
      <dgm:spPr/>
      <dgm:t>
        <a:bodyPr/>
        <a:lstStyle/>
        <a:p>
          <a:endParaRPr lang="en-US"/>
        </a:p>
      </dgm:t>
    </dgm:pt>
    <dgm:pt modelId="{D779AC6A-9D6F-4B31-A1E8-0530786A5975}" type="sibTrans" cxnId="{F915A00F-585A-4EFB-A2C3-ECA628563926}">
      <dgm:prSet/>
      <dgm:spPr/>
      <dgm:t>
        <a:bodyPr/>
        <a:lstStyle/>
        <a:p>
          <a:endParaRPr lang="en-US"/>
        </a:p>
      </dgm:t>
    </dgm:pt>
    <dgm:pt modelId="{6D12E420-DD8E-4AE3-B927-151218542D23}">
      <dgm:prSet phldrT="[Text]"/>
      <dgm:spPr/>
      <dgm:t>
        <a:bodyPr/>
        <a:lstStyle/>
        <a:p>
          <a:r>
            <a:rPr lang="bg-BG" dirty="0"/>
            <a:t>Международен Борд</a:t>
          </a:r>
          <a:endParaRPr lang="en-US" dirty="0"/>
        </a:p>
      </dgm:t>
    </dgm:pt>
    <dgm:pt modelId="{D9BB928B-9372-4DB5-8773-014FE68B6762}" type="parTrans" cxnId="{C5BE392E-35A8-4D2D-BA1E-BFD0221354D4}">
      <dgm:prSet/>
      <dgm:spPr/>
      <dgm:t>
        <a:bodyPr/>
        <a:lstStyle/>
        <a:p>
          <a:endParaRPr lang="en-US"/>
        </a:p>
      </dgm:t>
    </dgm:pt>
    <dgm:pt modelId="{BF45BFDE-65F9-43CF-A38D-3C886F7522AD}" type="sibTrans" cxnId="{C5BE392E-35A8-4D2D-BA1E-BFD0221354D4}">
      <dgm:prSet/>
      <dgm:spPr/>
      <dgm:t>
        <a:bodyPr/>
        <a:lstStyle/>
        <a:p>
          <a:endParaRPr lang="en-US"/>
        </a:p>
      </dgm:t>
    </dgm:pt>
    <dgm:pt modelId="{773E10E8-EECE-4453-95D5-FA9868D8CDB6}">
      <dgm:prSet phldrT="[Text]"/>
      <dgm:spPr/>
      <dgm:t>
        <a:bodyPr/>
        <a:lstStyle/>
        <a:p>
          <a:r>
            <a:rPr lang="bg-BG" dirty="0"/>
            <a:t>Международна Централа</a:t>
          </a:r>
          <a:endParaRPr lang="en-US" dirty="0"/>
        </a:p>
      </dgm:t>
    </dgm:pt>
    <dgm:pt modelId="{59D4E0E2-7922-4907-9E3E-DB4B2A0A4708}" type="parTrans" cxnId="{9CB2F365-D001-4CA4-BE15-AC4992EE7E86}">
      <dgm:prSet/>
      <dgm:spPr/>
      <dgm:t>
        <a:bodyPr/>
        <a:lstStyle/>
        <a:p>
          <a:endParaRPr lang="en-US"/>
        </a:p>
      </dgm:t>
    </dgm:pt>
    <dgm:pt modelId="{95228F65-07A3-46B1-9136-1F29368668ED}" type="sibTrans" cxnId="{9CB2F365-D001-4CA4-BE15-AC4992EE7E86}">
      <dgm:prSet/>
      <dgm:spPr/>
      <dgm:t>
        <a:bodyPr/>
        <a:lstStyle/>
        <a:p>
          <a:endParaRPr lang="en-US"/>
        </a:p>
      </dgm:t>
    </dgm:pt>
    <dgm:pt modelId="{604347B4-4DD0-4A08-A29B-2BF1466B80B5}">
      <dgm:prSet phldrT="[Text]"/>
      <dgm:spPr/>
      <dgm:t>
        <a:bodyPr/>
        <a:lstStyle/>
        <a:p>
          <a:endParaRPr lang="en-US" dirty="0"/>
        </a:p>
      </dgm:t>
    </dgm:pt>
    <dgm:pt modelId="{1CC7874A-3CCE-41AA-995B-876F1542D18D}" type="sibTrans" cxnId="{DB0024A9-9644-4BD9-8F45-3FAAD1138E37}">
      <dgm:prSet/>
      <dgm:spPr/>
      <dgm:t>
        <a:bodyPr/>
        <a:lstStyle/>
        <a:p>
          <a:endParaRPr lang="en-US"/>
        </a:p>
      </dgm:t>
    </dgm:pt>
    <dgm:pt modelId="{6DCD7E3E-F62D-40AC-9853-1AAC951399DD}" type="parTrans" cxnId="{DB0024A9-9644-4BD9-8F45-3FAAD1138E37}">
      <dgm:prSet/>
      <dgm:spPr/>
      <dgm:t>
        <a:bodyPr/>
        <a:lstStyle/>
        <a:p>
          <a:endParaRPr lang="en-US"/>
        </a:p>
      </dgm:t>
    </dgm:pt>
    <dgm:pt modelId="{1FDCB02A-EA95-4D80-A656-EF06AB65465E}" type="pres">
      <dgm:prSet presAssocID="{F02F84BE-57DE-4D16-8D86-C4E2E0BCD601}" presName="vert0" presStyleCnt="0">
        <dgm:presLayoutVars>
          <dgm:dir/>
          <dgm:animOne val="branch"/>
          <dgm:animLvl val="lvl"/>
        </dgm:presLayoutVars>
      </dgm:prSet>
      <dgm:spPr/>
    </dgm:pt>
    <dgm:pt modelId="{73B951C9-6B40-4341-9B47-4D8D22FF3FD4}" type="pres">
      <dgm:prSet presAssocID="{604347B4-4DD0-4A08-A29B-2BF1466B80B5}" presName="thickLine" presStyleLbl="alignNode1" presStyleIdx="0" presStyleCnt="1"/>
      <dgm:spPr/>
    </dgm:pt>
    <dgm:pt modelId="{F62AC346-FC69-44D2-87A8-9A1FDBE8D48F}" type="pres">
      <dgm:prSet presAssocID="{604347B4-4DD0-4A08-A29B-2BF1466B80B5}" presName="horz1" presStyleCnt="0"/>
      <dgm:spPr/>
    </dgm:pt>
    <dgm:pt modelId="{E6BD6159-1E6E-45D5-BF9A-A7DC41D59319}" type="pres">
      <dgm:prSet presAssocID="{604347B4-4DD0-4A08-A29B-2BF1466B80B5}" presName="tx1" presStyleLbl="revTx" presStyleIdx="0" presStyleCnt="9"/>
      <dgm:spPr/>
    </dgm:pt>
    <dgm:pt modelId="{48E9255D-F105-4114-9366-4E5E573B9332}" type="pres">
      <dgm:prSet presAssocID="{604347B4-4DD0-4A08-A29B-2BF1466B80B5}" presName="vert1" presStyleCnt="0"/>
      <dgm:spPr/>
    </dgm:pt>
    <dgm:pt modelId="{58D62503-BA91-4902-B0E3-49F9548AD320}" type="pres">
      <dgm:prSet presAssocID="{4BF2498C-A7B1-4E47-8084-F204949F2A83}" presName="vertSpace2a" presStyleCnt="0"/>
      <dgm:spPr/>
    </dgm:pt>
    <dgm:pt modelId="{0F803B47-698E-4CD0-B71A-24B4845A1C13}" type="pres">
      <dgm:prSet presAssocID="{4BF2498C-A7B1-4E47-8084-F204949F2A83}" presName="horz2" presStyleCnt="0"/>
      <dgm:spPr/>
    </dgm:pt>
    <dgm:pt modelId="{5099CF5F-DB5D-45A9-B243-ECC3FD5E6B31}" type="pres">
      <dgm:prSet presAssocID="{4BF2498C-A7B1-4E47-8084-F204949F2A83}" presName="horzSpace2" presStyleCnt="0"/>
      <dgm:spPr/>
    </dgm:pt>
    <dgm:pt modelId="{EBD4B6D0-88E1-447B-AF46-AC0F64EC998D}" type="pres">
      <dgm:prSet presAssocID="{4BF2498C-A7B1-4E47-8084-F204949F2A83}" presName="tx2" presStyleLbl="revTx" presStyleIdx="1" presStyleCnt="9"/>
      <dgm:spPr/>
    </dgm:pt>
    <dgm:pt modelId="{8C423232-B217-4EF2-A39E-919306263B51}" type="pres">
      <dgm:prSet presAssocID="{4BF2498C-A7B1-4E47-8084-F204949F2A83}" presName="vert2" presStyleCnt="0"/>
      <dgm:spPr/>
    </dgm:pt>
    <dgm:pt modelId="{46BD732D-4BD0-4D10-BB1B-9B2BDC6E478C}" type="pres">
      <dgm:prSet presAssocID="{4BF2498C-A7B1-4E47-8084-F204949F2A83}" presName="thinLine2b" presStyleLbl="callout" presStyleIdx="0" presStyleCnt="8"/>
      <dgm:spPr/>
    </dgm:pt>
    <dgm:pt modelId="{2B5F39FA-ED66-4C11-8FBA-883CB61DB7F4}" type="pres">
      <dgm:prSet presAssocID="{4BF2498C-A7B1-4E47-8084-F204949F2A83}" presName="vertSpace2b" presStyleCnt="0"/>
      <dgm:spPr/>
    </dgm:pt>
    <dgm:pt modelId="{F78006DD-DCEB-4244-A79D-AE5F5BC8E957}" type="pres">
      <dgm:prSet presAssocID="{B5022210-3461-47F0-AE4A-ABAD68720A3B}" presName="horz2" presStyleCnt="0"/>
      <dgm:spPr/>
    </dgm:pt>
    <dgm:pt modelId="{37DCFBA7-3B2F-4990-AB13-C3CF440441B0}" type="pres">
      <dgm:prSet presAssocID="{B5022210-3461-47F0-AE4A-ABAD68720A3B}" presName="horzSpace2" presStyleCnt="0"/>
      <dgm:spPr/>
    </dgm:pt>
    <dgm:pt modelId="{801D9B92-D99E-462A-88BE-06C868953947}" type="pres">
      <dgm:prSet presAssocID="{B5022210-3461-47F0-AE4A-ABAD68720A3B}" presName="tx2" presStyleLbl="revTx" presStyleIdx="2" presStyleCnt="9"/>
      <dgm:spPr/>
    </dgm:pt>
    <dgm:pt modelId="{196796C2-C222-4BBF-89F8-FB71294BFB44}" type="pres">
      <dgm:prSet presAssocID="{B5022210-3461-47F0-AE4A-ABAD68720A3B}" presName="vert2" presStyleCnt="0"/>
      <dgm:spPr/>
    </dgm:pt>
    <dgm:pt modelId="{9F8FC87C-0540-4A9E-82F5-3F3597EF9D8A}" type="pres">
      <dgm:prSet presAssocID="{B5022210-3461-47F0-AE4A-ABAD68720A3B}" presName="thinLine2b" presStyleLbl="callout" presStyleIdx="1" presStyleCnt="8"/>
      <dgm:spPr/>
    </dgm:pt>
    <dgm:pt modelId="{C203F042-3119-4CEA-836E-8C7D543866F7}" type="pres">
      <dgm:prSet presAssocID="{B5022210-3461-47F0-AE4A-ABAD68720A3B}" presName="vertSpace2b" presStyleCnt="0"/>
      <dgm:spPr/>
    </dgm:pt>
    <dgm:pt modelId="{DF6B3A61-DF43-4C90-A410-9FA1857202BA}" type="pres">
      <dgm:prSet presAssocID="{0CB51543-8EFA-4130-8A79-8A1686000EB9}" presName="horz2" presStyleCnt="0"/>
      <dgm:spPr/>
    </dgm:pt>
    <dgm:pt modelId="{E5DA0572-0556-4E59-BAFA-87CCAD834615}" type="pres">
      <dgm:prSet presAssocID="{0CB51543-8EFA-4130-8A79-8A1686000EB9}" presName="horzSpace2" presStyleCnt="0"/>
      <dgm:spPr/>
    </dgm:pt>
    <dgm:pt modelId="{C18724C6-030B-4364-AD7F-89934079B76E}" type="pres">
      <dgm:prSet presAssocID="{0CB51543-8EFA-4130-8A79-8A1686000EB9}" presName="tx2" presStyleLbl="revTx" presStyleIdx="3" presStyleCnt="9"/>
      <dgm:spPr/>
    </dgm:pt>
    <dgm:pt modelId="{0EE7BEAD-3052-4386-A419-1E6B65BDABC0}" type="pres">
      <dgm:prSet presAssocID="{0CB51543-8EFA-4130-8A79-8A1686000EB9}" presName="vert2" presStyleCnt="0"/>
      <dgm:spPr/>
    </dgm:pt>
    <dgm:pt modelId="{A820A355-B3CA-4927-A8AF-AA86486360FE}" type="pres">
      <dgm:prSet presAssocID="{0CB51543-8EFA-4130-8A79-8A1686000EB9}" presName="thinLine2b" presStyleLbl="callout" presStyleIdx="2" presStyleCnt="8"/>
      <dgm:spPr/>
    </dgm:pt>
    <dgm:pt modelId="{67BECAA8-A754-434D-BCF6-1533541083AB}" type="pres">
      <dgm:prSet presAssocID="{0CB51543-8EFA-4130-8A79-8A1686000EB9}" presName="vertSpace2b" presStyleCnt="0"/>
      <dgm:spPr/>
    </dgm:pt>
    <dgm:pt modelId="{B8B3E39D-AC37-46F1-A3D1-759CDBEC2047}" type="pres">
      <dgm:prSet presAssocID="{3106ABE4-05AC-4BB5-9904-616B8DA60785}" presName="horz2" presStyleCnt="0"/>
      <dgm:spPr/>
    </dgm:pt>
    <dgm:pt modelId="{DAF6DE1C-5FF1-4147-A22B-F58A53C4F944}" type="pres">
      <dgm:prSet presAssocID="{3106ABE4-05AC-4BB5-9904-616B8DA60785}" presName="horzSpace2" presStyleCnt="0"/>
      <dgm:spPr/>
    </dgm:pt>
    <dgm:pt modelId="{ECD99CBE-0259-44F0-AE89-9D3958FCD097}" type="pres">
      <dgm:prSet presAssocID="{3106ABE4-05AC-4BB5-9904-616B8DA60785}" presName="tx2" presStyleLbl="revTx" presStyleIdx="4" presStyleCnt="9"/>
      <dgm:spPr/>
    </dgm:pt>
    <dgm:pt modelId="{0BE2A662-45E2-45D0-ACB5-1DE62FAA8B62}" type="pres">
      <dgm:prSet presAssocID="{3106ABE4-05AC-4BB5-9904-616B8DA60785}" presName="vert2" presStyleCnt="0"/>
      <dgm:spPr/>
    </dgm:pt>
    <dgm:pt modelId="{B80BB868-5DCF-4AAE-B9B5-742C5E13EFCA}" type="pres">
      <dgm:prSet presAssocID="{3106ABE4-05AC-4BB5-9904-616B8DA60785}" presName="thinLine2b" presStyleLbl="callout" presStyleIdx="3" presStyleCnt="8"/>
      <dgm:spPr/>
    </dgm:pt>
    <dgm:pt modelId="{4B80400F-F1A5-48E5-B119-D8F542E4CADA}" type="pres">
      <dgm:prSet presAssocID="{3106ABE4-05AC-4BB5-9904-616B8DA60785}" presName="vertSpace2b" presStyleCnt="0"/>
      <dgm:spPr/>
    </dgm:pt>
    <dgm:pt modelId="{655AFD34-98D6-4B78-AD0D-C254F1B928D7}" type="pres">
      <dgm:prSet presAssocID="{BAA0A6D2-FC10-4470-8D33-0EBB861FFE48}" presName="horz2" presStyleCnt="0"/>
      <dgm:spPr/>
    </dgm:pt>
    <dgm:pt modelId="{8ACC76FB-E600-49E8-8B29-5D281FCEBBDD}" type="pres">
      <dgm:prSet presAssocID="{BAA0A6D2-FC10-4470-8D33-0EBB861FFE48}" presName="horzSpace2" presStyleCnt="0"/>
      <dgm:spPr/>
    </dgm:pt>
    <dgm:pt modelId="{3475588A-167C-4F7C-8B1A-5D5319F7A139}" type="pres">
      <dgm:prSet presAssocID="{BAA0A6D2-FC10-4470-8D33-0EBB861FFE48}" presName="tx2" presStyleLbl="revTx" presStyleIdx="5" presStyleCnt="9"/>
      <dgm:spPr/>
    </dgm:pt>
    <dgm:pt modelId="{3594E507-29A3-4A47-83F3-44870C89AA63}" type="pres">
      <dgm:prSet presAssocID="{BAA0A6D2-FC10-4470-8D33-0EBB861FFE48}" presName="vert2" presStyleCnt="0"/>
      <dgm:spPr/>
    </dgm:pt>
    <dgm:pt modelId="{9080B60A-B586-4E48-B325-016D06913481}" type="pres">
      <dgm:prSet presAssocID="{BAA0A6D2-FC10-4470-8D33-0EBB861FFE48}" presName="thinLine2b" presStyleLbl="callout" presStyleIdx="4" presStyleCnt="8"/>
      <dgm:spPr/>
    </dgm:pt>
    <dgm:pt modelId="{267EB472-2C6A-4295-AE4A-F75510BF4B98}" type="pres">
      <dgm:prSet presAssocID="{BAA0A6D2-FC10-4470-8D33-0EBB861FFE48}" presName="vertSpace2b" presStyleCnt="0"/>
      <dgm:spPr/>
    </dgm:pt>
    <dgm:pt modelId="{11EFF010-F70A-4DB6-BFBA-4C471AF4AB13}" type="pres">
      <dgm:prSet presAssocID="{2444066B-0985-47B5-8286-3060A6A3027C}" presName="horz2" presStyleCnt="0"/>
      <dgm:spPr/>
    </dgm:pt>
    <dgm:pt modelId="{0B4FEE59-5FF7-4A64-B332-7BB41146550E}" type="pres">
      <dgm:prSet presAssocID="{2444066B-0985-47B5-8286-3060A6A3027C}" presName="horzSpace2" presStyleCnt="0"/>
      <dgm:spPr/>
    </dgm:pt>
    <dgm:pt modelId="{ECBB741D-55B0-46F9-876A-736E2D0A3B0A}" type="pres">
      <dgm:prSet presAssocID="{2444066B-0985-47B5-8286-3060A6A3027C}" presName="tx2" presStyleLbl="revTx" presStyleIdx="6" presStyleCnt="9"/>
      <dgm:spPr/>
    </dgm:pt>
    <dgm:pt modelId="{33248304-B60D-4661-B763-C0872DCE8800}" type="pres">
      <dgm:prSet presAssocID="{2444066B-0985-47B5-8286-3060A6A3027C}" presName="vert2" presStyleCnt="0"/>
      <dgm:spPr/>
    </dgm:pt>
    <dgm:pt modelId="{B5E992E2-EB34-4A0F-A152-A7501741A299}" type="pres">
      <dgm:prSet presAssocID="{2444066B-0985-47B5-8286-3060A6A3027C}" presName="thinLine2b" presStyleLbl="callout" presStyleIdx="5" presStyleCnt="8"/>
      <dgm:spPr/>
    </dgm:pt>
    <dgm:pt modelId="{CD5A3E02-0B51-40DA-9EB4-BD21A0D8BE25}" type="pres">
      <dgm:prSet presAssocID="{2444066B-0985-47B5-8286-3060A6A3027C}" presName="vertSpace2b" presStyleCnt="0"/>
      <dgm:spPr/>
    </dgm:pt>
    <dgm:pt modelId="{5F3B39C4-FC68-459C-B77E-8C27C8886AFB}" type="pres">
      <dgm:prSet presAssocID="{6D12E420-DD8E-4AE3-B927-151218542D23}" presName="horz2" presStyleCnt="0"/>
      <dgm:spPr/>
    </dgm:pt>
    <dgm:pt modelId="{CFA69E4D-6FB9-44DD-9B5B-22CC25CAA9B3}" type="pres">
      <dgm:prSet presAssocID="{6D12E420-DD8E-4AE3-B927-151218542D23}" presName="horzSpace2" presStyleCnt="0"/>
      <dgm:spPr/>
    </dgm:pt>
    <dgm:pt modelId="{86DB072D-22FC-4750-B14C-E5558047BD17}" type="pres">
      <dgm:prSet presAssocID="{6D12E420-DD8E-4AE3-B927-151218542D23}" presName="tx2" presStyleLbl="revTx" presStyleIdx="7" presStyleCnt="9"/>
      <dgm:spPr/>
    </dgm:pt>
    <dgm:pt modelId="{D93F34C9-8C39-4308-B5D5-C97E2AE930FC}" type="pres">
      <dgm:prSet presAssocID="{6D12E420-DD8E-4AE3-B927-151218542D23}" presName="vert2" presStyleCnt="0"/>
      <dgm:spPr/>
    </dgm:pt>
    <dgm:pt modelId="{2AB9A3E1-4E11-457E-8BD4-16A9DFE2552D}" type="pres">
      <dgm:prSet presAssocID="{6D12E420-DD8E-4AE3-B927-151218542D23}" presName="thinLine2b" presStyleLbl="callout" presStyleIdx="6" presStyleCnt="8"/>
      <dgm:spPr/>
    </dgm:pt>
    <dgm:pt modelId="{63B21904-7132-49F0-9ABF-E33DAF76011A}" type="pres">
      <dgm:prSet presAssocID="{6D12E420-DD8E-4AE3-B927-151218542D23}" presName="vertSpace2b" presStyleCnt="0"/>
      <dgm:spPr/>
    </dgm:pt>
    <dgm:pt modelId="{F17BFBB6-A112-4D24-983A-81BD6FC8E5B1}" type="pres">
      <dgm:prSet presAssocID="{773E10E8-EECE-4453-95D5-FA9868D8CDB6}" presName="horz2" presStyleCnt="0"/>
      <dgm:spPr/>
    </dgm:pt>
    <dgm:pt modelId="{27E2F06C-5DBC-43E6-86C6-E0FB0184BBCC}" type="pres">
      <dgm:prSet presAssocID="{773E10E8-EECE-4453-95D5-FA9868D8CDB6}" presName="horzSpace2" presStyleCnt="0"/>
      <dgm:spPr/>
    </dgm:pt>
    <dgm:pt modelId="{382CEBF3-B034-455B-9492-47989C16DCB6}" type="pres">
      <dgm:prSet presAssocID="{773E10E8-EECE-4453-95D5-FA9868D8CDB6}" presName="tx2" presStyleLbl="revTx" presStyleIdx="8" presStyleCnt="9"/>
      <dgm:spPr/>
    </dgm:pt>
    <dgm:pt modelId="{12FCC649-3A05-41B2-8CB0-612EBCF0254A}" type="pres">
      <dgm:prSet presAssocID="{773E10E8-EECE-4453-95D5-FA9868D8CDB6}" presName="vert2" presStyleCnt="0"/>
      <dgm:spPr/>
    </dgm:pt>
    <dgm:pt modelId="{FA0BB9A8-679E-46FA-8090-34C74B82A692}" type="pres">
      <dgm:prSet presAssocID="{773E10E8-EECE-4453-95D5-FA9868D8CDB6}" presName="thinLine2b" presStyleLbl="callout" presStyleIdx="7" presStyleCnt="8"/>
      <dgm:spPr/>
    </dgm:pt>
    <dgm:pt modelId="{42F23863-8378-445B-B7EB-1DADB59B8130}" type="pres">
      <dgm:prSet presAssocID="{773E10E8-EECE-4453-95D5-FA9868D8CDB6}" presName="vertSpace2b" presStyleCnt="0"/>
      <dgm:spPr/>
    </dgm:pt>
  </dgm:ptLst>
  <dgm:cxnLst>
    <dgm:cxn modelId="{1DB64C04-964B-4994-8D32-FDDAC4E920FE}" srcId="{604347B4-4DD0-4A08-A29B-2BF1466B80B5}" destId="{4BF2498C-A7B1-4E47-8084-F204949F2A83}" srcOrd="0" destOrd="0" parTransId="{72BE37F6-4D5D-4287-B05A-F2B35D8D68F2}" sibTransId="{7698085B-0724-4AC9-9BB1-CF827B4588EF}"/>
    <dgm:cxn modelId="{F915A00F-585A-4EFB-A2C3-ECA628563926}" srcId="{604347B4-4DD0-4A08-A29B-2BF1466B80B5}" destId="{2444066B-0985-47B5-8286-3060A6A3027C}" srcOrd="5" destOrd="0" parTransId="{44E0B1F5-0608-4A8B-8C2D-4F9084770BB8}" sibTransId="{D779AC6A-9D6F-4B31-A1E8-0530786A5975}"/>
    <dgm:cxn modelId="{C5818B15-D3EC-494F-985F-53032062C064}" type="presOf" srcId="{F02F84BE-57DE-4D16-8D86-C4E2E0BCD601}" destId="{1FDCB02A-EA95-4D80-A656-EF06AB65465E}" srcOrd="0" destOrd="0" presId="urn:microsoft.com/office/officeart/2008/layout/LinedList"/>
    <dgm:cxn modelId="{C5BE392E-35A8-4D2D-BA1E-BFD0221354D4}" srcId="{604347B4-4DD0-4A08-A29B-2BF1466B80B5}" destId="{6D12E420-DD8E-4AE3-B927-151218542D23}" srcOrd="6" destOrd="0" parTransId="{D9BB928B-9372-4DB5-8773-014FE68B6762}" sibTransId="{BF45BFDE-65F9-43CF-A38D-3C886F7522AD}"/>
    <dgm:cxn modelId="{A4498B5E-100A-4846-9DA9-6477222D7FD9}" type="presOf" srcId="{3106ABE4-05AC-4BB5-9904-616B8DA60785}" destId="{ECD99CBE-0259-44F0-AE89-9D3958FCD097}" srcOrd="0" destOrd="0" presId="urn:microsoft.com/office/officeart/2008/layout/LinedList"/>
    <dgm:cxn modelId="{C5E2FD44-491F-4D56-A68B-56BCEEB9E262}" type="presOf" srcId="{2444066B-0985-47B5-8286-3060A6A3027C}" destId="{ECBB741D-55B0-46F9-876A-736E2D0A3B0A}" srcOrd="0" destOrd="0" presId="urn:microsoft.com/office/officeart/2008/layout/LinedList"/>
    <dgm:cxn modelId="{9CB2F365-D001-4CA4-BE15-AC4992EE7E86}" srcId="{604347B4-4DD0-4A08-A29B-2BF1466B80B5}" destId="{773E10E8-EECE-4453-95D5-FA9868D8CDB6}" srcOrd="7" destOrd="0" parTransId="{59D4E0E2-7922-4907-9E3E-DB4B2A0A4708}" sibTransId="{95228F65-07A3-46B1-9136-1F29368668ED}"/>
    <dgm:cxn modelId="{8899F445-CDA3-40AE-BAE1-8CD59AF08287}" type="presOf" srcId="{604347B4-4DD0-4A08-A29B-2BF1466B80B5}" destId="{E6BD6159-1E6E-45D5-BF9A-A7DC41D59319}" srcOrd="0" destOrd="0" presId="urn:microsoft.com/office/officeart/2008/layout/LinedList"/>
    <dgm:cxn modelId="{08BF8569-CACF-444D-9EBB-C3C602DEDB04}" type="presOf" srcId="{773E10E8-EECE-4453-95D5-FA9868D8CDB6}" destId="{382CEBF3-B034-455B-9492-47989C16DCB6}" srcOrd="0" destOrd="0" presId="urn:microsoft.com/office/officeart/2008/layout/LinedList"/>
    <dgm:cxn modelId="{7DD0274B-EBA4-4DAB-BF5B-DC2C4AD887E8}" type="presOf" srcId="{B5022210-3461-47F0-AE4A-ABAD68720A3B}" destId="{801D9B92-D99E-462A-88BE-06C868953947}" srcOrd="0" destOrd="0" presId="urn:microsoft.com/office/officeart/2008/layout/LinedList"/>
    <dgm:cxn modelId="{2949674F-6CBB-4DC8-A506-E0BF39184649}" srcId="{604347B4-4DD0-4A08-A29B-2BF1466B80B5}" destId="{0CB51543-8EFA-4130-8A79-8A1686000EB9}" srcOrd="2" destOrd="0" parTransId="{240113EA-1161-4799-A65E-E018657DAACE}" sibTransId="{6184F4BC-BCF9-4BBD-A63D-663BF1272CDB}"/>
    <dgm:cxn modelId="{19FD0759-6082-402D-9011-011272C40627}" srcId="{604347B4-4DD0-4A08-A29B-2BF1466B80B5}" destId="{B5022210-3461-47F0-AE4A-ABAD68720A3B}" srcOrd="1" destOrd="0" parTransId="{D2BDAF00-7834-4EA9-9101-29A1E47CB9EC}" sibTransId="{E51A3C43-1B0F-4F59-B99A-1414C7793377}"/>
    <dgm:cxn modelId="{0D42E988-51AA-4CE8-979F-7C4EB9F82977}" type="presOf" srcId="{BAA0A6D2-FC10-4470-8D33-0EBB861FFE48}" destId="{3475588A-167C-4F7C-8B1A-5D5319F7A139}" srcOrd="0" destOrd="0" presId="urn:microsoft.com/office/officeart/2008/layout/LinedList"/>
    <dgm:cxn modelId="{DB0024A9-9644-4BD9-8F45-3FAAD1138E37}" srcId="{F02F84BE-57DE-4D16-8D86-C4E2E0BCD601}" destId="{604347B4-4DD0-4A08-A29B-2BF1466B80B5}" srcOrd="0" destOrd="0" parTransId="{6DCD7E3E-F62D-40AC-9853-1AAC951399DD}" sibTransId="{1CC7874A-3CCE-41AA-995B-876F1542D18D}"/>
    <dgm:cxn modelId="{B9C101AD-D2EA-431C-8D47-41180E0B3EC3}" type="presOf" srcId="{6D12E420-DD8E-4AE3-B927-151218542D23}" destId="{86DB072D-22FC-4750-B14C-E5558047BD17}" srcOrd="0" destOrd="0" presId="urn:microsoft.com/office/officeart/2008/layout/LinedList"/>
    <dgm:cxn modelId="{C41269CF-F60B-4CAC-81B2-DD90CDF8AEFD}" srcId="{604347B4-4DD0-4A08-A29B-2BF1466B80B5}" destId="{3106ABE4-05AC-4BB5-9904-616B8DA60785}" srcOrd="3" destOrd="0" parTransId="{356637F4-DA1C-4625-A994-2793AB7C63E5}" sibTransId="{6A7B2DF5-F32C-48E7-9316-24ABA991B467}"/>
    <dgm:cxn modelId="{0446EDF8-37A5-474E-A9E3-61BEA7384866}" type="presOf" srcId="{0CB51543-8EFA-4130-8A79-8A1686000EB9}" destId="{C18724C6-030B-4364-AD7F-89934079B76E}" srcOrd="0" destOrd="0" presId="urn:microsoft.com/office/officeart/2008/layout/LinedList"/>
    <dgm:cxn modelId="{D3921CF9-9374-4282-B6F9-A8F052A626AB}" type="presOf" srcId="{4BF2498C-A7B1-4E47-8084-F204949F2A83}" destId="{EBD4B6D0-88E1-447B-AF46-AC0F64EC998D}" srcOrd="0" destOrd="0" presId="urn:microsoft.com/office/officeart/2008/layout/LinedList"/>
    <dgm:cxn modelId="{60A1AAFA-D206-4318-85AD-2FCF8C7AF40C}" srcId="{604347B4-4DD0-4A08-A29B-2BF1466B80B5}" destId="{BAA0A6D2-FC10-4470-8D33-0EBB861FFE48}" srcOrd="4" destOrd="0" parTransId="{E3145E08-91D9-4EC7-A9A2-3E9EC521EFC6}" sibTransId="{4E28FAC9-494F-41DA-B03C-C3CFCA1D0724}"/>
    <dgm:cxn modelId="{9BC8F858-B1FB-469D-A8A6-9E9A60C8EEE1}" type="presParOf" srcId="{1FDCB02A-EA95-4D80-A656-EF06AB65465E}" destId="{73B951C9-6B40-4341-9B47-4D8D22FF3FD4}" srcOrd="0" destOrd="0" presId="urn:microsoft.com/office/officeart/2008/layout/LinedList"/>
    <dgm:cxn modelId="{C8EC299B-82AA-41DA-8EDE-F21F77E9EDD7}" type="presParOf" srcId="{1FDCB02A-EA95-4D80-A656-EF06AB65465E}" destId="{F62AC346-FC69-44D2-87A8-9A1FDBE8D48F}" srcOrd="1" destOrd="0" presId="urn:microsoft.com/office/officeart/2008/layout/LinedList"/>
    <dgm:cxn modelId="{BB4BFC4B-064D-4ACF-A552-B0E73D9AA11C}" type="presParOf" srcId="{F62AC346-FC69-44D2-87A8-9A1FDBE8D48F}" destId="{E6BD6159-1E6E-45D5-BF9A-A7DC41D59319}" srcOrd="0" destOrd="0" presId="urn:microsoft.com/office/officeart/2008/layout/LinedList"/>
    <dgm:cxn modelId="{E524311D-F1AD-43D3-95B4-CB4DF26ADD18}" type="presParOf" srcId="{F62AC346-FC69-44D2-87A8-9A1FDBE8D48F}" destId="{48E9255D-F105-4114-9366-4E5E573B9332}" srcOrd="1" destOrd="0" presId="urn:microsoft.com/office/officeart/2008/layout/LinedList"/>
    <dgm:cxn modelId="{CE6C2471-CFBB-4D71-91C4-1A2A703FED2D}" type="presParOf" srcId="{48E9255D-F105-4114-9366-4E5E573B9332}" destId="{58D62503-BA91-4902-B0E3-49F9548AD320}" srcOrd="0" destOrd="0" presId="urn:microsoft.com/office/officeart/2008/layout/LinedList"/>
    <dgm:cxn modelId="{6840EA12-C84A-4B2F-B82C-95C1DDC6D87D}" type="presParOf" srcId="{48E9255D-F105-4114-9366-4E5E573B9332}" destId="{0F803B47-698E-4CD0-B71A-24B4845A1C13}" srcOrd="1" destOrd="0" presId="urn:microsoft.com/office/officeart/2008/layout/LinedList"/>
    <dgm:cxn modelId="{C6DE574B-B527-4C2C-93CD-1C5D34CEEE0C}" type="presParOf" srcId="{0F803B47-698E-4CD0-B71A-24B4845A1C13}" destId="{5099CF5F-DB5D-45A9-B243-ECC3FD5E6B31}" srcOrd="0" destOrd="0" presId="urn:microsoft.com/office/officeart/2008/layout/LinedList"/>
    <dgm:cxn modelId="{9969CC7B-F466-414B-964E-B9B436F53B9B}" type="presParOf" srcId="{0F803B47-698E-4CD0-B71A-24B4845A1C13}" destId="{EBD4B6D0-88E1-447B-AF46-AC0F64EC998D}" srcOrd="1" destOrd="0" presId="urn:microsoft.com/office/officeart/2008/layout/LinedList"/>
    <dgm:cxn modelId="{8CCBD4A9-37B8-4866-8EE4-3A82DCCB65FC}" type="presParOf" srcId="{0F803B47-698E-4CD0-B71A-24B4845A1C13}" destId="{8C423232-B217-4EF2-A39E-919306263B51}" srcOrd="2" destOrd="0" presId="urn:microsoft.com/office/officeart/2008/layout/LinedList"/>
    <dgm:cxn modelId="{4DB15CF7-158F-4F00-AAA9-20B0E8A28738}" type="presParOf" srcId="{48E9255D-F105-4114-9366-4E5E573B9332}" destId="{46BD732D-4BD0-4D10-BB1B-9B2BDC6E478C}" srcOrd="2" destOrd="0" presId="urn:microsoft.com/office/officeart/2008/layout/LinedList"/>
    <dgm:cxn modelId="{DDF296DA-9837-4E63-A61A-FB521E00A054}" type="presParOf" srcId="{48E9255D-F105-4114-9366-4E5E573B9332}" destId="{2B5F39FA-ED66-4C11-8FBA-883CB61DB7F4}" srcOrd="3" destOrd="0" presId="urn:microsoft.com/office/officeart/2008/layout/LinedList"/>
    <dgm:cxn modelId="{4CF71999-5A61-4B1D-AD5A-1641D7214C4D}" type="presParOf" srcId="{48E9255D-F105-4114-9366-4E5E573B9332}" destId="{F78006DD-DCEB-4244-A79D-AE5F5BC8E957}" srcOrd="4" destOrd="0" presId="urn:microsoft.com/office/officeart/2008/layout/LinedList"/>
    <dgm:cxn modelId="{37CF51D7-8F4D-485A-AC36-47B1044141F0}" type="presParOf" srcId="{F78006DD-DCEB-4244-A79D-AE5F5BC8E957}" destId="{37DCFBA7-3B2F-4990-AB13-C3CF440441B0}" srcOrd="0" destOrd="0" presId="urn:microsoft.com/office/officeart/2008/layout/LinedList"/>
    <dgm:cxn modelId="{3930169A-6397-43F6-AD70-026112256F80}" type="presParOf" srcId="{F78006DD-DCEB-4244-A79D-AE5F5BC8E957}" destId="{801D9B92-D99E-462A-88BE-06C868953947}" srcOrd="1" destOrd="0" presId="urn:microsoft.com/office/officeart/2008/layout/LinedList"/>
    <dgm:cxn modelId="{3A9EF2A5-E525-4A2C-9153-BDC1851C702C}" type="presParOf" srcId="{F78006DD-DCEB-4244-A79D-AE5F5BC8E957}" destId="{196796C2-C222-4BBF-89F8-FB71294BFB44}" srcOrd="2" destOrd="0" presId="urn:microsoft.com/office/officeart/2008/layout/LinedList"/>
    <dgm:cxn modelId="{F81D9EC7-83B7-4910-9794-C4B144A719A4}" type="presParOf" srcId="{48E9255D-F105-4114-9366-4E5E573B9332}" destId="{9F8FC87C-0540-4A9E-82F5-3F3597EF9D8A}" srcOrd="5" destOrd="0" presId="urn:microsoft.com/office/officeart/2008/layout/LinedList"/>
    <dgm:cxn modelId="{BB88780A-07F7-4038-A3F1-0FAB0F3D8AD7}" type="presParOf" srcId="{48E9255D-F105-4114-9366-4E5E573B9332}" destId="{C203F042-3119-4CEA-836E-8C7D543866F7}" srcOrd="6" destOrd="0" presId="urn:microsoft.com/office/officeart/2008/layout/LinedList"/>
    <dgm:cxn modelId="{15F28448-D411-4683-855E-BB7BFF87E692}" type="presParOf" srcId="{48E9255D-F105-4114-9366-4E5E573B9332}" destId="{DF6B3A61-DF43-4C90-A410-9FA1857202BA}" srcOrd="7" destOrd="0" presId="urn:microsoft.com/office/officeart/2008/layout/LinedList"/>
    <dgm:cxn modelId="{1F90DDA9-F956-4618-977F-C0181A540A16}" type="presParOf" srcId="{DF6B3A61-DF43-4C90-A410-9FA1857202BA}" destId="{E5DA0572-0556-4E59-BAFA-87CCAD834615}" srcOrd="0" destOrd="0" presId="urn:microsoft.com/office/officeart/2008/layout/LinedList"/>
    <dgm:cxn modelId="{591605A7-215F-4E91-9659-C91247B77DEE}" type="presParOf" srcId="{DF6B3A61-DF43-4C90-A410-9FA1857202BA}" destId="{C18724C6-030B-4364-AD7F-89934079B76E}" srcOrd="1" destOrd="0" presId="urn:microsoft.com/office/officeart/2008/layout/LinedList"/>
    <dgm:cxn modelId="{E4EEF64A-FB9C-4948-B0B2-E68774A53405}" type="presParOf" srcId="{DF6B3A61-DF43-4C90-A410-9FA1857202BA}" destId="{0EE7BEAD-3052-4386-A419-1E6B65BDABC0}" srcOrd="2" destOrd="0" presId="urn:microsoft.com/office/officeart/2008/layout/LinedList"/>
    <dgm:cxn modelId="{176D58DC-F016-4D65-99A9-19FB5A475AFA}" type="presParOf" srcId="{48E9255D-F105-4114-9366-4E5E573B9332}" destId="{A820A355-B3CA-4927-A8AF-AA86486360FE}" srcOrd="8" destOrd="0" presId="urn:microsoft.com/office/officeart/2008/layout/LinedList"/>
    <dgm:cxn modelId="{0FDDBAB7-7812-47BC-BCC5-3617820B87CE}" type="presParOf" srcId="{48E9255D-F105-4114-9366-4E5E573B9332}" destId="{67BECAA8-A754-434D-BCF6-1533541083AB}" srcOrd="9" destOrd="0" presId="urn:microsoft.com/office/officeart/2008/layout/LinedList"/>
    <dgm:cxn modelId="{DBAC3BDD-A423-43B5-8DF1-8D9A6A383955}" type="presParOf" srcId="{48E9255D-F105-4114-9366-4E5E573B9332}" destId="{B8B3E39D-AC37-46F1-A3D1-759CDBEC2047}" srcOrd="10" destOrd="0" presId="urn:microsoft.com/office/officeart/2008/layout/LinedList"/>
    <dgm:cxn modelId="{331A0444-113B-49C6-969E-DA60B83FAAB8}" type="presParOf" srcId="{B8B3E39D-AC37-46F1-A3D1-759CDBEC2047}" destId="{DAF6DE1C-5FF1-4147-A22B-F58A53C4F944}" srcOrd="0" destOrd="0" presId="urn:microsoft.com/office/officeart/2008/layout/LinedList"/>
    <dgm:cxn modelId="{A570215F-2472-463A-BF6E-E0CE45002609}" type="presParOf" srcId="{B8B3E39D-AC37-46F1-A3D1-759CDBEC2047}" destId="{ECD99CBE-0259-44F0-AE89-9D3958FCD097}" srcOrd="1" destOrd="0" presId="urn:microsoft.com/office/officeart/2008/layout/LinedList"/>
    <dgm:cxn modelId="{0462DEF9-051E-4238-9EC6-471E861E8B74}" type="presParOf" srcId="{B8B3E39D-AC37-46F1-A3D1-759CDBEC2047}" destId="{0BE2A662-45E2-45D0-ACB5-1DE62FAA8B62}" srcOrd="2" destOrd="0" presId="urn:microsoft.com/office/officeart/2008/layout/LinedList"/>
    <dgm:cxn modelId="{78705439-772B-4367-8EEB-C7590298F5FB}" type="presParOf" srcId="{48E9255D-F105-4114-9366-4E5E573B9332}" destId="{B80BB868-5DCF-4AAE-B9B5-742C5E13EFCA}" srcOrd="11" destOrd="0" presId="urn:microsoft.com/office/officeart/2008/layout/LinedList"/>
    <dgm:cxn modelId="{2C2C51BA-D340-4851-A484-B7AD8391BD27}" type="presParOf" srcId="{48E9255D-F105-4114-9366-4E5E573B9332}" destId="{4B80400F-F1A5-48E5-B119-D8F542E4CADA}" srcOrd="12" destOrd="0" presId="urn:microsoft.com/office/officeart/2008/layout/LinedList"/>
    <dgm:cxn modelId="{4B1250B6-0B77-4B35-961F-1E4AFF403396}" type="presParOf" srcId="{48E9255D-F105-4114-9366-4E5E573B9332}" destId="{655AFD34-98D6-4B78-AD0D-C254F1B928D7}" srcOrd="13" destOrd="0" presId="urn:microsoft.com/office/officeart/2008/layout/LinedList"/>
    <dgm:cxn modelId="{4C5D445E-AA08-4A0A-A00B-A1CD629332CA}" type="presParOf" srcId="{655AFD34-98D6-4B78-AD0D-C254F1B928D7}" destId="{8ACC76FB-E600-49E8-8B29-5D281FCEBBDD}" srcOrd="0" destOrd="0" presId="urn:microsoft.com/office/officeart/2008/layout/LinedList"/>
    <dgm:cxn modelId="{E0144705-82EA-4660-AFDE-CB3D4F9E1A39}" type="presParOf" srcId="{655AFD34-98D6-4B78-AD0D-C254F1B928D7}" destId="{3475588A-167C-4F7C-8B1A-5D5319F7A139}" srcOrd="1" destOrd="0" presId="urn:microsoft.com/office/officeart/2008/layout/LinedList"/>
    <dgm:cxn modelId="{F2FB7FDB-7F25-4DCC-BE5F-552EAF6EB1C6}" type="presParOf" srcId="{655AFD34-98D6-4B78-AD0D-C254F1B928D7}" destId="{3594E507-29A3-4A47-83F3-44870C89AA63}" srcOrd="2" destOrd="0" presId="urn:microsoft.com/office/officeart/2008/layout/LinedList"/>
    <dgm:cxn modelId="{1F3904EC-0CD7-46AB-AC0C-B74963A52B85}" type="presParOf" srcId="{48E9255D-F105-4114-9366-4E5E573B9332}" destId="{9080B60A-B586-4E48-B325-016D06913481}" srcOrd="14" destOrd="0" presId="urn:microsoft.com/office/officeart/2008/layout/LinedList"/>
    <dgm:cxn modelId="{ECF1CAD3-9CF4-4357-ABBF-BCABAB029911}" type="presParOf" srcId="{48E9255D-F105-4114-9366-4E5E573B9332}" destId="{267EB472-2C6A-4295-AE4A-F75510BF4B98}" srcOrd="15" destOrd="0" presId="urn:microsoft.com/office/officeart/2008/layout/LinedList"/>
    <dgm:cxn modelId="{B9138E16-4CB4-4772-A991-ED2AD78D49E6}" type="presParOf" srcId="{48E9255D-F105-4114-9366-4E5E573B9332}" destId="{11EFF010-F70A-4DB6-BFBA-4C471AF4AB13}" srcOrd="16" destOrd="0" presId="urn:microsoft.com/office/officeart/2008/layout/LinedList"/>
    <dgm:cxn modelId="{F38CA4A5-3CDD-4D70-967A-E2EC8244918F}" type="presParOf" srcId="{11EFF010-F70A-4DB6-BFBA-4C471AF4AB13}" destId="{0B4FEE59-5FF7-4A64-B332-7BB41146550E}" srcOrd="0" destOrd="0" presId="urn:microsoft.com/office/officeart/2008/layout/LinedList"/>
    <dgm:cxn modelId="{ADD3682A-87A5-46A0-888C-3D4D5CB94F2F}" type="presParOf" srcId="{11EFF010-F70A-4DB6-BFBA-4C471AF4AB13}" destId="{ECBB741D-55B0-46F9-876A-736E2D0A3B0A}" srcOrd="1" destOrd="0" presId="urn:microsoft.com/office/officeart/2008/layout/LinedList"/>
    <dgm:cxn modelId="{5D2EEBA1-C2E9-4EA9-AAD7-EB783A9D1F08}" type="presParOf" srcId="{11EFF010-F70A-4DB6-BFBA-4C471AF4AB13}" destId="{33248304-B60D-4661-B763-C0872DCE8800}" srcOrd="2" destOrd="0" presId="urn:microsoft.com/office/officeart/2008/layout/LinedList"/>
    <dgm:cxn modelId="{C3ECD9FE-CAC3-4AFD-A77F-D630D6856B82}" type="presParOf" srcId="{48E9255D-F105-4114-9366-4E5E573B9332}" destId="{B5E992E2-EB34-4A0F-A152-A7501741A299}" srcOrd="17" destOrd="0" presId="urn:microsoft.com/office/officeart/2008/layout/LinedList"/>
    <dgm:cxn modelId="{C01D08ED-3122-4FBA-B4A8-AC584E6181C1}" type="presParOf" srcId="{48E9255D-F105-4114-9366-4E5E573B9332}" destId="{CD5A3E02-0B51-40DA-9EB4-BD21A0D8BE25}" srcOrd="18" destOrd="0" presId="urn:microsoft.com/office/officeart/2008/layout/LinedList"/>
    <dgm:cxn modelId="{7EA5B811-1BC9-4D1D-8873-DB6DD5D15115}" type="presParOf" srcId="{48E9255D-F105-4114-9366-4E5E573B9332}" destId="{5F3B39C4-FC68-459C-B77E-8C27C8886AFB}" srcOrd="19" destOrd="0" presId="urn:microsoft.com/office/officeart/2008/layout/LinedList"/>
    <dgm:cxn modelId="{91C219C9-EFF6-4CC2-9858-E59CB2E5103A}" type="presParOf" srcId="{5F3B39C4-FC68-459C-B77E-8C27C8886AFB}" destId="{CFA69E4D-6FB9-44DD-9B5B-22CC25CAA9B3}" srcOrd="0" destOrd="0" presId="urn:microsoft.com/office/officeart/2008/layout/LinedList"/>
    <dgm:cxn modelId="{790DA17B-25C2-4CD4-9AAA-9661C678AC11}" type="presParOf" srcId="{5F3B39C4-FC68-459C-B77E-8C27C8886AFB}" destId="{86DB072D-22FC-4750-B14C-E5558047BD17}" srcOrd="1" destOrd="0" presId="urn:microsoft.com/office/officeart/2008/layout/LinedList"/>
    <dgm:cxn modelId="{CEA4766D-A3D2-4901-8DA3-11BF6D23F504}" type="presParOf" srcId="{5F3B39C4-FC68-459C-B77E-8C27C8886AFB}" destId="{D93F34C9-8C39-4308-B5D5-C97E2AE930FC}" srcOrd="2" destOrd="0" presId="urn:microsoft.com/office/officeart/2008/layout/LinedList"/>
    <dgm:cxn modelId="{1B19790D-B835-4AC9-B622-C921A90052A7}" type="presParOf" srcId="{48E9255D-F105-4114-9366-4E5E573B9332}" destId="{2AB9A3E1-4E11-457E-8BD4-16A9DFE2552D}" srcOrd="20" destOrd="0" presId="urn:microsoft.com/office/officeart/2008/layout/LinedList"/>
    <dgm:cxn modelId="{2B44DB02-1FC1-4DEF-8274-0E8B8F597706}" type="presParOf" srcId="{48E9255D-F105-4114-9366-4E5E573B9332}" destId="{63B21904-7132-49F0-9ABF-E33DAF76011A}" srcOrd="21" destOrd="0" presId="urn:microsoft.com/office/officeart/2008/layout/LinedList"/>
    <dgm:cxn modelId="{C956D46E-2DE8-4927-BDF5-688AE028CA22}" type="presParOf" srcId="{48E9255D-F105-4114-9366-4E5E573B9332}" destId="{F17BFBB6-A112-4D24-983A-81BD6FC8E5B1}" srcOrd="22" destOrd="0" presId="urn:microsoft.com/office/officeart/2008/layout/LinedList"/>
    <dgm:cxn modelId="{5A118F4A-D3AF-4779-A131-CA929106943E}" type="presParOf" srcId="{F17BFBB6-A112-4D24-983A-81BD6FC8E5B1}" destId="{27E2F06C-5DBC-43E6-86C6-E0FB0184BBCC}" srcOrd="0" destOrd="0" presId="urn:microsoft.com/office/officeart/2008/layout/LinedList"/>
    <dgm:cxn modelId="{65F65EB1-C3FF-4573-A850-2DDC7B6FBACF}" type="presParOf" srcId="{F17BFBB6-A112-4D24-983A-81BD6FC8E5B1}" destId="{382CEBF3-B034-455B-9492-47989C16DCB6}" srcOrd="1" destOrd="0" presId="urn:microsoft.com/office/officeart/2008/layout/LinedList"/>
    <dgm:cxn modelId="{D7FBCB96-0778-4C32-8D09-3481B4A609D4}" type="presParOf" srcId="{F17BFBB6-A112-4D24-983A-81BD6FC8E5B1}" destId="{12FCC649-3A05-41B2-8CB0-612EBCF0254A}" srcOrd="2" destOrd="0" presId="urn:microsoft.com/office/officeart/2008/layout/LinedList"/>
    <dgm:cxn modelId="{629A601E-8C51-45B7-9C9E-9508EDE85206}" type="presParOf" srcId="{48E9255D-F105-4114-9366-4E5E573B9332}" destId="{FA0BB9A8-679E-46FA-8090-34C74B82A692}" srcOrd="23" destOrd="0" presId="urn:microsoft.com/office/officeart/2008/layout/LinedList"/>
    <dgm:cxn modelId="{33C35921-DA85-4139-9CC6-F299C0E692AF}" type="presParOf" srcId="{48E9255D-F105-4114-9366-4E5E573B9332}" destId="{42F23863-8378-445B-B7EB-1DADB59B8130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DA7C1-F5AB-4599-886C-05F0CC6C240C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" csCatId="colorful" phldr="1"/>
      <dgm:spPr/>
    </dgm:pt>
    <dgm:pt modelId="{38A40609-5D71-46F0-AD96-DC831C48114C}">
      <dgm:prSet phldrT="[Text]"/>
      <dgm:spPr/>
      <dgm:t>
        <a:bodyPr/>
        <a:lstStyle/>
        <a:p>
          <a:r>
            <a:rPr lang="bg-BG" dirty="0"/>
            <a:t>Член</a:t>
          </a:r>
          <a:endParaRPr lang="en-US" dirty="0"/>
        </a:p>
      </dgm:t>
    </dgm:pt>
    <dgm:pt modelId="{51209FFC-C53F-4193-A671-AEB0E18CF512}" type="parTrans" cxnId="{10B3DF32-0C70-45A0-8961-95DCB2CD5482}">
      <dgm:prSet/>
      <dgm:spPr/>
      <dgm:t>
        <a:bodyPr/>
        <a:lstStyle/>
        <a:p>
          <a:endParaRPr lang="en-US"/>
        </a:p>
      </dgm:t>
    </dgm:pt>
    <dgm:pt modelId="{D3777847-00D5-4E4B-BEBC-74F3F67F286D}" type="sibTrans" cxnId="{10B3DF32-0C70-45A0-8961-95DCB2CD5482}">
      <dgm:prSet/>
      <dgm:spPr/>
      <dgm:t>
        <a:bodyPr/>
        <a:lstStyle/>
        <a:p>
          <a:endParaRPr lang="en-US"/>
        </a:p>
      </dgm:t>
    </dgm:pt>
    <dgm:pt modelId="{ABB144C9-1EF1-4511-A9F3-1A02124E801D}">
      <dgm:prSet phldrT="[Text]"/>
      <dgm:spPr/>
      <dgm:t>
        <a:bodyPr/>
        <a:lstStyle/>
        <a:p>
          <a:endParaRPr lang="en-US" dirty="0"/>
        </a:p>
      </dgm:t>
    </dgm:pt>
    <dgm:pt modelId="{0E363472-E9EB-4184-9F83-547A9A77DD3B}" type="parTrans" cxnId="{38FC65DC-F3D1-47D8-B5CE-2BE26A290859}">
      <dgm:prSet/>
      <dgm:spPr/>
      <dgm:t>
        <a:bodyPr/>
        <a:lstStyle/>
        <a:p>
          <a:endParaRPr lang="en-US"/>
        </a:p>
      </dgm:t>
    </dgm:pt>
    <dgm:pt modelId="{AAC6CB96-68E2-43C0-823C-F2AFB7031F6E}" type="sibTrans" cxnId="{38FC65DC-F3D1-47D8-B5CE-2BE26A290859}">
      <dgm:prSet/>
      <dgm:spPr/>
      <dgm:t>
        <a:bodyPr/>
        <a:lstStyle/>
        <a:p>
          <a:endParaRPr lang="en-US"/>
        </a:p>
      </dgm:t>
    </dgm:pt>
    <dgm:pt modelId="{D5A5A56D-00CD-45EB-9404-0F7CF71EDFB7}">
      <dgm:prSet phldrT="[Text]"/>
      <dgm:spPr/>
      <dgm:t>
        <a:bodyPr/>
        <a:lstStyle/>
        <a:p>
          <a:endParaRPr lang="en-US" dirty="0"/>
        </a:p>
      </dgm:t>
    </dgm:pt>
    <dgm:pt modelId="{8577CC0A-66C0-430A-BF2A-381EF39F0827}" type="parTrans" cxnId="{B75309A3-0D60-4876-8D08-06ADAAAEB635}">
      <dgm:prSet/>
      <dgm:spPr/>
      <dgm:t>
        <a:bodyPr/>
        <a:lstStyle/>
        <a:p>
          <a:endParaRPr lang="en-US"/>
        </a:p>
      </dgm:t>
    </dgm:pt>
    <dgm:pt modelId="{FE702DEF-15BA-4069-A75A-38004124EAAA}" type="sibTrans" cxnId="{B75309A3-0D60-4876-8D08-06ADAAAEB635}">
      <dgm:prSet/>
      <dgm:spPr/>
      <dgm:t>
        <a:bodyPr/>
        <a:lstStyle/>
        <a:p>
          <a:endParaRPr lang="en-US"/>
        </a:p>
      </dgm:t>
    </dgm:pt>
    <dgm:pt modelId="{045D632A-C720-4537-82A0-9F125F402B20}">
      <dgm:prSet phldrT="[Text]"/>
      <dgm:spPr/>
      <dgm:t>
        <a:bodyPr/>
        <a:lstStyle/>
        <a:p>
          <a:endParaRPr lang="en-US" dirty="0"/>
        </a:p>
      </dgm:t>
    </dgm:pt>
    <dgm:pt modelId="{1AD323D5-8D1F-42E7-9438-1350A823B7D6}" type="parTrans" cxnId="{675CA481-FA93-42AB-A6A6-BF218719BA95}">
      <dgm:prSet/>
      <dgm:spPr/>
      <dgm:t>
        <a:bodyPr/>
        <a:lstStyle/>
        <a:p>
          <a:endParaRPr lang="en-US"/>
        </a:p>
      </dgm:t>
    </dgm:pt>
    <dgm:pt modelId="{ADEAD24C-3BE8-4BD8-8CAB-90082E329340}" type="sibTrans" cxnId="{675CA481-FA93-42AB-A6A6-BF218719BA95}">
      <dgm:prSet/>
      <dgm:spPr/>
      <dgm:t>
        <a:bodyPr/>
        <a:lstStyle/>
        <a:p>
          <a:endParaRPr lang="en-US"/>
        </a:p>
      </dgm:t>
    </dgm:pt>
    <dgm:pt modelId="{6F061E67-A950-485F-81E7-BA4F80CB2FBC}">
      <dgm:prSet phldrT="[Text]"/>
      <dgm:spPr/>
      <dgm:t>
        <a:bodyPr/>
        <a:lstStyle/>
        <a:p>
          <a:endParaRPr lang="en-US" dirty="0"/>
        </a:p>
      </dgm:t>
    </dgm:pt>
    <dgm:pt modelId="{0C0C70F3-39A1-418B-889F-8126E330C662}" type="sibTrans" cxnId="{9DDDC9BF-DBE7-41C9-9D4A-D574951F2A77}">
      <dgm:prSet/>
      <dgm:spPr/>
      <dgm:t>
        <a:bodyPr/>
        <a:lstStyle/>
        <a:p>
          <a:endParaRPr lang="en-US"/>
        </a:p>
      </dgm:t>
    </dgm:pt>
    <dgm:pt modelId="{D756BE18-C666-447A-8565-8D7B2A7A4FF2}" type="parTrans" cxnId="{9DDDC9BF-DBE7-41C9-9D4A-D574951F2A77}">
      <dgm:prSet/>
      <dgm:spPr/>
      <dgm:t>
        <a:bodyPr/>
        <a:lstStyle/>
        <a:p>
          <a:endParaRPr lang="en-US"/>
        </a:p>
      </dgm:t>
    </dgm:pt>
    <dgm:pt modelId="{A4B86E9D-6565-4BC6-A730-C27AA0B22477}" type="pres">
      <dgm:prSet presAssocID="{5F6DA7C1-F5AB-4599-886C-05F0CC6C240C}" presName="composite" presStyleCnt="0">
        <dgm:presLayoutVars>
          <dgm:chMax val="5"/>
          <dgm:dir/>
          <dgm:resizeHandles val="exact"/>
        </dgm:presLayoutVars>
      </dgm:prSet>
      <dgm:spPr/>
    </dgm:pt>
    <dgm:pt modelId="{83BDA3F8-1FBC-4F3B-BD4B-2F1DD6EF0709}" type="pres">
      <dgm:prSet presAssocID="{38A40609-5D71-46F0-AD96-DC831C48114C}" presName="circle1" presStyleLbl="lnNode1" presStyleIdx="0" presStyleCnt="5"/>
      <dgm:spPr/>
    </dgm:pt>
    <dgm:pt modelId="{55A75D3B-FFC0-4710-BE8D-6E23F49EBF9B}" type="pres">
      <dgm:prSet presAssocID="{38A40609-5D71-46F0-AD96-DC831C48114C}" presName="text1" presStyleLbl="revTx" presStyleIdx="0" presStyleCnt="5">
        <dgm:presLayoutVars>
          <dgm:bulletEnabled val="1"/>
        </dgm:presLayoutVars>
      </dgm:prSet>
      <dgm:spPr/>
    </dgm:pt>
    <dgm:pt modelId="{308831B8-EA6C-40CA-AF83-195FD08B712F}" type="pres">
      <dgm:prSet presAssocID="{38A40609-5D71-46F0-AD96-DC831C48114C}" presName="line1" presStyleLbl="callout" presStyleIdx="0" presStyleCnt="10"/>
      <dgm:spPr/>
    </dgm:pt>
    <dgm:pt modelId="{E77E100D-9BCA-4E4A-AD46-9B47AC6FBC8E}" type="pres">
      <dgm:prSet presAssocID="{38A40609-5D71-46F0-AD96-DC831C48114C}" presName="d1" presStyleLbl="callout" presStyleIdx="1" presStyleCnt="10"/>
      <dgm:spPr/>
    </dgm:pt>
    <dgm:pt modelId="{AD1CFAEA-48FA-4DA5-8D8E-FAEA3FE69752}" type="pres">
      <dgm:prSet presAssocID="{ABB144C9-1EF1-4511-A9F3-1A02124E801D}" presName="circle2" presStyleLbl="lnNode1" presStyleIdx="1" presStyleCnt="5"/>
      <dgm:spPr/>
    </dgm:pt>
    <dgm:pt modelId="{4ADCAA88-3422-4F59-AD34-4ADF59C3A8C8}" type="pres">
      <dgm:prSet presAssocID="{ABB144C9-1EF1-4511-A9F3-1A02124E801D}" presName="text2" presStyleLbl="revTx" presStyleIdx="1" presStyleCnt="5">
        <dgm:presLayoutVars>
          <dgm:bulletEnabled val="1"/>
        </dgm:presLayoutVars>
      </dgm:prSet>
      <dgm:spPr/>
    </dgm:pt>
    <dgm:pt modelId="{D5BFC74B-23DD-4749-89C2-860A684F4ED1}" type="pres">
      <dgm:prSet presAssocID="{ABB144C9-1EF1-4511-A9F3-1A02124E801D}" presName="line2" presStyleLbl="callout" presStyleIdx="2" presStyleCnt="10"/>
      <dgm:spPr/>
    </dgm:pt>
    <dgm:pt modelId="{954AB7D6-4EC9-4377-987B-19A4CFFC74E1}" type="pres">
      <dgm:prSet presAssocID="{ABB144C9-1EF1-4511-A9F3-1A02124E801D}" presName="d2" presStyleLbl="callout" presStyleIdx="3" presStyleCnt="10"/>
      <dgm:spPr/>
    </dgm:pt>
    <dgm:pt modelId="{450BDFC7-5EBE-4C00-96EC-A158170DE96A}" type="pres">
      <dgm:prSet presAssocID="{D5A5A56D-00CD-45EB-9404-0F7CF71EDFB7}" presName="circle3" presStyleLbl="lnNode1" presStyleIdx="2" presStyleCnt="5"/>
      <dgm:spPr>
        <a:solidFill>
          <a:srgbClr val="56565A"/>
        </a:solidFill>
      </dgm:spPr>
    </dgm:pt>
    <dgm:pt modelId="{8FE85614-468E-4C2D-89C7-6A7F4462738D}" type="pres">
      <dgm:prSet presAssocID="{D5A5A56D-00CD-45EB-9404-0F7CF71EDFB7}" presName="text3" presStyleLbl="revTx" presStyleIdx="2" presStyleCnt="5">
        <dgm:presLayoutVars>
          <dgm:bulletEnabled val="1"/>
        </dgm:presLayoutVars>
      </dgm:prSet>
      <dgm:spPr/>
    </dgm:pt>
    <dgm:pt modelId="{FAB44F8D-FFCF-447F-B62F-3B494BB61104}" type="pres">
      <dgm:prSet presAssocID="{D5A5A56D-00CD-45EB-9404-0F7CF71EDFB7}" presName="line3" presStyleLbl="callout" presStyleIdx="4" presStyleCnt="10"/>
      <dgm:spPr/>
    </dgm:pt>
    <dgm:pt modelId="{3B2634B5-09CC-4419-84A1-D30E739F9F5D}" type="pres">
      <dgm:prSet presAssocID="{D5A5A56D-00CD-45EB-9404-0F7CF71EDFB7}" presName="d3" presStyleLbl="callout" presStyleIdx="5" presStyleCnt="10"/>
      <dgm:spPr/>
    </dgm:pt>
    <dgm:pt modelId="{703CDF7B-870D-4EC1-BDDC-829A833A6741}" type="pres">
      <dgm:prSet presAssocID="{6F061E67-A950-485F-81E7-BA4F80CB2FBC}" presName="circle4" presStyleLbl="lnNode1" presStyleIdx="3" presStyleCnt="5"/>
      <dgm:spPr>
        <a:solidFill>
          <a:srgbClr val="F0C300"/>
        </a:solidFill>
      </dgm:spPr>
    </dgm:pt>
    <dgm:pt modelId="{CF054645-6B94-4118-B255-3B32C2E281E3}" type="pres">
      <dgm:prSet presAssocID="{6F061E67-A950-485F-81E7-BA4F80CB2FBC}" presName="text4" presStyleLbl="revTx" presStyleIdx="3" presStyleCnt="5">
        <dgm:presLayoutVars>
          <dgm:bulletEnabled val="1"/>
        </dgm:presLayoutVars>
      </dgm:prSet>
      <dgm:spPr/>
    </dgm:pt>
    <dgm:pt modelId="{35C9FD56-DB7A-4EEF-BA53-EAFA2AA2C803}" type="pres">
      <dgm:prSet presAssocID="{6F061E67-A950-485F-81E7-BA4F80CB2FBC}" presName="line4" presStyleLbl="callout" presStyleIdx="6" presStyleCnt="10"/>
      <dgm:spPr/>
    </dgm:pt>
    <dgm:pt modelId="{5D2CFB42-D799-4200-94B1-E82594B568AB}" type="pres">
      <dgm:prSet presAssocID="{6F061E67-A950-485F-81E7-BA4F80CB2FBC}" presName="d4" presStyleLbl="callout" presStyleIdx="7" presStyleCnt="10"/>
      <dgm:spPr/>
    </dgm:pt>
    <dgm:pt modelId="{D3DF662B-61E7-460D-A496-7C2CB2ACB904}" type="pres">
      <dgm:prSet presAssocID="{045D632A-C720-4537-82A0-9F125F402B20}" presName="circle5" presStyleLbl="lnNode1" presStyleIdx="4" presStyleCnt="5"/>
      <dgm:spPr>
        <a:solidFill>
          <a:schemeClr val="tx2"/>
        </a:solidFill>
      </dgm:spPr>
    </dgm:pt>
    <dgm:pt modelId="{A3F0D967-6ED5-4E9E-BDD9-B506B642BA3C}" type="pres">
      <dgm:prSet presAssocID="{045D632A-C720-4537-82A0-9F125F402B20}" presName="text5" presStyleLbl="revTx" presStyleIdx="4" presStyleCnt="5">
        <dgm:presLayoutVars>
          <dgm:bulletEnabled val="1"/>
        </dgm:presLayoutVars>
      </dgm:prSet>
      <dgm:spPr/>
    </dgm:pt>
    <dgm:pt modelId="{F6BB33D4-B280-4BB7-B1E4-59690477428B}" type="pres">
      <dgm:prSet presAssocID="{045D632A-C720-4537-82A0-9F125F402B20}" presName="line5" presStyleLbl="callout" presStyleIdx="8" presStyleCnt="10"/>
      <dgm:spPr/>
    </dgm:pt>
    <dgm:pt modelId="{C8956ACF-F426-4327-BA77-E0375D7BA793}" type="pres">
      <dgm:prSet presAssocID="{045D632A-C720-4537-82A0-9F125F402B20}" presName="d5" presStyleLbl="callout" presStyleIdx="9" presStyleCnt="10"/>
      <dgm:spPr/>
    </dgm:pt>
  </dgm:ptLst>
  <dgm:cxnLst>
    <dgm:cxn modelId="{F768800A-F4F6-4704-98EF-D7B00E975A46}" type="presOf" srcId="{045D632A-C720-4537-82A0-9F125F402B20}" destId="{A3F0D967-6ED5-4E9E-BDD9-B506B642BA3C}" srcOrd="0" destOrd="0" presId="urn:microsoft.com/office/officeart/2005/8/layout/target1"/>
    <dgm:cxn modelId="{4AE99013-03FA-41CC-ADDC-9821821663A3}" type="presOf" srcId="{5F6DA7C1-F5AB-4599-886C-05F0CC6C240C}" destId="{A4B86E9D-6565-4BC6-A730-C27AA0B22477}" srcOrd="0" destOrd="0" presId="urn:microsoft.com/office/officeart/2005/8/layout/target1"/>
    <dgm:cxn modelId="{28BADF26-840C-4F52-9C8B-D95403860294}" type="presOf" srcId="{D5A5A56D-00CD-45EB-9404-0F7CF71EDFB7}" destId="{8FE85614-468E-4C2D-89C7-6A7F4462738D}" srcOrd="0" destOrd="0" presId="urn:microsoft.com/office/officeart/2005/8/layout/target1"/>
    <dgm:cxn modelId="{10B3DF32-0C70-45A0-8961-95DCB2CD5482}" srcId="{5F6DA7C1-F5AB-4599-886C-05F0CC6C240C}" destId="{38A40609-5D71-46F0-AD96-DC831C48114C}" srcOrd="0" destOrd="0" parTransId="{51209FFC-C53F-4193-A671-AEB0E18CF512}" sibTransId="{D3777847-00D5-4E4B-BEBC-74F3F67F286D}"/>
    <dgm:cxn modelId="{D9A92445-6CED-4345-8B6E-C3B5135CD3C9}" type="presOf" srcId="{6F061E67-A950-485F-81E7-BA4F80CB2FBC}" destId="{CF054645-6B94-4118-B255-3B32C2E281E3}" srcOrd="0" destOrd="0" presId="urn:microsoft.com/office/officeart/2005/8/layout/target1"/>
    <dgm:cxn modelId="{675CA481-FA93-42AB-A6A6-BF218719BA95}" srcId="{5F6DA7C1-F5AB-4599-886C-05F0CC6C240C}" destId="{045D632A-C720-4537-82A0-9F125F402B20}" srcOrd="4" destOrd="0" parTransId="{1AD323D5-8D1F-42E7-9438-1350A823B7D6}" sibTransId="{ADEAD24C-3BE8-4BD8-8CAB-90082E329340}"/>
    <dgm:cxn modelId="{C03B0487-E52A-4324-8667-D3E9E3775A7C}" type="presOf" srcId="{ABB144C9-1EF1-4511-A9F3-1A02124E801D}" destId="{4ADCAA88-3422-4F59-AD34-4ADF59C3A8C8}" srcOrd="0" destOrd="0" presId="urn:microsoft.com/office/officeart/2005/8/layout/target1"/>
    <dgm:cxn modelId="{B75309A3-0D60-4876-8D08-06ADAAAEB635}" srcId="{5F6DA7C1-F5AB-4599-886C-05F0CC6C240C}" destId="{D5A5A56D-00CD-45EB-9404-0F7CF71EDFB7}" srcOrd="2" destOrd="0" parTransId="{8577CC0A-66C0-430A-BF2A-381EF39F0827}" sibTransId="{FE702DEF-15BA-4069-A75A-38004124EAAA}"/>
    <dgm:cxn modelId="{9DDDC9BF-DBE7-41C9-9D4A-D574951F2A77}" srcId="{5F6DA7C1-F5AB-4599-886C-05F0CC6C240C}" destId="{6F061E67-A950-485F-81E7-BA4F80CB2FBC}" srcOrd="3" destOrd="0" parTransId="{D756BE18-C666-447A-8565-8D7B2A7A4FF2}" sibTransId="{0C0C70F3-39A1-418B-889F-8126E330C662}"/>
    <dgm:cxn modelId="{38FC65DC-F3D1-47D8-B5CE-2BE26A290859}" srcId="{5F6DA7C1-F5AB-4599-886C-05F0CC6C240C}" destId="{ABB144C9-1EF1-4511-A9F3-1A02124E801D}" srcOrd="1" destOrd="0" parTransId="{0E363472-E9EB-4184-9F83-547A9A77DD3B}" sibTransId="{AAC6CB96-68E2-43C0-823C-F2AFB7031F6E}"/>
    <dgm:cxn modelId="{093B56DE-0CE2-4EF1-BB25-A581E17AC82C}" type="presOf" srcId="{38A40609-5D71-46F0-AD96-DC831C48114C}" destId="{55A75D3B-FFC0-4710-BE8D-6E23F49EBF9B}" srcOrd="0" destOrd="0" presId="urn:microsoft.com/office/officeart/2005/8/layout/target1"/>
    <dgm:cxn modelId="{DA759B2B-8A23-447C-912F-D5158F5DB49A}" type="presParOf" srcId="{A4B86E9D-6565-4BC6-A730-C27AA0B22477}" destId="{83BDA3F8-1FBC-4F3B-BD4B-2F1DD6EF0709}" srcOrd="0" destOrd="0" presId="urn:microsoft.com/office/officeart/2005/8/layout/target1"/>
    <dgm:cxn modelId="{7314B227-BA6A-4441-91ED-508A9A5B94CE}" type="presParOf" srcId="{A4B86E9D-6565-4BC6-A730-C27AA0B22477}" destId="{55A75D3B-FFC0-4710-BE8D-6E23F49EBF9B}" srcOrd="1" destOrd="0" presId="urn:microsoft.com/office/officeart/2005/8/layout/target1"/>
    <dgm:cxn modelId="{06A58497-4C46-4C68-B99B-7487E78C7DE5}" type="presParOf" srcId="{A4B86E9D-6565-4BC6-A730-C27AA0B22477}" destId="{308831B8-EA6C-40CA-AF83-195FD08B712F}" srcOrd="2" destOrd="0" presId="urn:microsoft.com/office/officeart/2005/8/layout/target1"/>
    <dgm:cxn modelId="{9F99F953-0F91-4B73-BAE2-DBD59B8EF8C1}" type="presParOf" srcId="{A4B86E9D-6565-4BC6-A730-C27AA0B22477}" destId="{E77E100D-9BCA-4E4A-AD46-9B47AC6FBC8E}" srcOrd="3" destOrd="0" presId="urn:microsoft.com/office/officeart/2005/8/layout/target1"/>
    <dgm:cxn modelId="{4B69681F-DDEE-4A0C-BC97-29824E7D9942}" type="presParOf" srcId="{A4B86E9D-6565-4BC6-A730-C27AA0B22477}" destId="{AD1CFAEA-48FA-4DA5-8D8E-FAEA3FE69752}" srcOrd="4" destOrd="0" presId="urn:microsoft.com/office/officeart/2005/8/layout/target1"/>
    <dgm:cxn modelId="{89A52EDA-A16B-4BE1-8AFF-98C9CD6DE64D}" type="presParOf" srcId="{A4B86E9D-6565-4BC6-A730-C27AA0B22477}" destId="{4ADCAA88-3422-4F59-AD34-4ADF59C3A8C8}" srcOrd="5" destOrd="0" presId="urn:microsoft.com/office/officeart/2005/8/layout/target1"/>
    <dgm:cxn modelId="{0AE80E4F-E112-4A8A-B5DF-41EF8A08E66A}" type="presParOf" srcId="{A4B86E9D-6565-4BC6-A730-C27AA0B22477}" destId="{D5BFC74B-23DD-4749-89C2-860A684F4ED1}" srcOrd="6" destOrd="0" presId="urn:microsoft.com/office/officeart/2005/8/layout/target1"/>
    <dgm:cxn modelId="{4F3EAE08-3E38-4C76-8879-EA7C72D34EEF}" type="presParOf" srcId="{A4B86E9D-6565-4BC6-A730-C27AA0B22477}" destId="{954AB7D6-4EC9-4377-987B-19A4CFFC74E1}" srcOrd="7" destOrd="0" presId="urn:microsoft.com/office/officeart/2005/8/layout/target1"/>
    <dgm:cxn modelId="{42423C0F-11BC-4001-990A-C7DC67CACD56}" type="presParOf" srcId="{A4B86E9D-6565-4BC6-A730-C27AA0B22477}" destId="{450BDFC7-5EBE-4C00-96EC-A158170DE96A}" srcOrd="8" destOrd="0" presId="urn:microsoft.com/office/officeart/2005/8/layout/target1"/>
    <dgm:cxn modelId="{BE9FD373-F398-4815-B85A-1A0A26960A76}" type="presParOf" srcId="{A4B86E9D-6565-4BC6-A730-C27AA0B22477}" destId="{8FE85614-468E-4C2D-89C7-6A7F4462738D}" srcOrd="9" destOrd="0" presId="urn:microsoft.com/office/officeart/2005/8/layout/target1"/>
    <dgm:cxn modelId="{B629EDFF-1F13-40C9-9E90-6D3D302670D5}" type="presParOf" srcId="{A4B86E9D-6565-4BC6-A730-C27AA0B22477}" destId="{FAB44F8D-FFCF-447F-B62F-3B494BB61104}" srcOrd="10" destOrd="0" presId="urn:microsoft.com/office/officeart/2005/8/layout/target1"/>
    <dgm:cxn modelId="{407A9639-368B-4E91-87B5-F490037DC7C1}" type="presParOf" srcId="{A4B86E9D-6565-4BC6-A730-C27AA0B22477}" destId="{3B2634B5-09CC-4419-84A1-D30E739F9F5D}" srcOrd="11" destOrd="0" presId="urn:microsoft.com/office/officeart/2005/8/layout/target1"/>
    <dgm:cxn modelId="{F7B28691-0D82-40AC-9C3A-53B2D3F4412A}" type="presParOf" srcId="{A4B86E9D-6565-4BC6-A730-C27AA0B22477}" destId="{703CDF7B-870D-4EC1-BDDC-829A833A6741}" srcOrd="12" destOrd="0" presId="urn:microsoft.com/office/officeart/2005/8/layout/target1"/>
    <dgm:cxn modelId="{2FC85085-EB2C-47CF-856C-47579821563F}" type="presParOf" srcId="{A4B86E9D-6565-4BC6-A730-C27AA0B22477}" destId="{CF054645-6B94-4118-B255-3B32C2E281E3}" srcOrd="13" destOrd="0" presId="urn:microsoft.com/office/officeart/2005/8/layout/target1"/>
    <dgm:cxn modelId="{944210E5-5393-42ED-914B-A65DB9CDB8BD}" type="presParOf" srcId="{A4B86E9D-6565-4BC6-A730-C27AA0B22477}" destId="{35C9FD56-DB7A-4EEF-BA53-EAFA2AA2C803}" srcOrd="14" destOrd="0" presId="urn:microsoft.com/office/officeart/2005/8/layout/target1"/>
    <dgm:cxn modelId="{2E0C3A75-184C-4E21-B498-006723101D01}" type="presParOf" srcId="{A4B86E9D-6565-4BC6-A730-C27AA0B22477}" destId="{5D2CFB42-D799-4200-94B1-E82594B568AB}" srcOrd="15" destOrd="0" presId="urn:microsoft.com/office/officeart/2005/8/layout/target1"/>
    <dgm:cxn modelId="{6036FF50-42CA-4600-927E-924F2997A568}" type="presParOf" srcId="{A4B86E9D-6565-4BC6-A730-C27AA0B22477}" destId="{D3DF662B-61E7-460D-A496-7C2CB2ACB904}" srcOrd="16" destOrd="0" presId="urn:microsoft.com/office/officeart/2005/8/layout/target1"/>
    <dgm:cxn modelId="{0943DA22-D284-4B74-9770-E5ABCFB10994}" type="presParOf" srcId="{A4B86E9D-6565-4BC6-A730-C27AA0B22477}" destId="{A3F0D967-6ED5-4E9E-BDD9-B506B642BA3C}" srcOrd="17" destOrd="0" presId="urn:microsoft.com/office/officeart/2005/8/layout/target1"/>
    <dgm:cxn modelId="{C6206C7B-5161-49CE-964E-212FCA52CC84}" type="presParOf" srcId="{A4B86E9D-6565-4BC6-A730-C27AA0B22477}" destId="{F6BB33D4-B280-4BB7-B1E4-59690477428B}" srcOrd="18" destOrd="0" presId="urn:microsoft.com/office/officeart/2005/8/layout/target1"/>
    <dgm:cxn modelId="{DB3B8B36-71F0-41BC-989E-5D30F6004EF4}" type="presParOf" srcId="{A4B86E9D-6565-4BC6-A730-C27AA0B22477}" destId="{C8956ACF-F426-4327-BA77-E0375D7BA793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6DA7C1-F5AB-4599-886C-05F0CC6C240C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" csCatId="colorful" phldr="1"/>
      <dgm:spPr/>
    </dgm:pt>
    <dgm:pt modelId="{38A40609-5D71-46F0-AD96-DC831C48114C}">
      <dgm:prSet phldrT="[Text]"/>
      <dgm:spPr/>
      <dgm:t>
        <a:bodyPr/>
        <a:lstStyle/>
        <a:p>
          <a:r>
            <a:rPr lang="bg-BG" dirty="0"/>
            <a:t>Член</a:t>
          </a:r>
          <a:endParaRPr lang="en-US" dirty="0"/>
        </a:p>
      </dgm:t>
    </dgm:pt>
    <dgm:pt modelId="{51209FFC-C53F-4193-A671-AEB0E18CF512}" type="parTrans" cxnId="{10B3DF32-0C70-45A0-8961-95DCB2CD5482}">
      <dgm:prSet/>
      <dgm:spPr/>
      <dgm:t>
        <a:bodyPr/>
        <a:lstStyle/>
        <a:p>
          <a:endParaRPr lang="en-US"/>
        </a:p>
      </dgm:t>
    </dgm:pt>
    <dgm:pt modelId="{D3777847-00D5-4E4B-BEBC-74F3F67F286D}" type="sibTrans" cxnId="{10B3DF32-0C70-45A0-8961-95DCB2CD5482}">
      <dgm:prSet/>
      <dgm:spPr/>
      <dgm:t>
        <a:bodyPr/>
        <a:lstStyle/>
        <a:p>
          <a:endParaRPr lang="en-US"/>
        </a:p>
      </dgm:t>
    </dgm:pt>
    <dgm:pt modelId="{ABB144C9-1EF1-4511-A9F3-1A02124E801D}">
      <dgm:prSet phldrT="[Text]"/>
      <dgm:spPr/>
      <dgm:t>
        <a:bodyPr/>
        <a:lstStyle/>
        <a:p>
          <a:r>
            <a:rPr lang="bg-BG" dirty="0"/>
            <a:t>Клуб</a:t>
          </a:r>
          <a:endParaRPr lang="en-US" dirty="0"/>
        </a:p>
      </dgm:t>
    </dgm:pt>
    <dgm:pt modelId="{0E363472-E9EB-4184-9F83-547A9A77DD3B}" type="parTrans" cxnId="{38FC65DC-F3D1-47D8-B5CE-2BE26A290859}">
      <dgm:prSet/>
      <dgm:spPr/>
      <dgm:t>
        <a:bodyPr/>
        <a:lstStyle/>
        <a:p>
          <a:endParaRPr lang="en-US"/>
        </a:p>
      </dgm:t>
    </dgm:pt>
    <dgm:pt modelId="{AAC6CB96-68E2-43C0-823C-F2AFB7031F6E}" type="sibTrans" cxnId="{38FC65DC-F3D1-47D8-B5CE-2BE26A290859}">
      <dgm:prSet/>
      <dgm:spPr/>
      <dgm:t>
        <a:bodyPr/>
        <a:lstStyle/>
        <a:p>
          <a:endParaRPr lang="en-US"/>
        </a:p>
      </dgm:t>
    </dgm:pt>
    <dgm:pt modelId="{D5A5A56D-00CD-45EB-9404-0F7CF71EDFB7}">
      <dgm:prSet phldrT="[Text]"/>
      <dgm:spPr/>
      <dgm:t>
        <a:bodyPr/>
        <a:lstStyle/>
        <a:p>
          <a:endParaRPr lang="en-US" dirty="0"/>
        </a:p>
      </dgm:t>
    </dgm:pt>
    <dgm:pt modelId="{8577CC0A-66C0-430A-BF2A-381EF39F0827}" type="parTrans" cxnId="{B75309A3-0D60-4876-8D08-06ADAAAEB635}">
      <dgm:prSet/>
      <dgm:spPr/>
      <dgm:t>
        <a:bodyPr/>
        <a:lstStyle/>
        <a:p>
          <a:endParaRPr lang="en-US"/>
        </a:p>
      </dgm:t>
    </dgm:pt>
    <dgm:pt modelId="{FE702DEF-15BA-4069-A75A-38004124EAAA}" type="sibTrans" cxnId="{B75309A3-0D60-4876-8D08-06ADAAAEB635}">
      <dgm:prSet/>
      <dgm:spPr/>
      <dgm:t>
        <a:bodyPr/>
        <a:lstStyle/>
        <a:p>
          <a:endParaRPr lang="en-US"/>
        </a:p>
      </dgm:t>
    </dgm:pt>
    <dgm:pt modelId="{045D632A-C720-4537-82A0-9F125F402B20}">
      <dgm:prSet phldrT="[Text]"/>
      <dgm:spPr/>
      <dgm:t>
        <a:bodyPr/>
        <a:lstStyle/>
        <a:p>
          <a:endParaRPr lang="en-US" dirty="0"/>
        </a:p>
      </dgm:t>
    </dgm:pt>
    <dgm:pt modelId="{1AD323D5-8D1F-42E7-9438-1350A823B7D6}" type="parTrans" cxnId="{675CA481-FA93-42AB-A6A6-BF218719BA95}">
      <dgm:prSet/>
      <dgm:spPr/>
      <dgm:t>
        <a:bodyPr/>
        <a:lstStyle/>
        <a:p>
          <a:endParaRPr lang="en-US"/>
        </a:p>
      </dgm:t>
    </dgm:pt>
    <dgm:pt modelId="{ADEAD24C-3BE8-4BD8-8CAB-90082E329340}" type="sibTrans" cxnId="{675CA481-FA93-42AB-A6A6-BF218719BA95}">
      <dgm:prSet/>
      <dgm:spPr/>
      <dgm:t>
        <a:bodyPr/>
        <a:lstStyle/>
        <a:p>
          <a:endParaRPr lang="en-US"/>
        </a:p>
      </dgm:t>
    </dgm:pt>
    <dgm:pt modelId="{6F061E67-A950-485F-81E7-BA4F80CB2FBC}">
      <dgm:prSet phldrT="[Text]"/>
      <dgm:spPr/>
      <dgm:t>
        <a:bodyPr/>
        <a:lstStyle/>
        <a:p>
          <a:endParaRPr lang="en-US" dirty="0"/>
        </a:p>
      </dgm:t>
    </dgm:pt>
    <dgm:pt modelId="{0C0C70F3-39A1-418B-889F-8126E330C662}" type="sibTrans" cxnId="{9DDDC9BF-DBE7-41C9-9D4A-D574951F2A77}">
      <dgm:prSet/>
      <dgm:spPr/>
      <dgm:t>
        <a:bodyPr/>
        <a:lstStyle/>
        <a:p>
          <a:endParaRPr lang="en-US"/>
        </a:p>
      </dgm:t>
    </dgm:pt>
    <dgm:pt modelId="{D756BE18-C666-447A-8565-8D7B2A7A4FF2}" type="parTrans" cxnId="{9DDDC9BF-DBE7-41C9-9D4A-D574951F2A77}">
      <dgm:prSet/>
      <dgm:spPr/>
      <dgm:t>
        <a:bodyPr/>
        <a:lstStyle/>
        <a:p>
          <a:endParaRPr lang="en-US"/>
        </a:p>
      </dgm:t>
    </dgm:pt>
    <dgm:pt modelId="{A4B86E9D-6565-4BC6-A730-C27AA0B22477}" type="pres">
      <dgm:prSet presAssocID="{5F6DA7C1-F5AB-4599-886C-05F0CC6C240C}" presName="composite" presStyleCnt="0">
        <dgm:presLayoutVars>
          <dgm:chMax val="5"/>
          <dgm:dir/>
          <dgm:resizeHandles val="exact"/>
        </dgm:presLayoutVars>
      </dgm:prSet>
      <dgm:spPr/>
    </dgm:pt>
    <dgm:pt modelId="{83BDA3F8-1FBC-4F3B-BD4B-2F1DD6EF0709}" type="pres">
      <dgm:prSet presAssocID="{38A40609-5D71-46F0-AD96-DC831C48114C}" presName="circle1" presStyleLbl="lnNode1" presStyleIdx="0" presStyleCnt="5"/>
      <dgm:spPr/>
    </dgm:pt>
    <dgm:pt modelId="{55A75D3B-FFC0-4710-BE8D-6E23F49EBF9B}" type="pres">
      <dgm:prSet presAssocID="{38A40609-5D71-46F0-AD96-DC831C48114C}" presName="text1" presStyleLbl="revTx" presStyleIdx="0" presStyleCnt="5">
        <dgm:presLayoutVars>
          <dgm:bulletEnabled val="1"/>
        </dgm:presLayoutVars>
      </dgm:prSet>
      <dgm:spPr/>
    </dgm:pt>
    <dgm:pt modelId="{308831B8-EA6C-40CA-AF83-195FD08B712F}" type="pres">
      <dgm:prSet presAssocID="{38A40609-5D71-46F0-AD96-DC831C48114C}" presName="line1" presStyleLbl="callout" presStyleIdx="0" presStyleCnt="10"/>
      <dgm:spPr/>
    </dgm:pt>
    <dgm:pt modelId="{E77E100D-9BCA-4E4A-AD46-9B47AC6FBC8E}" type="pres">
      <dgm:prSet presAssocID="{38A40609-5D71-46F0-AD96-DC831C48114C}" presName="d1" presStyleLbl="callout" presStyleIdx="1" presStyleCnt="10"/>
      <dgm:spPr/>
    </dgm:pt>
    <dgm:pt modelId="{AD1CFAEA-48FA-4DA5-8D8E-FAEA3FE69752}" type="pres">
      <dgm:prSet presAssocID="{ABB144C9-1EF1-4511-A9F3-1A02124E801D}" presName="circle2" presStyleLbl="lnNode1" presStyleIdx="1" presStyleCnt="5"/>
      <dgm:spPr/>
    </dgm:pt>
    <dgm:pt modelId="{4ADCAA88-3422-4F59-AD34-4ADF59C3A8C8}" type="pres">
      <dgm:prSet presAssocID="{ABB144C9-1EF1-4511-A9F3-1A02124E801D}" presName="text2" presStyleLbl="revTx" presStyleIdx="1" presStyleCnt="5">
        <dgm:presLayoutVars>
          <dgm:bulletEnabled val="1"/>
        </dgm:presLayoutVars>
      </dgm:prSet>
      <dgm:spPr/>
    </dgm:pt>
    <dgm:pt modelId="{D5BFC74B-23DD-4749-89C2-860A684F4ED1}" type="pres">
      <dgm:prSet presAssocID="{ABB144C9-1EF1-4511-A9F3-1A02124E801D}" presName="line2" presStyleLbl="callout" presStyleIdx="2" presStyleCnt="10"/>
      <dgm:spPr/>
    </dgm:pt>
    <dgm:pt modelId="{954AB7D6-4EC9-4377-987B-19A4CFFC74E1}" type="pres">
      <dgm:prSet presAssocID="{ABB144C9-1EF1-4511-A9F3-1A02124E801D}" presName="d2" presStyleLbl="callout" presStyleIdx="3" presStyleCnt="10"/>
      <dgm:spPr/>
    </dgm:pt>
    <dgm:pt modelId="{450BDFC7-5EBE-4C00-96EC-A158170DE96A}" type="pres">
      <dgm:prSet presAssocID="{D5A5A56D-00CD-45EB-9404-0F7CF71EDFB7}" presName="circle3" presStyleLbl="lnNode1" presStyleIdx="2" presStyleCnt="5"/>
      <dgm:spPr>
        <a:solidFill>
          <a:srgbClr val="56565A"/>
        </a:solidFill>
      </dgm:spPr>
    </dgm:pt>
    <dgm:pt modelId="{8FE85614-468E-4C2D-89C7-6A7F4462738D}" type="pres">
      <dgm:prSet presAssocID="{D5A5A56D-00CD-45EB-9404-0F7CF71EDFB7}" presName="text3" presStyleLbl="revTx" presStyleIdx="2" presStyleCnt="5">
        <dgm:presLayoutVars>
          <dgm:bulletEnabled val="1"/>
        </dgm:presLayoutVars>
      </dgm:prSet>
      <dgm:spPr/>
    </dgm:pt>
    <dgm:pt modelId="{FAB44F8D-FFCF-447F-B62F-3B494BB61104}" type="pres">
      <dgm:prSet presAssocID="{D5A5A56D-00CD-45EB-9404-0F7CF71EDFB7}" presName="line3" presStyleLbl="callout" presStyleIdx="4" presStyleCnt="10"/>
      <dgm:spPr/>
    </dgm:pt>
    <dgm:pt modelId="{3B2634B5-09CC-4419-84A1-D30E739F9F5D}" type="pres">
      <dgm:prSet presAssocID="{D5A5A56D-00CD-45EB-9404-0F7CF71EDFB7}" presName="d3" presStyleLbl="callout" presStyleIdx="5" presStyleCnt="10"/>
      <dgm:spPr/>
    </dgm:pt>
    <dgm:pt modelId="{703CDF7B-870D-4EC1-BDDC-829A833A6741}" type="pres">
      <dgm:prSet presAssocID="{6F061E67-A950-485F-81E7-BA4F80CB2FBC}" presName="circle4" presStyleLbl="lnNode1" presStyleIdx="3" presStyleCnt="5"/>
      <dgm:spPr>
        <a:solidFill>
          <a:srgbClr val="F0C300"/>
        </a:solidFill>
      </dgm:spPr>
    </dgm:pt>
    <dgm:pt modelId="{CF054645-6B94-4118-B255-3B32C2E281E3}" type="pres">
      <dgm:prSet presAssocID="{6F061E67-A950-485F-81E7-BA4F80CB2FBC}" presName="text4" presStyleLbl="revTx" presStyleIdx="3" presStyleCnt="5">
        <dgm:presLayoutVars>
          <dgm:bulletEnabled val="1"/>
        </dgm:presLayoutVars>
      </dgm:prSet>
      <dgm:spPr/>
    </dgm:pt>
    <dgm:pt modelId="{35C9FD56-DB7A-4EEF-BA53-EAFA2AA2C803}" type="pres">
      <dgm:prSet presAssocID="{6F061E67-A950-485F-81E7-BA4F80CB2FBC}" presName="line4" presStyleLbl="callout" presStyleIdx="6" presStyleCnt="10"/>
      <dgm:spPr/>
    </dgm:pt>
    <dgm:pt modelId="{5D2CFB42-D799-4200-94B1-E82594B568AB}" type="pres">
      <dgm:prSet presAssocID="{6F061E67-A950-485F-81E7-BA4F80CB2FBC}" presName="d4" presStyleLbl="callout" presStyleIdx="7" presStyleCnt="10"/>
      <dgm:spPr/>
    </dgm:pt>
    <dgm:pt modelId="{D3DF662B-61E7-460D-A496-7C2CB2ACB904}" type="pres">
      <dgm:prSet presAssocID="{045D632A-C720-4537-82A0-9F125F402B20}" presName="circle5" presStyleLbl="lnNode1" presStyleIdx="4" presStyleCnt="5"/>
      <dgm:spPr>
        <a:solidFill>
          <a:schemeClr val="tx2"/>
        </a:solidFill>
      </dgm:spPr>
    </dgm:pt>
    <dgm:pt modelId="{A3F0D967-6ED5-4E9E-BDD9-B506B642BA3C}" type="pres">
      <dgm:prSet presAssocID="{045D632A-C720-4537-82A0-9F125F402B20}" presName="text5" presStyleLbl="revTx" presStyleIdx="4" presStyleCnt="5">
        <dgm:presLayoutVars>
          <dgm:bulletEnabled val="1"/>
        </dgm:presLayoutVars>
      </dgm:prSet>
      <dgm:spPr/>
    </dgm:pt>
    <dgm:pt modelId="{F6BB33D4-B280-4BB7-B1E4-59690477428B}" type="pres">
      <dgm:prSet presAssocID="{045D632A-C720-4537-82A0-9F125F402B20}" presName="line5" presStyleLbl="callout" presStyleIdx="8" presStyleCnt="10"/>
      <dgm:spPr/>
    </dgm:pt>
    <dgm:pt modelId="{C8956ACF-F426-4327-BA77-E0375D7BA793}" type="pres">
      <dgm:prSet presAssocID="{045D632A-C720-4537-82A0-9F125F402B20}" presName="d5" presStyleLbl="callout" presStyleIdx="9" presStyleCnt="10"/>
      <dgm:spPr/>
    </dgm:pt>
  </dgm:ptLst>
  <dgm:cxnLst>
    <dgm:cxn modelId="{93BAF928-C011-4940-9E3E-2D2CCF4BC21C}" type="presOf" srcId="{D5A5A56D-00CD-45EB-9404-0F7CF71EDFB7}" destId="{8FE85614-468E-4C2D-89C7-6A7F4462738D}" srcOrd="0" destOrd="0" presId="urn:microsoft.com/office/officeart/2005/8/layout/target1"/>
    <dgm:cxn modelId="{10B3DF32-0C70-45A0-8961-95DCB2CD5482}" srcId="{5F6DA7C1-F5AB-4599-886C-05F0CC6C240C}" destId="{38A40609-5D71-46F0-AD96-DC831C48114C}" srcOrd="0" destOrd="0" parTransId="{51209FFC-C53F-4193-A671-AEB0E18CF512}" sibTransId="{D3777847-00D5-4E4B-BEBC-74F3F67F286D}"/>
    <dgm:cxn modelId="{CFAE1C3C-9172-4A6F-8A2C-5EB60B4B1096}" type="presOf" srcId="{5F6DA7C1-F5AB-4599-886C-05F0CC6C240C}" destId="{A4B86E9D-6565-4BC6-A730-C27AA0B22477}" srcOrd="0" destOrd="0" presId="urn:microsoft.com/office/officeart/2005/8/layout/target1"/>
    <dgm:cxn modelId="{81E6E247-90F5-4D9D-B924-64BD0C0D1D81}" type="presOf" srcId="{ABB144C9-1EF1-4511-A9F3-1A02124E801D}" destId="{4ADCAA88-3422-4F59-AD34-4ADF59C3A8C8}" srcOrd="0" destOrd="0" presId="urn:microsoft.com/office/officeart/2005/8/layout/target1"/>
    <dgm:cxn modelId="{675CA481-FA93-42AB-A6A6-BF218719BA95}" srcId="{5F6DA7C1-F5AB-4599-886C-05F0CC6C240C}" destId="{045D632A-C720-4537-82A0-9F125F402B20}" srcOrd="4" destOrd="0" parTransId="{1AD323D5-8D1F-42E7-9438-1350A823B7D6}" sibTransId="{ADEAD24C-3BE8-4BD8-8CAB-90082E329340}"/>
    <dgm:cxn modelId="{B75309A3-0D60-4876-8D08-06ADAAAEB635}" srcId="{5F6DA7C1-F5AB-4599-886C-05F0CC6C240C}" destId="{D5A5A56D-00CD-45EB-9404-0F7CF71EDFB7}" srcOrd="2" destOrd="0" parTransId="{8577CC0A-66C0-430A-BF2A-381EF39F0827}" sibTransId="{FE702DEF-15BA-4069-A75A-38004124EAAA}"/>
    <dgm:cxn modelId="{9DDDC9BF-DBE7-41C9-9D4A-D574951F2A77}" srcId="{5F6DA7C1-F5AB-4599-886C-05F0CC6C240C}" destId="{6F061E67-A950-485F-81E7-BA4F80CB2FBC}" srcOrd="3" destOrd="0" parTransId="{D756BE18-C666-447A-8565-8D7B2A7A4FF2}" sibTransId="{0C0C70F3-39A1-418B-889F-8126E330C662}"/>
    <dgm:cxn modelId="{8F1965D8-B912-4A17-ADBA-4EFCD6E1EDC3}" type="presOf" srcId="{045D632A-C720-4537-82A0-9F125F402B20}" destId="{A3F0D967-6ED5-4E9E-BDD9-B506B642BA3C}" srcOrd="0" destOrd="0" presId="urn:microsoft.com/office/officeart/2005/8/layout/target1"/>
    <dgm:cxn modelId="{38FC65DC-F3D1-47D8-B5CE-2BE26A290859}" srcId="{5F6DA7C1-F5AB-4599-886C-05F0CC6C240C}" destId="{ABB144C9-1EF1-4511-A9F3-1A02124E801D}" srcOrd="1" destOrd="0" parTransId="{0E363472-E9EB-4184-9F83-547A9A77DD3B}" sibTransId="{AAC6CB96-68E2-43C0-823C-F2AFB7031F6E}"/>
    <dgm:cxn modelId="{3959FAE9-C6CD-4541-BA86-9E81E11C1A45}" type="presOf" srcId="{38A40609-5D71-46F0-AD96-DC831C48114C}" destId="{55A75D3B-FFC0-4710-BE8D-6E23F49EBF9B}" srcOrd="0" destOrd="0" presId="urn:microsoft.com/office/officeart/2005/8/layout/target1"/>
    <dgm:cxn modelId="{180804FA-5798-4EAD-8A6A-9A772B911BDF}" type="presOf" srcId="{6F061E67-A950-485F-81E7-BA4F80CB2FBC}" destId="{CF054645-6B94-4118-B255-3B32C2E281E3}" srcOrd="0" destOrd="0" presId="urn:microsoft.com/office/officeart/2005/8/layout/target1"/>
    <dgm:cxn modelId="{479094AF-2499-413A-8F04-796335E3BF39}" type="presParOf" srcId="{A4B86E9D-6565-4BC6-A730-C27AA0B22477}" destId="{83BDA3F8-1FBC-4F3B-BD4B-2F1DD6EF0709}" srcOrd="0" destOrd="0" presId="urn:microsoft.com/office/officeart/2005/8/layout/target1"/>
    <dgm:cxn modelId="{ED6B6BD1-E3D1-48D2-81EF-77429F4C2724}" type="presParOf" srcId="{A4B86E9D-6565-4BC6-A730-C27AA0B22477}" destId="{55A75D3B-FFC0-4710-BE8D-6E23F49EBF9B}" srcOrd="1" destOrd="0" presId="urn:microsoft.com/office/officeart/2005/8/layout/target1"/>
    <dgm:cxn modelId="{202D6EC2-C319-44A2-B3E2-E5655F1A7501}" type="presParOf" srcId="{A4B86E9D-6565-4BC6-A730-C27AA0B22477}" destId="{308831B8-EA6C-40CA-AF83-195FD08B712F}" srcOrd="2" destOrd="0" presId="urn:microsoft.com/office/officeart/2005/8/layout/target1"/>
    <dgm:cxn modelId="{E7E3FEA1-6AB6-4118-A823-F89E4AEDB83A}" type="presParOf" srcId="{A4B86E9D-6565-4BC6-A730-C27AA0B22477}" destId="{E77E100D-9BCA-4E4A-AD46-9B47AC6FBC8E}" srcOrd="3" destOrd="0" presId="urn:microsoft.com/office/officeart/2005/8/layout/target1"/>
    <dgm:cxn modelId="{D8320B90-6035-4CDB-95E7-3CECE7B38C7E}" type="presParOf" srcId="{A4B86E9D-6565-4BC6-A730-C27AA0B22477}" destId="{AD1CFAEA-48FA-4DA5-8D8E-FAEA3FE69752}" srcOrd="4" destOrd="0" presId="urn:microsoft.com/office/officeart/2005/8/layout/target1"/>
    <dgm:cxn modelId="{6C7572C3-53E4-4CB4-894F-DD933FEC63DB}" type="presParOf" srcId="{A4B86E9D-6565-4BC6-A730-C27AA0B22477}" destId="{4ADCAA88-3422-4F59-AD34-4ADF59C3A8C8}" srcOrd="5" destOrd="0" presId="urn:microsoft.com/office/officeart/2005/8/layout/target1"/>
    <dgm:cxn modelId="{866BA4A7-59C9-4B17-BFA8-3C6BF65329E4}" type="presParOf" srcId="{A4B86E9D-6565-4BC6-A730-C27AA0B22477}" destId="{D5BFC74B-23DD-4749-89C2-860A684F4ED1}" srcOrd="6" destOrd="0" presId="urn:microsoft.com/office/officeart/2005/8/layout/target1"/>
    <dgm:cxn modelId="{D20F15A3-7342-4AA5-ACC1-4E5484ECCC6F}" type="presParOf" srcId="{A4B86E9D-6565-4BC6-A730-C27AA0B22477}" destId="{954AB7D6-4EC9-4377-987B-19A4CFFC74E1}" srcOrd="7" destOrd="0" presId="urn:microsoft.com/office/officeart/2005/8/layout/target1"/>
    <dgm:cxn modelId="{7A04ADF5-F43F-43C1-8E76-50E146CF4A29}" type="presParOf" srcId="{A4B86E9D-6565-4BC6-A730-C27AA0B22477}" destId="{450BDFC7-5EBE-4C00-96EC-A158170DE96A}" srcOrd="8" destOrd="0" presId="urn:microsoft.com/office/officeart/2005/8/layout/target1"/>
    <dgm:cxn modelId="{02E90386-DF23-4F2C-A29C-A48C4A837A52}" type="presParOf" srcId="{A4B86E9D-6565-4BC6-A730-C27AA0B22477}" destId="{8FE85614-468E-4C2D-89C7-6A7F4462738D}" srcOrd="9" destOrd="0" presId="urn:microsoft.com/office/officeart/2005/8/layout/target1"/>
    <dgm:cxn modelId="{ABAAFBA4-7AB8-4866-BECC-6D7EC057EDFC}" type="presParOf" srcId="{A4B86E9D-6565-4BC6-A730-C27AA0B22477}" destId="{FAB44F8D-FFCF-447F-B62F-3B494BB61104}" srcOrd="10" destOrd="0" presId="urn:microsoft.com/office/officeart/2005/8/layout/target1"/>
    <dgm:cxn modelId="{4701B8EA-4E7F-47A0-83D9-071F01D35DDA}" type="presParOf" srcId="{A4B86E9D-6565-4BC6-A730-C27AA0B22477}" destId="{3B2634B5-09CC-4419-84A1-D30E739F9F5D}" srcOrd="11" destOrd="0" presId="urn:microsoft.com/office/officeart/2005/8/layout/target1"/>
    <dgm:cxn modelId="{84AAC2AD-8256-4275-8987-EFF26C99DA4D}" type="presParOf" srcId="{A4B86E9D-6565-4BC6-A730-C27AA0B22477}" destId="{703CDF7B-870D-4EC1-BDDC-829A833A6741}" srcOrd="12" destOrd="0" presId="urn:microsoft.com/office/officeart/2005/8/layout/target1"/>
    <dgm:cxn modelId="{42985F93-F245-4C35-AE5E-1D3C62BCCE3F}" type="presParOf" srcId="{A4B86E9D-6565-4BC6-A730-C27AA0B22477}" destId="{CF054645-6B94-4118-B255-3B32C2E281E3}" srcOrd="13" destOrd="0" presId="urn:microsoft.com/office/officeart/2005/8/layout/target1"/>
    <dgm:cxn modelId="{08338CA8-304E-4E47-8FE5-FF734FBFF4C0}" type="presParOf" srcId="{A4B86E9D-6565-4BC6-A730-C27AA0B22477}" destId="{35C9FD56-DB7A-4EEF-BA53-EAFA2AA2C803}" srcOrd="14" destOrd="0" presId="urn:microsoft.com/office/officeart/2005/8/layout/target1"/>
    <dgm:cxn modelId="{BD3D1837-10EF-44B9-9815-F0B26D77C814}" type="presParOf" srcId="{A4B86E9D-6565-4BC6-A730-C27AA0B22477}" destId="{5D2CFB42-D799-4200-94B1-E82594B568AB}" srcOrd="15" destOrd="0" presId="urn:microsoft.com/office/officeart/2005/8/layout/target1"/>
    <dgm:cxn modelId="{2B86FA77-C59F-4A3E-A639-0A704A5AF6BF}" type="presParOf" srcId="{A4B86E9D-6565-4BC6-A730-C27AA0B22477}" destId="{D3DF662B-61E7-460D-A496-7C2CB2ACB904}" srcOrd="16" destOrd="0" presId="urn:microsoft.com/office/officeart/2005/8/layout/target1"/>
    <dgm:cxn modelId="{AD04371A-969E-4D09-8504-9FE016996C64}" type="presParOf" srcId="{A4B86E9D-6565-4BC6-A730-C27AA0B22477}" destId="{A3F0D967-6ED5-4E9E-BDD9-B506B642BA3C}" srcOrd="17" destOrd="0" presId="urn:microsoft.com/office/officeart/2005/8/layout/target1"/>
    <dgm:cxn modelId="{3D59F573-A3BC-42A6-A185-B1F2225AC8DF}" type="presParOf" srcId="{A4B86E9D-6565-4BC6-A730-C27AA0B22477}" destId="{F6BB33D4-B280-4BB7-B1E4-59690477428B}" srcOrd="18" destOrd="0" presId="urn:microsoft.com/office/officeart/2005/8/layout/target1"/>
    <dgm:cxn modelId="{515F5BA5-A7D5-4062-83F3-8174CFD5EBEB}" type="presParOf" srcId="{A4B86E9D-6565-4BC6-A730-C27AA0B22477}" destId="{C8956ACF-F426-4327-BA77-E0375D7BA793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6DA7C1-F5AB-4599-886C-05F0CC6C240C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" csCatId="colorful" phldr="1"/>
      <dgm:spPr/>
    </dgm:pt>
    <dgm:pt modelId="{38A40609-5D71-46F0-AD96-DC831C48114C}">
      <dgm:prSet phldrT="[Text]"/>
      <dgm:spPr/>
      <dgm:t>
        <a:bodyPr/>
        <a:lstStyle/>
        <a:p>
          <a:r>
            <a:rPr lang="bg-BG" dirty="0"/>
            <a:t>Член</a:t>
          </a:r>
          <a:endParaRPr lang="en-US" dirty="0"/>
        </a:p>
      </dgm:t>
    </dgm:pt>
    <dgm:pt modelId="{51209FFC-C53F-4193-A671-AEB0E18CF512}" type="parTrans" cxnId="{10B3DF32-0C70-45A0-8961-95DCB2CD5482}">
      <dgm:prSet/>
      <dgm:spPr/>
      <dgm:t>
        <a:bodyPr/>
        <a:lstStyle/>
        <a:p>
          <a:endParaRPr lang="en-US"/>
        </a:p>
      </dgm:t>
    </dgm:pt>
    <dgm:pt modelId="{D3777847-00D5-4E4B-BEBC-74F3F67F286D}" type="sibTrans" cxnId="{10B3DF32-0C70-45A0-8961-95DCB2CD5482}">
      <dgm:prSet/>
      <dgm:spPr/>
      <dgm:t>
        <a:bodyPr/>
        <a:lstStyle/>
        <a:p>
          <a:endParaRPr lang="en-US"/>
        </a:p>
      </dgm:t>
    </dgm:pt>
    <dgm:pt modelId="{ABB144C9-1EF1-4511-A9F3-1A02124E801D}">
      <dgm:prSet phldrT="[Text]"/>
      <dgm:spPr/>
      <dgm:t>
        <a:bodyPr/>
        <a:lstStyle/>
        <a:p>
          <a:r>
            <a:rPr lang="bg-BG" dirty="0"/>
            <a:t>Клуб</a:t>
          </a:r>
          <a:endParaRPr lang="en-US" dirty="0"/>
        </a:p>
      </dgm:t>
    </dgm:pt>
    <dgm:pt modelId="{0E363472-E9EB-4184-9F83-547A9A77DD3B}" type="parTrans" cxnId="{38FC65DC-F3D1-47D8-B5CE-2BE26A290859}">
      <dgm:prSet/>
      <dgm:spPr/>
      <dgm:t>
        <a:bodyPr/>
        <a:lstStyle/>
        <a:p>
          <a:endParaRPr lang="en-US"/>
        </a:p>
      </dgm:t>
    </dgm:pt>
    <dgm:pt modelId="{AAC6CB96-68E2-43C0-823C-F2AFB7031F6E}" type="sibTrans" cxnId="{38FC65DC-F3D1-47D8-B5CE-2BE26A290859}">
      <dgm:prSet/>
      <dgm:spPr/>
      <dgm:t>
        <a:bodyPr/>
        <a:lstStyle/>
        <a:p>
          <a:endParaRPr lang="en-US"/>
        </a:p>
      </dgm:t>
    </dgm:pt>
    <dgm:pt modelId="{D5A5A56D-00CD-45EB-9404-0F7CF71EDFB7}">
      <dgm:prSet phldrT="[Text]"/>
      <dgm:spPr/>
      <dgm:t>
        <a:bodyPr/>
        <a:lstStyle/>
        <a:p>
          <a:r>
            <a:rPr lang="bg-BG" dirty="0"/>
            <a:t>Зона</a:t>
          </a:r>
          <a:endParaRPr lang="en-US" dirty="0"/>
        </a:p>
      </dgm:t>
    </dgm:pt>
    <dgm:pt modelId="{8577CC0A-66C0-430A-BF2A-381EF39F0827}" type="parTrans" cxnId="{B75309A3-0D60-4876-8D08-06ADAAAEB635}">
      <dgm:prSet/>
      <dgm:spPr/>
      <dgm:t>
        <a:bodyPr/>
        <a:lstStyle/>
        <a:p>
          <a:endParaRPr lang="en-US"/>
        </a:p>
      </dgm:t>
    </dgm:pt>
    <dgm:pt modelId="{FE702DEF-15BA-4069-A75A-38004124EAAA}" type="sibTrans" cxnId="{B75309A3-0D60-4876-8D08-06ADAAAEB635}">
      <dgm:prSet/>
      <dgm:spPr/>
      <dgm:t>
        <a:bodyPr/>
        <a:lstStyle/>
        <a:p>
          <a:endParaRPr lang="en-US"/>
        </a:p>
      </dgm:t>
    </dgm:pt>
    <dgm:pt modelId="{045D632A-C720-4537-82A0-9F125F402B20}">
      <dgm:prSet phldrT="[Text]"/>
      <dgm:spPr/>
      <dgm:t>
        <a:bodyPr/>
        <a:lstStyle/>
        <a:p>
          <a:endParaRPr lang="en-US" dirty="0"/>
        </a:p>
      </dgm:t>
    </dgm:pt>
    <dgm:pt modelId="{1AD323D5-8D1F-42E7-9438-1350A823B7D6}" type="parTrans" cxnId="{675CA481-FA93-42AB-A6A6-BF218719BA95}">
      <dgm:prSet/>
      <dgm:spPr/>
      <dgm:t>
        <a:bodyPr/>
        <a:lstStyle/>
        <a:p>
          <a:endParaRPr lang="en-US"/>
        </a:p>
      </dgm:t>
    </dgm:pt>
    <dgm:pt modelId="{ADEAD24C-3BE8-4BD8-8CAB-90082E329340}" type="sibTrans" cxnId="{675CA481-FA93-42AB-A6A6-BF218719BA95}">
      <dgm:prSet/>
      <dgm:spPr/>
      <dgm:t>
        <a:bodyPr/>
        <a:lstStyle/>
        <a:p>
          <a:endParaRPr lang="en-US"/>
        </a:p>
      </dgm:t>
    </dgm:pt>
    <dgm:pt modelId="{6F061E67-A950-485F-81E7-BA4F80CB2FBC}">
      <dgm:prSet phldrT="[Text]"/>
      <dgm:spPr/>
      <dgm:t>
        <a:bodyPr/>
        <a:lstStyle/>
        <a:p>
          <a:endParaRPr lang="en-US" dirty="0"/>
        </a:p>
      </dgm:t>
    </dgm:pt>
    <dgm:pt modelId="{0C0C70F3-39A1-418B-889F-8126E330C662}" type="sibTrans" cxnId="{9DDDC9BF-DBE7-41C9-9D4A-D574951F2A77}">
      <dgm:prSet/>
      <dgm:spPr/>
      <dgm:t>
        <a:bodyPr/>
        <a:lstStyle/>
        <a:p>
          <a:endParaRPr lang="en-US"/>
        </a:p>
      </dgm:t>
    </dgm:pt>
    <dgm:pt modelId="{D756BE18-C666-447A-8565-8D7B2A7A4FF2}" type="parTrans" cxnId="{9DDDC9BF-DBE7-41C9-9D4A-D574951F2A77}">
      <dgm:prSet/>
      <dgm:spPr/>
      <dgm:t>
        <a:bodyPr/>
        <a:lstStyle/>
        <a:p>
          <a:endParaRPr lang="en-US"/>
        </a:p>
      </dgm:t>
    </dgm:pt>
    <dgm:pt modelId="{A4B86E9D-6565-4BC6-A730-C27AA0B22477}" type="pres">
      <dgm:prSet presAssocID="{5F6DA7C1-F5AB-4599-886C-05F0CC6C240C}" presName="composite" presStyleCnt="0">
        <dgm:presLayoutVars>
          <dgm:chMax val="5"/>
          <dgm:dir/>
          <dgm:resizeHandles val="exact"/>
        </dgm:presLayoutVars>
      </dgm:prSet>
      <dgm:spPr/>
    </dgm:pt>
    <dgm:pt modelId="{83BDA3F8-1FBC-4F3B-BD4B-2F1DD6EF0709}" type="pres">
      <dgm:prSet presAssocID="{38A40609-5D71-46F0-AD96-DC831C48114C}" presName="circle1" presStyleLbl="lnNode1" presStyleIdx="0" presStyleCnt="5"/>
      <dgm:spPr/>
    </dgm:pt>
    <dgm:pt modelId="{55A75D3B-FFC0-4710-BE8D-6E23F49EBF9B}" type="pres">
      <dgm:prSet presAssocID="{38A40609-5D71-46F0-AD96-DC831C48114C}" presName="text1" presStyleLbl="revTx" presStyleIdx="0" presStyleCnt="5">
        <dgm:presLayoutVars>
          <dgm:bulletEnabled val="1"/>
        </dgm:presLayoutVars>
      </dgm:prSet>
      <dgm:spPr/>
    </dgm:pt>
    <dgm:pt modelId="{308831B8-EA6C-40CA-AF83-195FD08B712F}" type="pres">
      <dgm:prSet presAssocID="{38A40609-5D71-46F0-AD96-DC831C48114C}" presName="line1" presStyleLbl="callout" presStyleIdx="0" presStyleCnt="10"/>
      <dgm:spPr/>
    </dgm:pt>
    <dgm:pt modelId="{E77E100D-9BCA-4E4A-AD46-9B47AC6FBC8E}" type="pres">
      <dgm:prSet presAssocID="{38A40609-5D71-46F0-AD96-DC831C48114C}" presName="d1" presStyleLbl="callout" presStyleIdx="1" presStyleCnt="10"/>
      <dgm:spPr/>
    </dgm:pt>
    <dgm:pt modelId="{AD1CFAEA-48FA-4DA5-8D8E-FAEA3FE69752}" type="pres">
      <dgm:prSet presAssocID="{ABB144C9-1EF1-4511-A9F3-1A02124E801D}" presName="circle2" presStyleLbl="lnNode1" presStyleIdx="1" presStyleCnt="5"/>
      <dgm:spPr/>
    </dgm:pt>
    <dgm:pt modelId="{4ADCAA88-3422-4F59-AD34-4ADF59C3A8C8}" type="pres">
      <dgm:prSet presAssocID="{ABB144C9-1EF1-4511-A9F3-1A02124E801D}" presName="text2" presStyleLbl="revTx" presStyleIdx="1" presStyleCnt="5">
        <dgm:presLayoutVars>
          <dgm:bulletEnabled val="1"/>
        </dgm:presLayoutVars>
      </dgm:prSet>
      <dgm:spPr/>
    </dgm:pt>
    <dgm:pt modelId="{D5BFC74B-23DD-4749-89C2-860A684F4ED1}" type="pres">
      <dgm:prSet presAssocID="{ABB144C9-1EF1-4511-A9F3-1A02124E801D}" presName="line2" presStyleLbl="callout" presStyleIdx="2" presStyleCnt="10"/>
      <dgm:spPr/>
    </dgm:pt>
    <dgm:pt modelId="{954AB7D6-4EC9-4377-987B-19A4CFFC74E1}" type="pres">
      <dgm:prSet presAssocID="{ABB144C9-1EF1-4511-A9F3-1A02124E801D}" presName="d2" presStyleLbl="callout" presStyleIdx="3" presStyleCnt="10"/>
      <dgm:spPr/>
    </dgm:pt>
    <dgm:pt modelId="{450BDFC7-5EBE-4C00-96EC-A158170DE96A}" type="pres">
      <dgm:prSet presAssocID="{D5A5A56D-00CD-45EB-9404-0F7CF71EDFB7}" presName="circle3" presStyleLbl="lnNode1" presStyleIdx="2" presStyleCnt="5"/>
      <dgm:spPr>
        <a:solidFill>
          <a:srgbClr val="56565A"/>
        </a:solidFill>
      </dgm:spPr>
    </dgm:pt>
    <dgm:pt modelId="{8FE85614-468E-4C2D-89C7-6A7F4462738D}" type="pres">
      <dgm:prSet presAssocID="{D5A5A56D-00CD-45EB-9404-0F7CF71EDFB7}" presName="text3" presStyleLbl="revTx" presStyleIdx="2" presStyleCnt="5">
        <dgm:presLayoutVars>
          <dgm:bulletEnabled val="1"/>
        </dgm:presLayoutVars>
      </dgm:prSet>
      <dgm:spPr/>
    </dgm:pt>
    <dgm:pt modelId="{FAB44F8D-FFCF-447F-B62F-3B494BB61104}" type="pres">
      <dgm:prSet presAssocID="{D5A5A56D-00CD-45EB-9404-0F7CF71EDFB7}" presName="line3" presStyleLbl="callout" presStyleIdx="4" presStyleCnt="10"/>
      <dgm:spPr/>
    </dgm:pt>
    <dgm:pt modelId="{3B2634B5-09CC-4419-84A1-D30E739F9F5D}" type="pres">
      <dgm:prSet presAssocID="{D5A5A56D-00CD-45EB-9404-0F7CF71EDFB7}" presName="d3" presStyleLbl="callout" presStyleIdx="5" presStyleCnt="10"/>
      <dgm:spPr/>
    </dgm:pt>
    <dgm:pt modelId="{703CDF7B-870D-4EC1-BDDC-829A833A6741}" type="pres">
      <dgm:prSet presAssocID="{6F061E67-A950-485F-81E7-BA4F80CB2FBC}" presName="circle4" presStyleLbl="lnNode1" presStyleIdx="3" presStyleCnt="5"/>
      <dgm:spPr>
        <a:solidFill>
          <a:schemeClr val="bg2"/>
        </a:solidFill>
      </dgm:spPr>
    </dgm:pt>
    <dgm:pt modelId="{CF054645-6B94-4118-B255-3B32C2E281E3}" type="pres">
      <dgm:prSet presAssocID="{6F061E67-A950-485F-81E7-BA4F80CB2FBC}" presName="text4" presStyleLbl="revTx" presStyleIdx="3" presStyleCnt="5">
        <dgm:presLayoutVars>
          <dgm:bulletEnabled val="1"/>
        </dgm:presLayoutVars>
      </dgm:prSet>
      <dgm:spPr/>
    </dgm:pt>
    <dgm:pt modelId="{35C9FD56-DB7A-4EEF-BA53-EAFA2AA2C803}" type="pres">
      <dgm:prSet presAssocID="{6F061E67-A950-485F-81E7-BA4F80CB2FBC}" presName="line4" presStyleLbl="callout" presStyleIdx="6" presStyleCnt="10"/>
      <dgm:spPr/>
    </dgm:pt>
    <dgm:pt modelId="{5D2CFB42-D799-4200-94B1-E82594B568AB}" type="pres">
      <dgm:prSet presAssocID="{6F061E67-A950-485F-81E7-BA4F80CB2FBC}" presName="d4" presStyleLbl="callout" presStyleIdx="7" presStyleCnt="10"/>
      <dgm:spPr/>
    </dgm:pt>
    <dgm:pt modelId="{D3DF662B-61E7-460D-A496-7C2CB2ACB904}" type="pres">
      <dgm:prSet presAssocID="{045D632A-C720-4537-82A0-9F125F402B20}" presName="circle5" presStyleLbl="lnNode1" presStyleIdx="4" presStyleCnt="5"/>
      <dgm:spPr>
        <a:solidFill>
          <a:schemeClr val="tx2"/>
        </a:solidFill>
      </dgm:spPr>
    </dgm:pt>
    <dgm:pt modelId="{A3F0D967-6ED5-4E9E-BDD9-B506B642BA3C}" type="pres">
      <dgm:prSet presAssocID="{045D632A-C720-4537-82A0-9F125F402B20}" presName="text5" presStyleLbl="revTx" presStyleIdx="4" presStyleCnt="5">
        <dgm:presLayoutVars>
          <dgm:bulletEnabled val="1"/>
        </dgm:presLayoutVars>
      </dgm:prSet>
      <dgm:spPr/>
    </dgm:pt>
    <dgm:pt modelId="{F6BB33D4-B280-4BB7-B1E4-59690477428B}" type="pres">
      <dgm:prSet presAssocID="{045D632A-C720-4537-82A0-9F125F402B20}" presName="line5" presStyleLbl="callout" presStyleIdx="8" presStyleCnt="10"/>
      <dgm:spPr/>
    </dgm:pt>
    <dgm:pt modelId="{C8956ACF-F426-4327-BA77-E0375D7BA793}" type="pres">
      <dgm:prSet presAssocID="{045D632A-C720-4537-82A0-9F125F402B20}" presName="d5" presStyleLbl="callout" presStyleIdx="9" presStyleCnt="10"/>
      <dgm:spPr/>
    </dgm:pt>
  </dgm:ptLst>
  <dgm:cxnLst>
    <dgm:cxn modelId="{066D4E11-4B40-4770-9029-5EB05D67C12A}" type="presOf" srcId="{5F6DA7C1-F5AB-4599-886C-05F0CC6C240C}" destId="{A4B86E9D-6565-4BC6-A730-C27AA0B22477}" srcOrd="0" destOrd="0" presId="urn:microsoft.com/office/officeart/2005/8/layout/target1"/>
    <dgm:cxn modelId="{10B3DF32-0C70-45A0-8961-95DCB2CD5482}" srcId="{5F6DA7C1-F5AB-4599-886C-05F0CC6C240C}" destId="{38A40609-5D71-46F0-AD96-DC831C48114C}" srcOrd="0" destOrd="0" parTransId="{51209FFC-C53F-4193-A671-AEB0E18CF512}" sibTransId="{D3777847-00D5-4E4B-BEBC-74F3F67F286D}"/>
    <dgm:cxn modelId="{675CA481-FA93-42AB-A6A6-BF218719BA95}" srcId="{5F6DA7C1-F5AB-4599-886C-05F0CC6C240C}" destId="{045D632A-C720-4537-82A0-9F125F402B20}" srcOrd="4" destOrd="0" parTransId="{1AD323D5-8D1F-42E7-9438-1350A823B7D6}" sibTransId="{ADEAD24C-3BE8-4BD8-8CAB-90082E329340}"/>
    <dgm:cxn modelId="{DFEBB98E-F0E0-47CB-BDD2-E8BBB00FD62E}" type="presOf" srcId="{ABB144C9-1EF1-4511-A9F3-1A02124E801D}" destId="{4ADCAA88-3422-4F59-AD34-4ADF59C3A8C8}" srcOrd="0" destOrd="0" presId="urn:microsoft.com/office/officeart/2005/8/layout/target1"/>
    <dgm:cxn modelId="{DAF05E92-90C9-4C3B-9398-5B0589963231}" type="presOf" srcId="{D5A5A56D-00CD-45EB-9404-0F7CF71EDFB7}" destId="{8FE85614-468E-4C2D-89C7-6A7F4462738D}" srcOrd="0" destOrd="0" presId="urn:microsoft.com/office/officeart/2005/8/layout/target1"/>
    <dgm:cxn modelId="{B75309A3-0D60-4876-8D08-06ADAAAEB635}" srcId="{5F6DA7C1-F5AB-4599-886C-05F0CC6C240C}" destId="{D5A5A56D-00CD-45EB-9404-0F7CF71EDFB7}" srcOrd="2" destOrd="0" parTransId="{8577CC0A-66C0-430A-BF2A-381EF39F0827}" sibTransId="{FE702DEF-15BA-4069-A75A-38004124EAAA}"/>
    <dgm:cxn modelId="{5C73C8BE-C7F5-4857-86E6-BB917EE43FC4}" type="presOf" srcId="{38A40609-5D71-46F0-AD96-DC831C48114C}" destId="{55A75D3B-FFC0-4710-BE8D-6E23F49EBF9B}" srcOrd="0" destOrd="0" presId="urn:microsoft.com/office/officeart/2005/8/layout/target1"/>
    <dgm:cxn modelId="{9DDDC9BF-DBE7-41C9-9D4A-D574951F2A77}" srcId="{5F6DA7C1-F5AB-4599-886C-05F0CC6C240C}" destId="{6F061E67-A950-485F-81E7-BA4F80CB2FBC}" srcOrd="3" destOrd="0" parTransId="{D756BE18-C666-447A-8565-8D7B2A7A4FF2}" sibTransId="{0C0C70F3-39A1-418B-889F-8126E330C662}"/>
    <dgm:cxn modelId="{38FC65DC-F3D1-47D8-B5CE-2BE26A290859}" srcId="{5F6DA7C1-F5AB-4599-886C-05F0CC6C240C}" destId="{ABB144C9-1EF1-4511-A9F3-1A02124E801D}" srcOrd="1" destOrd="0" parTransId="{0E363472-E9EB-4184-9F83-547A9A77DD3B}" sibTransId="{AAC6CB96-68E2-43C0-823C-F2AFB7031F6E}"/>
    <dgm:cxn modelId="{15A731EA-96CC-45D3-A95B-4125EF33E52D}" type="presOf" srcId="{6F061E67-A950-485F-81E7-BA4F80CB2FBC}" destId="{CF054645-6B94-4118-B255-3B32C2E281E3}" srcOrd="0" destOrd="0" presId="urn:microsoft.com/office/officeart/2005/8/layout/target1"/>
    <dgm:cxn modelId="{52BBF5FE-16E6-4AE1-8F14-5502479D74D8}" type="presOf" srcId="{045D632A-C720-4537-82A0-9F125F402B20}" destId="{A3F0D967-6ED5-4E9E-BDD9-B506B642BA3C}" srcOrd="0" destOrd="0" presId="urn:microsoft.com/office/officeart/2005/8/layout/target1"/>
    <dgm:cxn modelId="{7FB7B329-1C46-4FA4-8093-C6C585756E97}" type="presParOf" srcId="{A4B86E9D-6565-4BC6-A730-C27AA0B22477}" destId="{83BDA3F8-1FBC-4F3B-BD4B-2F1DD6EF0709}" srcOrd="0" destOrd="0" presId="urn:microsoft.com/office/officeart/2005/8/layout/target1"/>
    <dgm:cxn modelId="{5EF4355A-5A17-42F6-A5F6-1D9242E3F81B}" type="presParOf" srcId="{A4B86E9D-6565-4BC6-A730-C27AA0B22477}" destId="{55A75D3B-FFC0-4710-BE8D-6E23F49EBF9B}" srcOrd="1" destOrd="0" presId="urn:microsoft.com/office/officeart/2005/8/layout/target1"/>
    <dgm:cxn modelId="{2FCB67D5-3621-4A9A-999F-BE51248843D1}" type="presParOf" srcId="{A4B86E9D-6565-4BC6-A730-C27AA0B22477}" destId="{308831B8-EA6C-40CA-AF83-195FD08B712F}" srcOrd="2" destOrd="0" presId="urn:microsoft.com/office/officeart/2005/8/layout/target1"/>
    <dgm:cxn modelId="{7D0C9DF4-B30A-4508-B7C5-E5CBBF8BD15E}" type="presParOf" srcId="{A4B86E9D-6565-4BC6-A730-C27AA0B22477}" destId="{E77E100D-9BCA-4E4A-AD46-9B47AC6FBC8E}" srcOrd="3" destOrd="0" presId="urn:microsoft.com/office/officeart/2005/8/layout/target1"/>
    <dgm:cxn modelId="{35BB3385-2EA3-43C3-967C-73DED4E14189}" type="presParOf" srcId="{A4B86E9D-6565-4BC6-A730-C27AA0B22477}" destId="{AD1CFAEA-48FA-4DA5-8D8E-FAEA3FE69752}" srcOrd="4" destOrd="0" presId="urn:microsoft.com/office/officeart/2005/8/layout/target1"/>
    <dgm:cxn modelId="{2746D9D8-9C64-487F-81A9-9E49B0D65BCD}" type="presParOf" srcId="{A4B86E9D-6565-4BC6-A730-C27AA0B22477}" destId="{4ADCAA88-3422-4F59-AD34-4ADF59C3A8C8}" srcOrd="5" destOrd="0" presId="urn:microsoft.com/office/officeart/2005/8/layout/target1"/>
    <dgm:cxn modelId="{FC7E34E3-B50B-420D-AAD5-0AA273837409}" type="presParOf" srcId="{A4B86E9D-6565-4BC6-A730-C27AA0B22477}" destId="{D5BFC74B-23DD-4749-89C2-860A684F4ED1}" srcOrd="6" destOrd="0" presId="urn:microsoft.com/office/officeart/2005/8/layout/target1"/>
    <dgm:cxn modelId="{4B176B70-974E-4F53-B197-A529035F3F7B}" type="presParOf" srcId="{A4B86E9D-6565-4BC6-A730-C27AA0B22477}" destId="{954AB7D6-4EC9-4377-987B-19A4CFFC74E1}" srcOrd="7" destOrd="0" presId="urn:microsoft.com/office/officeart/2005/8/layout/target1"/>
    <dgm:cxn modelId="{AB65E92E-D415-42AA-8085-163BE3C7F3E5}" type="presParOf" srcId="{A4B86E9D-6565-4BC6-A730-C27AA0B22477}" destId="{450BDFC7-5EBE-4C00-96EC-A158170DE96A}" srcOrd="8" destOrd="0" presId="urn:microsoft.com/office/officeart/2005/8/layout/target1"/>
    <dgm:cxn modelId="{7784AB23-70EF-4F26-87EE-03463F74A2F3}" type="presParOf" srcId="{A4B86E9D-6565-4BC6-A730-C27AA0B22477}" destId="{8FE85614-468E-4C2D-89C7-6A7F4462738D}" srcOrd="9" destOrd="0" presId="urn:microsoft.com/office/officeart/2005/8/layout/target1"/>
    <dgm:cxn modelId="{8BCBE58C-48F3-4D26-97C4-A315AD2D425B}" type="presParOf" srcId="{A4B86E9D-6565-4BC6-A730-C27AA0B22477}" destId="{FAB44F8D-FFCF-447F-B62F-3B494BB61104}" srcOrd="10" destOrd="0" presId="urn:microsoft.com/office/officeart/2005/8/layout/target1"/>
    <dgm:cxn modelId="{E40DB89D-CBC4-4F1A-99F5-4EFA5D633D5F}" type="presParOf" srcId="{A4B86E9D-6565-4BC6-A730-C27AA0B22477}" destId="{3B2634B5-09CC-4419-84A1-D30E739F9F5D}" srcOrd="11" destOrd="0" presId="urn:microsoft.com/office/officeart/2005/8/layout/target1"/>
    <dgm:cxn modelId="{866DCC2C-D63B-4A16-9735-0A4197C2A2DB}" type="presParOf" srcId="{A4B86E9D-6565-4BC6-A730-C27AA0B22477}" destId="{703CDF7B-870D-4EC1-BDDC-829A833A6741}" srcOrd="12" destOrd="0" presId="urn:microsoft.com/office/officeart/2005/8/layout/target1"/>
    <dgm:cxn modelId="{C925379E-D2FC-450A-A23E-D2DC6D14C023}" type="presParOf" srcId="{A4B86E9D-6565-4BC6-A730-C27AA0B22477}" destId="{CF054645-6B94-4118-B255-3B32C2E281E3}" srcOrd="13" destOrd="0" presId="urn:microsoft.com/office/officeart/2005/8/layout/target1"/>
    <dgm:cxn modelId="{C00A7D7D-48C5-4C24-815B-D95209384504}" type="presParOf" srcId="{A4B86E9D-6565-4BC6-A730-C27AA0B22477}" destId="{35C9FD56-DB7A-4EEF-BA53-EAFA2AA2C803}" srcOrd="14" destOrd="0" presId="urn:microsoft.com/office/officeart/2005/8/layout/target1"/>
    <dgm:cxn modelId="{A93DFE57-F09C-4F9F-83F2-24FCDDD40BF2}" type="presParOf" srcId="{A4B86E9D-6565-4BC6-A730-C27AA0B22477}" destId="{5D2CFB42-D799-4200-94B1-E82594B568AB}" srcOrd="15" destOrd="0" presId="urn:microsoft.com/office/officeart/2005/8/layout/target1"/>
    <dgm:cxn modelId="{7E6E95B6-4094-42D5-93B0-A99F023A20CB}" type="presParOf" srcId="{A4B86E9D-6565-4BC6-A730-C27AA0B22477}" destId="{D3DF662B-61E7-460D-A496-7C2CB2ACB904}" srcOrd="16" destOrd="0" presId="urn:microsoft.com/office/officeart/2005/8/layout/target1"/>
    <dgm:cxn modelId="{FA539914-8CE1-47FC-91A0-C83CBEA4A01C}" type="presParOf" srcId="{A4B86E9D-6565-4BC6-A730-C27AA0B22477}" destId="{A3F0D967-6ED5-4E9E-BDD9-B506B642BA3C}" srcOrd="17" destOrd="0" presId="urn:microsoft.com/office/officeart/2005/8/layout/target1"/>
    <dgm:cxn modelId="{928775DA-A8BB-4402-9969-C113766E52D1}" type="presParOf" srcId="{A4B86E9D-6565-4BC6-A730-C27AA0B22477}" destId="{F6BB33D4-B280-4BB7-B1E4-59690477428B}" srcOrd="18" destOrd="0" presId="urn:microsoft.com/office/officeart/2005/8/layout/target1"/>
    <dgm:cxn modelId="{C325D9B8-2F80-4AFB-9D2B-049C6E6EA665}" type="presParOf" srcId="{A4B86E9D-6565-4BC6-A730-C27AA0B22477}" destId="{C8956ACF-F426-4327-BA77-E0375D7BA793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6DA7C1-F5AB-4599-886C-05F0CC6C240C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" csCatId="colorful" phldr="1"/>
      <dgm:spPr/>
    </dgm:pt>
    <dgm:pt modelId="{38A40609-5D71-46F0-AD96-DC831C48114C}">
      <dgm:prSet phldrT="[Text]"/>
      <dgm:spPr/>
      <dgm:t>
        <a:bodyPr/>
        <a:lstStyle/>
        <a:p>
          <a:r>
            <a:rPr lang="bg-BG" dirty="0"/>
            <a:t>Член</a:t>
          </a:r>
          <a:endParaRPr lang="en-US" dirty="0"/>
        </a:p>
      </dgm:t>
    </dgm:pt>
    <dgm:pt modelId="{51209FFC-C53F-4193-A671-AEB0E18CF512}" type="parTrans" cxnId="{10B3DF32-0C70-45A0-8961-95DCB2CD5482}">
      <dgm:prSet/>
      <dgm:spPr/>
      <dgm:t>
        <a:bodyPr/>
        <a:lstStyle/>
        <a:p>
          <a:endParaRPr lang="en-US"/>
        </a:p>
      </dgm:t>
    </dgm:pt>
    <dgm:pt modelId="{D3777847-00D5-4E4B-BEBC-74F3F67F286D}" type="sibTrans" cxnId="{10B3DF32-0C70-45A0-8961-95DCB2CD5482}">
      <dgm:prSet/>
      <dgm:spPr/>
      <dgm:t>
        <a:bodyPr/>
        <a:lstStyle/>
        <a:p>
          <a:endParaRPr lang="en-US"/>
        </a:p>
      </dgm:t>
    </dgm:pt>
    <dgm:pt modelId="{ABB144C9-1EF1-4511-A9F3-1A02124E801D}">
      <dgm:prSet phldrT="[Text]"/>
      <dgm:spPr/>
      <dgm:t>
        <a:bodyPr/>
        <a:lstStyle/>
        <a:p>
          <a:r>
            <a:rPr lang="bg-BG" dirty="0"/>
            <a:t>Клуб</a:t>
          </a:r>
          <a:endParaRPr lang="en-US" dirty="0"/>
        </a:p>
      </dgm:t>
    </dgm:pt>
    <dgm:pt modelId="{0E363472-E9EB-4184-9F83-547A9A77DD3B}" type="parTrans" cxnId="{38FC65DC-F3D1-47D8-B5CE-2BE26A290859}">
      <dgm:prSet/>
      <dgm:spPr/>
      <dgm:t>
        <a:bodyPr/>
        <a:lstStyle/>
        <a:p>
          <a:endParaRPr lang="en-US"/>
        </a:p>
      </dgm:t>
    </dgm:pt>
    <dgm:pt modelId="{AAC6CB96-68E2-43C0-823C-F2AFB7031F6E}" type="sibTrans" cxnId="{38FC65DC-F3D1-47D8-B5CE-2BE26A290859}">
      <dgm:prSet/>
      <dgm:spPr/>
      <dgm:t>
        <a:bodyPr/>
        <a:lstStyle/>
        <a:p>
          <a:endParaRPr lang="en-US"/>
        </a:p>
      </dgm:t>
    </dgm:pt>
    <dgm:pt modelId="{D5A5A56D-00CD-45EB-9404-0F7CF71EDFB7}">
      <dgm:prSet phldrT="[Text]"/>
      <dgm:spPr/>
      <dgm:t>
        <a:bodyPr/>
        <a:lstStyle/>
        <a:p>
          <a:r>
            <a:rPr lang="bg-BG" dirty="0"/>
            <a:t>Зона</a:t>
          </a:r>
          <a:endParaRPr lang="en-US" dirty="0"/>
        </a:p>
      </dgm:t>
    </dgm:pt>
    <dgm:pt modelId="{8577CC0A-66C0-430A-BF2A-381EF39F0827}" type="parTrans" cxnId="{B75309A3-0D60-4876-8D08-06ADAAAEB635}">
      <dgm:prSet/>
      <dgm:spPr/>
      <dgm:t>
        <a:bodyPr/>
        <a:lstStyle/>
        <a:p>
          <a:endParaRPr lang="en-US"/>
        </a:p>
      </dgm:t>
    </dgm:pt>
    <dgm:pt modelId="{FE702DEF-15BA-4069-A75A-38004124EAAA}" type="sibTrans" cxnId="{B75309A3-0D60-4876-8D08-06ADAAAEB635}">
      <dgm:prSet/>
      <dgm:spPr/>
      <dgm:t>
        <a:bodyPr/>
        <a:lstStyle/>
        <a:p>
          <a:endParaRPr lang="en-US"/>
        </a:p>
      </dgm:t>
    </dgm:pt>
    <dgm:pt modelId="{045D632A-C720-4537-82A0-9F125F402B20}">
      <dgm:prSet phldrT="[Text]"/>
      <dgm:spPr/>
      <dgm:t>
        <a:bodyPr/>
        <a:lstStyle/>
        <a:p>
          <a:endParaRPr lang="en-US" dirty="0"/>
        </a:p>
      </dgm:t>
    </dgm:pt>
    <dgm:pt modelId="{1AD323D5-8D1F-42E7-9438-1350A823B7D6}" type="parTrans" cxnId="{675CA481-FA93-42AB-A6A6-BF218719BA95}">
      <dgm:prSet/>
      <dgm:spPr/>
      <dgm:t>
        <a:bodyPr/>
        <a:lstStyle/>
        <a:p>
          <a:endParaRPr lang="en-US"/>
        </a:p>
      </dgm:t>
    </dgm:pt>
    <dgm:pt modelId="{ADEAD24C-3BE8-4BD8-8CAB-90082E329340}" type="sibTrans" cxnId="{675CA481-FA93-42AB-A6A6-BF218719BA95}">
      <dgm:prSet/>
      <dgm:spPr/>
      <dgm:t>
        <a:bodyPr/>
        <a:lstStyle/>
        <a:p>
          <a:endParaRPr lang="en-US"/>
        </a:p>
      </dgm:t>
    </dgm:pt>
    <dgm:pt modelId="{6F061E67-A950-485F-81E7-BA4F80CB2FBC}">
      <dgm:prSet phldrT="[Text]"/>
      <dgm:spPr/>
      <dgm:t>
        <a:bodyPr/>
        <a:lstStyle/>
        <a:p>
          <a:r>
            <a:rPr lang="bg-BG" dirty="0"/>
            <a:t>Регион</a:t>
          </a:r>
          <a:endParaRPr lang="en-US" dirty="0"/>
        </a:p>
      </dgm:t>
    </dgm:pt>
    <dgm:pt modelId="{0C0C70F3-39A1-418B-889F-8126E330C662}" type="sibTrans" cxnId="{9DDDC9BF-DBE7-41C9-9D4A-D574951F2A77}">
      <dgm:prSet/>
      <dgm:spPr/>
      <dgm:t>
        <a:bodyPr/>
        <a:lstStyle/>
        <a:p>
          <a:endParaRPr lang="en-US"/>
        </a:p>
      </dgm:t>
    </dgm:pt>
    <dgm:pt modelId="{D756BE18-C666-447A-8565-8D7B2A7A4FF2}" type="parTrans" cxnId="{9DDDC9BF-DBE7-41C9-9D4A-D574951F2A77}">
      <dgm:prSet/>
      <dgm:spPr/>
      <dgm:t>
        <a:bodyPr/>
        <a:lstStyle/>
        <a:p>
          <a:endParaRPr lang="en-US"/>
        </a:p>
      </dgm:t>
    </dgm:pt>
    <dgm:pt modelId="{A4B86E9D-6565-4BC6-A730-C27AA0B22477}" type="pres">
      <dgm:prSet presAssocID="{5F6DA7C1-F5AB-4599-886C-05F0CC6C240C}" presName="composite" presStyleCnt="0">
        <dgm:presLayoutVars>
          <dgm:chMax val="5"/>
          <dgm:dir/>
          <dgm:resizeHandles val="exact"/>
        </dgm:presLayoutVars>
      </dgm:prSet>
      <dgm:spPr/>
    </dgm:pt>
    <dgm:pt modelId="{83BDA3F8-1FBC-4F3B-BD4B-2F1DD6EF0709}" type="pres">
      <dgm:prSet presAssocID="{38A40609-5D71-46F0-AD96-DC831C48114C}" presName="circle1" presStyleLbl="lnNode1" presStyleIdx="0" presStyleCnt="5"/>
      <dgm:spPr/>
    </dgm:pt>
    <dgm:pt modelId="{55A75D3B-FFC0-4710-BE8D-6E23F49EBF9B}" type="pres">
      <dgm:prSet presAssocID="{38A40609-5D71-46F0-AD96-DC831C48114C}" presName="text1" presStyleLbl="revTx" presStyleIdx="0" presStyleCnt="5">
        <dgm:presLayoutVars>
          <dgm:bulletEnabled val="1"/>
        </dgm:presLayoutVars>
      </dgm:prSet>
      <dgm:spPr/>
    </dgm:pt>
    <dgm:pt modelId="{308831B8-EA6C-40CA-AF83-195FD08B712F}" type="pres">
      <dgm:prSet presAssocID="{38A40609-5D71-46F0-AD96-DC831C48114C}" presName="line1" presStyleLbl="callout" presStyleIdx="0" presStyleCnt="10"/>
      <dgm:spPr/>
    </dgm:pt>
    <dgm:pt modelId="{E77E100D-9BCA-4E4A-AD46-9B47AC6FBC8E}" type="pres">
      <dgm:prSet presAssocID="{38A40609-5D71-46F0-AD96-DC831C48114C}" presName="d1" presStyleLbl="callout" presStyleIdx="1" presStyleCnt="10"/>
      <dgm:spPr/>
    </dgm:pt>
    <dgm:pt modelId="{AD1CFAEA-48FA-4DA5-8D8E-FAEA3FE69752}" type="pres">
      <dgm:prSet presAssocID="{ABB144C9-1EF1-4511-A9F3-1A02124E801D}" presName="circle2" presStyleLbl="lnNode1" presStyleIdx="1" presStyleCnt="5"/>
      <dgm:spPr/>
    </dgm:pt>
    <dgm:pt modelId="{4ADCAA88-3422-4F59-AD34-4ADF59C3A8C8}" type="pres">
      <dgm:prSet presAssocID="{ABB144C9-1EF1-4511-A9F3-1A02124E801D}" presName="text2" presStyleLbl="revTx" presStyleIdx="1" presStyleCnt="5">
        <dgm:presLayoutVars>
          <dgm:bulletEnabled val="1"/>
        </dgm:presLayoutVars>
      </dgm:prSet>
      <dgm:spPr/>
    </dgm:pt>
    <dgm:pt modelId="{D5BFC74B-23DD-4749-89C2-860A684F4ED1}" type="pres">
      <dgm:prSet presAssocID="{ABB144C9-1EF1-4511-A9F3-1A02124E801D}" presName="line2" presStyleLbl="callout" presStyleIdx="2" presStyleCnt="10"/>
      <dgm:spPr/>
    </dgm:pt>
    <dgm:pt modelId="{954AB7D6-4EC9-4377-987B-19A4CFFC74E1}" type="pres">
      <dgm:prSet presAssocID="{ABB144C9-1EF1-4511-A9F3-1A02124E801D}" presName="d2" presStyleLbl="callout" presStyleIdx="3" presStyleCnt="10"/>
      <dgm:spPr/>
    </dgm:pt>
    <dgm:pt modelId="{450BDFC7-5EBE-4C00-96EC-A158170DE96A}" type="pres">
      <dgm:prSet presAssocID="{D5A5A56D-00CD-45EB-9404-0F7CF71EDFB7}" presName="circle3" presStyleLbl="lnNode1" presStyleIdx="2" presStyleCnt="5"/>
      <dgm:spPr>
        <a:solidFill>
          <a:srgbClr val="56565A"/>
        </a:solidFill>
      </dgm:spPr>
    </dgm:pt>
    <dgm:pt modelId="{8FE85614-468E-4C2D-89C7-6A7F4462738D}" type="pres">
      <dgm:prSet presAssocID="{D5A5A56D-00CD-45EB-9404-0F7CF71EDFB7}" presName="text3" presStyleLbl="revTx" presStyleIdx="2" presStyleCnt="5">
        <dgm:presLayoutVars>
          <dgm:bulletEnabled val="1"/>
        </dgm:presLayoutVars>
      </dgm:prSet>
      <dgm:spPr/>
    </dgm:pt>
    <dgm:pt modelId="{FAB44F8D-FFCF-447F-B62F-3B494BB61104}" type="pres">
      <dgm:prSet presAssocID="{D5A5A56D-00CD-45EB-9404-0F7CF71EDFB7}" presName="line3" presStyleLbl="callout" presStyleIdx="4" presStyleCnt="10"/>
      <dgm:spPr/>
    </dgm:pt>
    <dgm:pt modelId="{3B2634B5-09CC-4419-84A1-D30E739F9F5D}" type="pres">
      <dgm:prSet presAssocID="{D5A5A56D-00CD-45EB-9404-0F7CF71EDFB7}" presName="d3" presStyleLbl="callout" presStyleIdx="5" presStyleCnt="10"/>
      <dgm:spPr/>
    </dgm:pt>
    <dgm:pt modelId="{703CDF7B-870D-4EC1-BDDC-829A833A6741}" type="pres">
      <dgm:prSet presAssocID="{6F061E67-A950-485F-81E7-BA4F80CB2FBC}" presName="circle4" presStyleLbl="lnNode1" presStyleIdx="3" presStyleCnt="5"/>
      <dgm:spPr>
        <a:solidFill>
          <a:schemeClr val="bg2"/>
        </a:solidFill>
      </dgm:spPr>
    </dgm:pt>
    <dgm:pt modelId="{CF054645-6B94-4118-B255-3B32C2E281E3}" type="pres">
      <dgm:prSet presAssocID="{6F061E67-A950-485F-81E7-BA4F80CB2FBC}" presName="text4" presStyleLbl="revTx" presStyleIdx="3" presStyleCnt="5">
        <dgm:presLayoutVars>
          <dgm:bulletEnabled val="1"/>
        </dgm:presLayoutVars>
      </dgm:prSet>
      <dgm:spPr/>
    </dgm:pt>
    <dgm:pt modelId="{35C9FD56-DB7A-4EEF-BA53-EAFA2AA2C803}" type="pres">
      <dgm:prSet presAssocID="{6F061E67-A950-485F-81E7-BA4F80CB2FBC}" presName="line4" presStyleLbl="callout" presStyleIdx="6" presStyleCnt="10"/>
      <dgm:spPr/>
    </dgm:pt>
    <dgm:pt modelId="{5D2CFB42-D799-4200-94B1-E82594B568AB}" type="pres">
      <dgm:prSet presAssocID="{6F061E67-A950-485F-81E7-BA4F80CB2FBC}" presName="d4" presStyleLbl="callout" presStyleIdx="7" presStyleCnt="10"/>
      <dgm:spPr/>
    </dgm:pt>
    <dgm:pt modelId="{D3DF662B-61E7-460D-A496-7C2CB2ACB904}" type="pres">
      <dgm:prSet presAssocID="{045D632A-C720-4537-82A0-9F125F402B20}" presName="circle5" presStyleLbl="lnNode1" presStyleIdx="4" presStyleCnt="5"/>
      <dgm:spPr>
        <a:solidFill>
          <a:schemeClr val="tx2"/>
        </a:solidFill>
      </dgm:spPr>
    </dgm:pt>
    <dgm:pt modelId="{A3F0D967-6ED5-4E9E-BDD9-B506B642BA3C}" type="pres">
      <dgm:prSet presAssocID="{045D632A-C720-4537-82A0-9F125F402B20}" presName="text5" presStyleLbl="revTx" presStyleIdx="4" presStyleCnt="5">
        <dgm:presLayoutVars>
          <dgm:bulletEnabled val="1"/>
        </dgm:presLayoutVars>
      </dgm:prSet>
      <dgm:spPr/>
    </dgm:pt>
    <dgm:pt modelId="{F6BB33D4-B280-4BB7-B1E4-59690477428B}" type="pres">
      <dgm:prSet presAssocID="{045D632A-C720-4537-82A0-9F125F402B20}" presName="line5" presStyleLbl="callout" presStyleIdx="8" presStyleCnt="10"/>
      <dgm:spPr/>
    </dgm:pt>
    <dgm:pt modelId="{C8956ACF-F426-4327-BA77-E0375D7BA793}" type="pres">
      <dgm:prSet presAssocID="{045D632A-C720-4537-82A0-9F125F402B20}" presName="d5" presStyleLbl="callout" presStyleIdx="9" presStyleCnt="10"/>
      <dgm:spPr/>
    </dgm:pt>
  </dgm:ptLst>
  <dgm:cxnLst>
    <dgm:cxn modelId="{10B3DF32-0C70-45A0-8961-95DCB2CD5482}" srcId="{5F6DA7C1-F5AB-4599-886C-05F0CC6C240C}" destId="{38A40609-5D71-46F0-AD96-DC831C48114C}" srcOrd="0" destOrd="0" parTransId="{51209FFC-C53F-4193-A671-AEB0E18CF512}" sibTransId="{D3777847-00D5-4E4B-BEBC-74F3F67F286D}"/>
    <dgm:cxn modelId="{E3E7E648-0A43-4F98-AC61-45EAC0C57435}" type="presOf" srcId="{5F6DA7C1-F5AB-4599-886C-05F0CC6C240C}" destId="{A4B86E9D-6565-4BC6-A730-C27AA0B22477}" srcOrd="0" destOrd="0" presId="urn:microsoft.com/office/officeart/2005/8/layout/target1"/>
    <dgm:cxn modelId="{675CA481-FA93-42AB-A6A6-BF218719BA95}" srcId="{5F6DA7C1-F5AB-4599-886C-05F0CC6C240C}" destId="{045D632A-C720-4537-82A0-9F125F402B20}" srcOrd="4" destOrd="0" parTransId="{1AD323D5-8D1F-42E7-9438-1350A823B7D6}" sibTransId="{ADEAD24C-3BE8-4BD8-8CAB-90082E329340}"/>
    <dgm:cxn modelId="{B75309A3-0D60-4876-8D08-06ADAAAEB635}" srcId="{5F6DA7C1-F5AB-4599-886C-05F0CC6C240C}" destId="{D5A5A56D-00CD-45EB-9404-0F7CF71EDFB7}" srcOrd="2" destOrd="0" parTransId="{8577CC0A-66C0-430A-BF2A-381EF39F0827}" sibTransId="{FE702DEF-15BA-4069-A75A-38004124EAAA}"/>
    <dgm:cxn modelId="{32D322A5-DFF4-45E7-95BB-F003F013D610}" type="presOf" srcId="{ABB144C9-1EF1-4511-A9F3-1A02124E801D}" destId="{4ADCAA88-3422-4F59-AD34-4ADF59C3A8C8}" srcOrd="0" destOrd="0" presId="urn:microsoft.com/office/officeart/2005/8/layout/target1"/>
    <dgm:cxn modelId="{E4E6DEAE-18BF-4B1E-B7C5-0AEBC35BEAAB}" type="presOf" srcId="{6F061E67-A950-485F-81E7-BA4F80CB2FBC}" destId="{CF054645-6B94-4118-B255-3B32C2E281E3}" srcOrd="0" destOrd="0" presId="urn:microsoft.com/office/officeart/2005/8/layout/target1"/>
    <dgm:cxn modelId="{0B5409AF-0925-48DE-88F2-E2B4B2FD7561}" type="presOf" srcId="{38A40609-5D71-46F0-AD96-DC831C48114C}" destId="{55A75D3B-FFC0-4710-BE8D-6E23F49EBF9B}" srcOrd="0" destOrd="0" presId="urn:microsoft.com/office/officeart/2005/8/layout/target1"/>
    <dgm:cxn modelId="{9DDDC9BF-DBE7-41C9-9D4A-D574951F2A77}" srcId="{5F6DA7C1-F5AB-4599-886C-05F0CC6C240C}" destId="{6F061E67-A950-485F-81E7-BA4F80CB2FBC}" srcOrd="3" destOrd="0" parTransId="{D756BE18-C666-447A-8565-8D7B2A7A4FF2}" sibTransId="{0C0C70F3-39A1-418B-889F-8126E330C662}"/>
    <dgm:cxn modelId="{4BE10BC2-C523-4076-A8F8-028D84EBBE15}" type="presOf" srcId="{045D632A-C720-4537-82A0-9F125F402B20}" destId="{A3F0D967-6ED5-4E9E-BDD9-B506B642BA3C}" srcOrd="0" destOrd="0" presId="urn:microsoft.com/office/officeart/2005/8/layout/target1"/>
    <dgm:cxn modelId="{38FC65DC-F3D1-47D8-B5CE-2BE26A290859}" srcId="{5F6DA7C1-F5AB-4599-886C-05F0CC6C240C}" destId="{ABB144C9-1EF1-4511-A9F3-1A02124E801D}" srcOrd="1" destOrd="0" parTransId="{0E363472-E9EB-4184-9F83-547A9A77DD3B}" sibTransId="{AAC6CB96-68E2-43C0-823C-F2AFB7031F6E}"/>
    <dgm:cxn modelId="{C73B08F8-F23C-43A4-BA6B-BF7204B309B9}" type="presOf" srcId="{D5A5A56D-00CD-45EB-9404-0F7CF71EDFB7}" destId="{8FE85614-468E-4C2D-89C7-6A7F4462738D}" srcOrd="0" destOrd="0" presId="urn:microsoft.com/office/officeart/2005/8/layout/target1"/>
    <dgm:cxn modelId="{1C35BFC5-8256-4BDA-ACEE-6F21259247DF}" type="presParOf" srcId="{A4B86E9D-6565-4BC6-A730-C27AA0B22477}" destId="{83BDA3F8-1FBC-4F3B-BD4B-2F1DD6EF0709}" srcOrd="0" destOrd="0" presId="urn:microsoft.com/office/officeart/2005/8/layout/target1"/>
    <dgm:cxn modelId="{005C4843-AAC5-4457-B7E7-957413E35547}" type="presParOf" srcId="{A4B86E9D-6565-4BC6-A730-C27AA0B22477}" destId="{55A75D3B-FFC0-4710-BE8D-6E23F49EBF9B}" srcOrd="1" destOrd="0" presId="urn:microsoft.com/office/officeart/2005/8/layout/target1"/>
    <dgm:cxn modelId="{100688FF-422B-47DC-9AF0-E0951D718521}" type="presParOf" srcId="{A4B86E9D-6565-4BC6-A730-C27AA0B22477}" destId="{308831B8-EA6C-40CA-AF83-195FD08B712F}" srcOrd="2" destOrd="0" presId="urn:microsoft.com/office/officeart/2005/8/layout/target1"/>
    <dgm:cxn modelId="{367DD220-DB6C-4FF2-B4FA-98236DE61EA2}" type="presParOf" srcId="{A4B86E9D-6565-4BC6-A730-C27AA0B22477}" destId="{E77E100D-9BCA-4E4A-AD46-9B47AC6FBC8E}" srcOrd="3" destOrd="0" presId="urn:microsoft.com/office/officeart/2005/8/layout/target1"/>
    <dgm:cxn modelId="{E36A82F4-6B54-4CF8-A39D-E913B85AFE10}" type="presParOf" srcId="{A4B86E9D-6565-4BC6-A730-C27AA0B22477}" destId="{AD1CFAEA-48FA-4DA5-8D8E-FAEA3FE69752}" srcOrd="4" destOrd="0" presId="urn:microsoft.com/office/officeart/2005/8/layout/target1"/>
    <dgm:cxn modelId="{2BD014C5-B5EB-4114-9720-0D7B295E5B65}" type="presParOf" srcId="{A4B86E9D-6565-4BC6-A730-C27AA0B22477}" destId="{4ADCAA88-3422-4F59-AD34-4ADF59C3A8C8}" srcOrd="5" destOrd="0" presId="urn:microsoft.com/office/officeart/2005/8/layout/target1"/>
    <dgm:cxn modelId="{3DEB05FA-F016-441C-8AE9-98B60BB74B5A}" type="presParOf" srcId="{A4B86E9D-6565-4BC6-A730-C27AA0B22477}" destId="{D5BFC74B-23DD-4749-89C2-860A684F4ED1}" srcOrd="6" destOrd="0" presId="urn:microsoft.com/office/officeart/2005/8/layout/target1"/>
    <dgm:cxn modelId="{178D4593-E570-4B5F-AFE6-05AA4D0BAC48}" type="presParOf" srcId="{A4B86E9D-6565-4BC6-A730-C27AA0B22477}" destId="{954AB7D6-4EC9-4377-987B-19A4CFFC74E1}" srcOrd="7" destOrd="0" presId="urn:microsoft.com/office/officeart/2005/8/layout/target1"/>
    <dgm:cxn modelId="{B51F77E5-73E5-48B0-BBE9-81F5F472B8D7}" type="presParOf" srcId="{A4B86E9D-6565-4BC6-A730-C27AA0B22477}" destId="{450BDFC7-5EBE-4C00-96EC-A158170DE96A}" srcOrd="8" destOrd="0" presId="urn:microsoft.com/office/officeart/2005/8/layout/target1"/>
    <dgm:cxn modelId="{797CB1BA-205C-4C31-95B7-E0DC8D7CAB50}" type="presParOf" srcId="{A4B86E9D-6565-4BC6-A730-C27AA0B22477}" destId="{8FE85614-468E-4C2D-89C7-6A7F4462738D}" srcOrd="9" destOrd="0" presId="urn:microsoft.com/office/officeart/2005/8/layout/target1"/>
    <dgm:cxn modelId="{3DBA9D9A-0875-4405-990F-F03965D4A0CB}" type="presParOf" srcId="{A4B86E9D-6565-4BC6-A730-C27AA0B22477}" destId="{FAB44F8D-FFCF-447F-B62F-3B494BB61104}" srcOrd="10" destOrd="0" presId="urn:microsoft.com/office/officeart/2005/8/layout/target1"/>
    <dgm:cxn modelId="{566FC5EA-AC26-4CF4-BFBC-0A32D5EBF043}" type="presParOf" srcId="{A4B86E9D-6565-4BC6-A730-C27AA0B22477}" destId="{3B2634B5-09CC-4419-84A1-D30E739F9F5D}" srcOrd="11" destOrd="0" presId="urn:microsoft.com/office/officeart/2005/8/layout/target1"/>
    <dgm:cxn modelId="{36CBBD22-9202-4F61-B7AA-BC06BD21604D}" type="presParOf" srcId="{A4B86E9D-6565-4BC6-A730-C27AA0B22477}" destId="{703CDF7B-870D-4EC1-BDDC-829A833A6741}" srcOrd="12" destOrd="0" presId="urn:microsoft.com/office/officeart/2005/8/layout/target1"/>
    <dgm:cxn modelId="{3FFC3714-2EBC-4DA2-9CE3-0B7440ADF936}" type="presParOf" srcId="{A4B86E9D-6565-4BC6-A730-C27AA0B22477}" destId="{CF054645-6B94-4118-B255-3B32C2E281E3}" srcOrd="13" destOrd="0" presId="urn:microsoft.com/office/officeart/2005/8/layout/target1"/>
    <dgm:cxn modelId="{68B14394-CE1B-4B4A-BDC7-281D8E8D717C}" type="presParOf" srcId="{A4B86E9D-6565-4BC6-A730-C27AA0B22477}" destId="{35C9FD56-DB7A-4EEF-BA53-EAFA2AA2C803}" srcOrd="14" destOrd="0" presId="urn:microsoft.com/office/officeart/2005/8/layout/target1"/>
    <dgm:cxn modelId="{4947BCAB-FBE9-44F2-8816-6FB40D2E3236}" type="presParOf" srcId="{A4B86E9D-6565-4BC6-A730-C27AA0B22477}" destId="{5D2CFB42-D799-4200-94B1-E82594B568AB}" srcOrd="15" destOrd="0" presId="urn:microsoft.com/office/officeart/2005/8/layout/target1"/>
    <dgm:cxn modelId="{9CA25CBB-CF04-4663-A825-9E741838E05A}" type="presParOf" srcId="{A4B86E9D-6565-4BC6-A730-C27AA0B22477}" destId="{D3DF662B-61E7-460D-A496-7C2CB2ACB904}" srcOrd="16" destOrd="0" presId="urn:microsoft.com/office/officeart/2005/8/layout/target1"/>
    <dgm:cxn modelId="{E476B4B4-C966-48DA-8BE6-6FBE05A9697F}" type="presParOf" srcId="{A4B86E9D-6565-4BC6-A730-C27AA0B22477}" destId="{A3F0D967-6ED5-4E9E-BDD9-B506B642BA3C}" srcOrd="17" destOrd="0" presId="urn:microsoft.com/office/officeart/2005/8/layout/target1"/>
    <dgm:cxn modelId="{A5BFD435-4F58-4E71-9089-F9E96C9C6BFD}" type="presParOf" srcId="{A4B86E9D-6565-4BC6-A730-C27AA0B22477}" destId="{F6BB33D4-B280-4BB7-B1E4-59690477428B}" srcOrd="18" destOrd="0" presId="urn:microsoft.com/office/officeart/2005/8/layout/target1"/>
    <dgm:cxn modelId="{6D58AA07-AC91-41C6-85E8-A2ED886141D2}" type="presParOf" srcId="{A4B86E9D-6565-4BC6-A730-C27AA0B22477}" destId="{C8956ACF-F426-4327-BA77-E0375D7BA793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6DA7C1-F5AB-4599-886C-05F0CC6C240C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" csCatId="colorful" phldr="1"/>
      <dgm:spPr/>
    </dgm:pt>
    <dgm:pt modelId="{38A40609-5D71-46F0-AD96-DC831C48114C}">
      <dgm:prSet phldrT="[Text]"/>
      <dgm:spPr/>
      <dgm:t>
        <a:bodyPr/>
        <a:lstStyle/>
        <a:p>
          <a:r>
            <a:rPr lang="bg-BG" dirty="0"/>
            <a:t>Член</a:t>
          </a:r>
          <a:endParaRPr lang="en-US" dirty="0"/>
        </a:p>
      </dgm:t>
    </dgm:pt>
    <dgm:pt modelId="{51209FFC-C53F-4193-A671-AEB0E18CF512}" type="parTrans" cxnId="{10B3DF32-0C70-45A0-8961-95DCB2CD5482}">
      <dgm:prSet/>
      <dgm:spPr/>
      <dgm:t>
        <a:bodyPr/>
        <a:lstStyle/>
        <a:p>
          <a:endParaRPr lang="en-US"/>
        </a:p>
      </dgm:t>
    </dgm:pt>
    <dgm:pt modelId="{D3777847-00D5-4E4B-BEBC-74F3F67F286D}" type="sibTrans" cxnId="{10B3DF32-0C70-45A0-8961-95DCB2CD5482}">
      <dgm:prSet/>
      <dgm:spPr/>
      <dgm:t>
        <a:bodyPr/>
        <a:lstStyle/>
        <a:p>
          <a:endParaRPr lang="en-US"/>
        </a:p>
      </dgm:t>
    </dgm:pt>
    <dgm:pt modelId="{ABB144C9-1EF1-4511-A9F3-1A02124E801D}">
      <dgm:prSet phldrT="[Text]"/>
      <dgm:spPr/>
      <dgm:t>
        <a:bodyPr/>
        <a:lstStyle/>
        <a:p>
          <a:r>
            <a:rPr lang="bg-BG" dirty="0"/>
            <a:t>Клуб</a:t>
          </a:r>
          <a:endParaRPr lang="en-US" dirty="0"/>
        </a:p>
      </dgm:t>
    </dgm:pt>
    <dgm:pt modelId="{0E363472-E9EB-4184-9F83-547A9A77DD3B}" type="parTrans" cxnId="{38FC65DC-F3D1-47D8-B5CE-2BE26A290859}">
      <dgm:prSet/>
      <dgm:spPr/>
      <dgm:t>
        <a:bodyPr/>
        <a:lstStyle/>
        <a:p>
          <a:endParaRPr lang="en-US"/>
        </a:p>
      </dgm:t>
    </dgm:pt>
    <dgm:pt modelId="{AAC6CB96-68E2-43C0-823C-F2AFB7031F6E}" type="sibTrans" cxnId="{38FC65DC-F3D1-47D8-B5CE-2BE26A290859}">
      <dgm:prSet/>
      <dgm:spPr/>
      <dgm:t>
        <a:bodyPr/>
        <a:lstStyle/>
        <a:p>
          <a:endParaRPr lang="en-US"/>
        </a:p>
      </dgm:t>
    </dgm:pt>
    <dgm:pt modelId="{D5A5A56D-00CD-45EB-9404-0F7CF71EDFB7}">
      <dgm:prSet phldrT="[Text]"/>
      <dgm:spPr/>
      <dgm:t>
        <a:bodyPr/>
        <a:lstStyle/>
        <a:p>
          <a:r>
            <a:rPr lang="bg-BG" dirty="0"/>
            <a:t>Зона</a:t>
          </a:r>
          <a:endParaRPr lang="en-US" dirty="0"/>
        </a:p>
      </dgm:t>
    </dgm:pt>
    <dgm:pt modelId="{8577CC0A-66C0-430A-BF2A-381EF39F0827}" type="parTrans" cxnId="{B75309A3-0D60-4876-8D08-06ADAAAEB635}">
      <dgm:prSet/>
      <dgm:spPr/>
      <dgm:t>
        <a:bodyPr/>
        <a:lstStyle/>
        <a:p>
          <a:endParaRPr lang="en-US"/>
        </a:p>
      </dgm:t>
    </dgm:pt>
    <dgm:pt modelId="{FE702DEF-15BA-4069-A75A-38004124EAAA}" type="sibTrans" cxnId="{B75309A3-0D60-4876-8D08-06ADAAAEB635}">
      <dgm:prSet/>
      <dgm:spPr/>
      <dgm:t>
        <a:bodyPr/>
        <a:lstStyle/>
        <a:p>
          <a:endParaRPr lang="en-US"/>
        </a:p>
      </dgm:t>
    </dgm:pt>
    <dgm:pt modelId="{045D632A-C720-4537-82A0-9F125F402B20}">
      <dgm:prSet phldrT="[Text]"/>
      <dgm:spPr/>
      <dgm:t>
        <a:bodyPr/>
        <a:lstStyle/>
        <a:p>
          <a:r>
            <a:rPr lang="bg-BG" dirty="0"/>
            <a:t>Дистрикт</a:t>
          </a:r>
          <a:endParaRPr lang="en-US" dirty="0"/>
        </a:p>
      </dgm:t>
    </dgm:pt>
    <dgm:pt modelId="{1AD323D5-8D1F-42E7-9438-1350A823B7D6}" type="parTrans" cxnId="{675CA481-FA93-42AB-A6A6-BF218719BA95}">
      <dgm:prSet/>
      <dgm:spPr/>
      <dgm:t>
        <a:bodyPr/>
        <a:lstStyle/>
        <a:p>
          <a:endParaRPr lang="en-US"/>
        </a:p>
      </dgm:t>
    </dgm:pt>
    <dgm:pt modelId="{ADEAD24C-3BE8-4BD8-8CAB-90082E329340}" type="sibTrans" cxnId="{675CA481-FA93-42AB-A6A6-BF218719BA95}">
      <dgm:prSet/>
      <dgm:spPr/>
      <dgm:t>
        <a:bodyPr/>
        <a:lstStyle/>
        <a:p>
          <a:endParaRPr lang="en-US"/>
        </a:p>
      </dgm:t>
    </dgm:pt>
    <dgm:pt modelId="{6F061E67-A950-485F-81E7-BA4F80CB2FBC}">
      <dgm:prSet phldrT="[Text]"/>
      <dgm:spPr/>
      <dgm:t>
        <a:bodyPr/>
        <a:lstStyle/>
        <a:p>
          <a:r>
            <a:rPr lang="bg-BG" dirty="0"/>
            <a:t>Регион</a:t>
          </a:r>
          <a:endParaRPr lang="en-US" dirty="0"/>
        </a:p>
      </dgm:t>
    </dgm:pt>
    <dgm:pt modelId="{0C0C70F3-39A1-418B-889F-8126E330C662}" type="sibTrans" cxnId="{9DDDC9BF-DBE7-41C9-9D4A-D574951F2A77}">
      <dgm:prSet/>
      <dgm:spPr/>
      <dgm:t>
        <a:bodyPr/>
        <a:lstStyle/>
        <a:p>
          <a:endParaRPr lang="en-US"/>
        </a:p>
      </dgm:t>
    </dgm:pt>
    <dgm:pt modelId="{D756BE18-C666-447A-8565-8D7B2A7A4FF2}" type="parTrans" cxnId="{9DDDC9BF-DBE7-41C9-9D4A-D574951F2A77}">
      <dgm:prSet/>
      <dgm:spPr/>
      <dgm:t>
        <a:bodyPr/>
        <a:lstStyle/>
        <a:p>
          <a:endParaRPr lang="en-US"/>
        </a:p>
      </dgm:t>
    </dgm:pt>
    <dgm:pt modelId="{A4B86E9D-6565-4BC6-A730-C27AA0B22477}" type="pres">
      <dgm:prSet presAssocID="{5F6DA7C1-F5AB-4599-886C-05F0CC6C240C}" presName="composite" presStyleCnt="0">
        <dgm:presLayoutVars>
          <dgm:chMax val="5"/>
          <dgm:dir/>
          <dgm:resizeHandles val="exact"/>
        </dgm:presLayoutVars>
      </dgm:prSet>
      <dgm:spPr/>
    </dgm:pt>
    <dgm:pt modelId="{83BDA3F8-1FBC-4F3B-BD4B-2F1DD6EF0709}" type="pres">
      <dgm:prSet presAssocID="{38A40609-5D71-46F0-AD96-DC831C48114C}" presName="circle1" presStyleLbl="lnNode1" presStyleIdx="0" presStyleCnt="5"/>
      <dgm:spPr/>
    </dgm:pt>
    <dgm:pt modelId="{55A75D3B-FFC0-4710-BE8D-6E23F49EBF9B}" type="pres">
      <dgm:prSet presAssocID="{38A40609-5D71-46F0-AD96-DC831C48114C}" presName="text1" presStyleLbl="revTx" presStyleIdx="0" presStyleCnt="5">
        <dgm:presLayoutVars>
          <dgm:bulletEnabled val="1"/>
        </dgm:presLayoutVars>
      </dgm:prSet>
      <dgm:spPr/>
    </dgm:pt>
    <dgm:pt modelId="{308831B8-EA6C-40CA-AF83-195FD08B712F}" type="pres">
      <dgm:prSet presAssocID="{38A40609-5D71-46F0-AD96-DC831C48114C}" presName="line1" presStyleLbl="callout" presStyleIdx="0" presStyleCnt="10"/>
      <dgm:spPr/>
    </dgm:pt>
    <dgm:pt modelId="{E77E100D-9BCA-4E4A-AD46-9B47AC6FBC8E}" type="pres">
      <dgm:prSet presAssocID="{38A40609-5D71-46F0-AD96-DC831C48114C}" presName="d1" presStyleLbl="callout" presStyleIdx="1" presStyleCnt="10"/>
      <dgm:spPr/>
    </dgm:pt>
    <dgm:pt modelId="{AD1CFAEA-48FA-4DA5-8D8E-FAEA3FE69752}" type="pres">
      <dgm:prSet presAssocID="{ABB144C9-1EF1-4511-A9F3-1A02124E801D}" presName="circle2" presStyleLbl="lnNode1" presStyleIdx="1" presStyleCnt="5"/>
      <dgm:spPr/>
    </dgm:pt>
    <dgm:pt modelId="{4ADCAA88-3422-4F59-AD34-4ADF59C3A8C8}" type="pres">
      <dgm:prSet presAssocID="{ABB144C9-1EF1-4511-A9F3-1A02124E801D}" presName="text2" presStyleLbl="revTx" presStyleIdx="1" presStyleCnt="5">
        <dgm:presLayoutVars>
          <dgm:bulletEnabled val="1"/>
        </dgm:presLayoutVars>
      </dgm:prSet>
      <dgm:spPr/>
    </dgm:pt>
    <dgm:pt modelId="{D5BFC74B-23DD-4749-89C2-860A684F4ED1}" type="pres">
      <dgm:prSet presAssocID="{ABB144C9-1EF1-4511-A9F3-1A02124E801D}" presName="line2" presStyleLbl="callout" presStyleIdx="2" presStyleCnt="10"/>
      <dgm:spPr/>
    </dgm:pt>
    <dgm:pt modelId="{954AB7D6-4EC9-4377-987B-19A4CFFC74E1}" type="pres">
      <dgm:prSet presAssocID="{ABB144C9-1EF1-4511-A9F3-1A02124E801D}" presName="d2" presStyleLbl="callout" presStyleIdx="3" presStyleCnt="10"/>
      <dgm:spPr/>
    </dgm:pt>
    <dgm:pt modelId="{450BDFC7-5EBE-4C00-96EC-A158170DE96A}" type="pres">
      <dgm:prSet presAssocID="{D5A5A56D-00CD-45EB-9404-0F7CF71EDFB7}" presName="circle3" presStyleLbl="lnNode1" presStyleIdx="2" presStyleCnt="5"/>
      <dgm:spPr>
        <a:solidFill>
          <a:srgbClr val="56565A"/>
        </a:solidFill>
      </dgm:spPr>
    </dgm:pt>
    <dgm:pt modelId="{8FE85614-468E-4C2D-89C7-6A7F4462738D}" type="pres">
      <dgm:prSet presAssocID="{D5A5A56D-00CD-45EB-9404-0F7CF71EDFB7}" presName="text3" presStyleLbl="revTx" presStyleIdx="2" presStyleCnt="5">
        <dgm:presLayoutVars>
          <dgm:bulletEnabled val="1"/>
        </dgm:presLayoutVars>
      </dgm:prSet>
      <dgm:spPr/>
    </dgm:pt>
    <dgm:pt modelId="{FAB44F8D-FFCF-447F-B62F-3B494BB61104}" type="pres">
      <dgm:prSet presAssocID="{D5A5A56D-00CD-45EB-9404-0F7CF71EDFB7}" presName="line3" presStyleLbl="callout" presStyleIdx="4" presStyleCnt="10"/>
      <dgm:spPr/>
    </dgm:pt>
    <dgm:pt modelId="{3B2634B5-09CC-4419-84A1-D30E739F9F5D}" type="pres">
      <dgm:prSet presAssocID="{D5A5A56D-00CD-45EB-9404-0F7CF71EDFB7}" presName="d3" presStyleLbl="callout" presStyleIdx="5" presStyleCnt="10"/>
      <dgm:spPr/>
    </dgm:pt>
    <dgm:pt modelId="{703CDF7B-870D-4EC1-BDDC-829A833A6741}" type="pres">
      <dgm:prSet presAssocID="{6F061E67-A950-485F-81E7-BA4F80CB2FBC}" presName="circle4" presStyleLbl="lnNode1" presStyleIdx="3" presStyleCnt="5"/>
      <dgm:spPr>
        <a:solidFill>
          <a:schemeClr val="bg2"/>
        </a:solidFill>
      </dgm:spPr>
    </dgm:pt>
    <dgm:pt modelId="{CF054645-6B94-4118-B255-3B32C2E281E3}" type="pres">
      <dgm:prSet presAssocID="{6F061E67-A950-485F-81E7-BA4F80CB2FBC}" presName="text4" presStyleLbl="revTx" presStyleIdx="3" presStyleCnt="5">
        <dgm:presLayoutVars>
          <dgm:bulletEnabled val="1"/>
        </dgm:presLayoutVars>
      </dgm:prSet>
      <dgm:spPr/>
    </dgm:pt>
    <dgm:pt modelId="{35C9FD56-DB7A-4EEF-BA53-EAFA2AA2C803}" type="pres">
      <dgm:prSet presAssocID="{6F061E67-A950-485F-81E7-BA4F80CB2FBC}" presName="line4" presStyleLbl="callout" presStyleIdx="6" presStyleCnt="10"/>
      <dgm:spPr/>
    </dgm:pt>
    <dgm:pt modelId="{5D2CFB42-D799-4200-94B1-E82594B568AB}" type="pres">
      <dgm:prSet presAssocID="{6F061E67-A950-485F-81E7-BA4F80CB2FBC}" presName="d4" presStyleLbl="callout" presStyleIdx="7" presStyleCnt="10"/>
      <dgm:spPr/>
    </dgm:pt>
    <dgm:pt modelId="{D3DF662B-61E7-460D-A496-7C2CB2ACB904}" type="pres">
      <dgm:prSet presAssocID="{045D632A-C720-4537-82A0-9F125F402B20}" presName="circle5" presStyleLbl="lnNode1" presStyleIdx="4" presStyleCnt="5"/>
      <dgm:spPr>
        <a:solidFill>
          <a:schemeClr val="tx2"/>
        </a:solidFill>
      </dgm:spPr>
    </dgm:pt>
    <dgm:pt modelId="{A3F0D967-6ED5-4E9E-BDD9-B506B642BA3C}" type="pres">
      <dgm:prSet presAssocID="{045D632A-C720-4537-82A0-9F125F402B20}" presName="text5" presStyleLbl="revTx" presStyleIdx="4" presStyleCnt="5" custScaleX="130417">
        <dgm:presLayoutVars>
          <dgm:bulletEnabled val="1"/>
        </dgm:presLayoutVars>
      </dgm:prSet>
      <dgm:spPr/>
    </dgm:pt>
    <dgm:pt modelId="{F6BB33D4-B280-4BB7-B1E4-59690477428B}" type="pres">
      <dgm:prSet presAssocID="{045D632A-C720-4537-82A0-9F125F402B20}" presName="line5" presStyleLbl="callout" presStyleIdx="8" presStyleCnt="10"/>
      <dgm:spPr/>
    </dgm:pt>
    <dgm:pt modelId="{C8956ACF-F426-4327-BA77-E0375D7BA793}" type="pres">
      <dgm:prSet presAssocID="{045D632A-C720-4537-82A0-9F125F402B20}" presName="d5" presStyleLbl="callout" presStyleIdx="9" presStyleCnt="10"/>
      <dgm:spPr/>
    </dgm:pt>
  </dgm:ptLst>
  <dgm:cxnLst>
    <dgm:cxn modelId="{10B3DF32-0C70-45A0-8961-95DCB2CD5482}" srcId="{5F6DA7C1-F5AB-4599-886C-05F0CC6C240C}" destId="{38A40609-5D71-46F0-AD96-DC831C48114C}" srcOrd="0" destOrd="0" parTransId="{51209FFC-C53F-4193-A671-AEB0E18CF512}" sibTransId="{D3777847-00D5-4E4B-BEBC-74F3F67F286D}"/>
    <dgm:cxn modelId="{96448F33-2A00-42FD-A315-58E9CB4A3569}" type="presOf" srcId="{D5A5A56D-00CD-45EB-9404-0F7CF71EDFB7}" destId="{8FE85614-468E-4C2D-89C7-6A7F4462738D}" srcOrd="0" destOrd="0" presId="urn:microsoft.com/office/officeart/2005/8/layout/target1"/>
    <dgm:cxn modelId="{675CA481-FA93-42AB-A6A6-BF218719BA95}" srcId="{5F6DA7C1-F5AB-4599-886C-05F0CC6C240C}" destId="{045D632A-C720-4537-82A0-9F125F402B20}" srcOrd="4" destOrd="0" parTransId="{1AD323D5-8D1F-42E7-9438-1350A823B7D6}" sibTransId="{ADEAD24C-3BE8-4BD8-8CAB-90082E329340}"/>
    <dgm:cxn modelId="{80F0C181-ED1E-41F2-9882-412265A868BE}" type="presOf" srcId="{ABB144C9-1EF1-4511-A9F3-1A02124E801D}" destId="{4ADCAA88-3422-4F59-AD34-4ADF59C3A8C8}" srcOrd="0" destOrd="0" presId="urn:microsoft.com/office/officeart/2005/8/layout/target1"/>
    <dgm:cxn modelId="{A4EB419B-EC07-49E5-AD6D-9D05698F45C0}" type="presOf" srcId="{5F6DA7C1-F5AB-4599-886C-05F0CC6C240C}" destId="{A4B86E9D-6565-4BC6-A730-C27AA0B22477}" srcOrd="0" destOrd="0" presId="urn:microsoft.com/office/officeart/2005/8/layout/target1"/>
    <dgm:cxn modelId="{B75309A3-0D60-4876-8D08-06ADAAAEB635}" srcId="{5F6DA7C1-F5AB-4599-886C-05F0CC6C240C}" destId="{D5A5A56D-00CD-45EB-9404-0F7CF71EDFB7}" srcOrd="2" destOrd="0" parTransId="{8577CC0A-66C0-430A-BF2A-381EF39F0827}" sibTransId="{FE702DEF-15BA-4069-A75A-38004124EAAA}"/>
    <dgm:cxn modelId="{9DDDC9BF-DBE7-41C9-9D4A-D574951F2A77}" srcId="{5F6DA7C1-F5AB-4599-886C-05F0CC6C240C}" destId="{6F061E67-A950-485F-81E7-BA4F80CB2FBC}" srcOrd="3" destOrd="0" parTransId="{D756BE18-C666-447A-8565-8D7B2A7A4FF2}" sibTransId="{0C0C70F3-39A1-418B-889F-8126E330C662}"/>
    <dgm:cxn modelId="{D73EA5CB-BBE2-4446-A6BD-3EF9904398BC}" type="presOf" srcId="{6F061E67-A950-485F-81E7-BA4F80CB2FBC}" destId="{CF054645-6B94-4118-B255-3B32C2E281E3}" srcOrd="0" destOrd="0" presId="urn:microsoft.com/office/officeart/2005/8/layout/target1"/>
    <dgm:cxn modelId="{BD3863DA-E671-4E41-99A3-87925769129D}" type="presOf" srcId="{045D632A-C720-4537-82A0-9F125F402B20}" destId="{A3F0D967-6ED5-4E9E-BDD9-B506B642BA3C}" srcOrd="0" destOrd="0" presId="urn:microsoft.com/office/officeart/2005/8/layout/target1"/>
    <dgm:cxn modelId="{38FC65DC-F3D1-47D8-B5CE-2BE26A290859}" srcId="{5F6DA7C1-F5AB-4599-886C-05F0CC6C240C}" destId="{ABB144C9-1EF1-4511-A9F3-1A02124E801D}" srcOrd="1" destOrd="0" parTransId="{0E363472-E9EB-4184-9F83-547A9A77DD3B}" sibTransId="{AAC6CB96-68E2-43C0-823C-F2AFB7031F6E}"/>
    <dgm:cxn modelId="{E7EFC2E7-EA74-46D4-B077-F29F1787CCBA}" type="presOf" srcId="{38A40609-5D71-46F0-AD96-DC831C48114C}" destId="{55A75D3B-FFC0-4710-BE8D-6E23F49EBF9B}" srcOrd="0" destOrd="0" presId="urn:microsoft.com/office/officeart/2005/8/layout/target1"/>
    <dgm:cxn modelId="{3DD83028-5E20-4616-AFC4-25980FF605F5}" type="presParOf" srcId="{A4B86E9D-6565-4BC6-A730-C27AA0B22477}" destId="{83BDA3F8-1FBC-4F3B-BD4B-2F1DD6EF0709}" srcOrd="0" destOrd="0" presId="urn:microsoft.com/office/officeart/2005/8/layout/target1"/>
    <dgm:cxn modelId="{34D7BF26-F5BC-4D02-A9A3-B46B6AB22E01}" type="presParOf" srcId="{A4B86E9D-6565-4BC6-A730-C27AA0B22477}" destId="{55A75D3B-FFC0-4710-BE8D-6E23F49EBF9B}" srcOrd="1" destOrd="0" presId="urn:microsoft.com/office/officeart/2005/8/layout/target1"/>
    <dgm:cxn modelId="{B0C6CF75-2F52-49DD-8640-70B49AEE6F0F}" type="presParOf" srcId="{A4B86E9D-6565-4BC6-A730-C27AA0B22477}" destId="{308831B8-EA6C-40CA-AF83-195FD08B712F}" srcOrd="2" destOrd="0" presId="urn:microsoft.com/office/officeart/2005/8/layout/target1"/>
    <dgm:cxn modelId="{F0211760-FF9C-44F9-B068-E05F2640730F}" type="presParOf" srcId="{A4B86E9D-6565-4BC6-A730-C27AA0B22477}" destId="{E77E100D-9BCA-4E4A-AD46-9B47AC6FBC8E}" srcOrd="3" destOrd="0" presId="urn:microsoft.com/office/officeart/2005/8/layout/target1"/>
    <dgm:cxn modelId="{BA8A6AD6-829D-428C-8771-D3FA002B31FE}" type="presParOf" srcId="{A4B86E9D-6565-4BC6-A730-C27AA0B22477}" destId="{AD1CFAEA-48FA-4DA5-8D8E-FAEA3FE69752}" srcOrd="4" destOrd="0" presId="urn:microsoft.com/office/officeart/2005/8/layout/target1"/>
    <dgm:cxn modelId="{CE805D6A-01FF-4A7C-A0EC-1A9B19B427E9}" type="presParOf" srcId="{A4B86E9D-6565-4BC6-A730-C27AA0B22477}" destId="{4ADCAA88-3422-4F59-AD34-4ADF59C3A8C8}" srcOrd="5" destOrd="0" presId="urn:microsoft.com/office/officeart/2005/8/layout/target1"/>
    <dgm:cxn modelId="{43BE31FB-14C7-4D68-9F6F-BDB4431190A7}" type="presParOf" srcId="{A4B86E9D-6565-4BC6-A730-C27AA0B22477}" destId="{D5BFC74B-23DD-4749-89C2-860A684F4ED1}" srcOrd="6" destOrd="0" presId="urn:microsoft.com/office/officeart/2005/8/layout/target1"/>
    <dgm:cxn modelId="{08BA7BC0-0983-41E8-B51E-EC415FDA461B}" type="presParOf" srcId="{A4B86E9D-6565-4BC6-A730-C27AA0B22477}" destId="{954AB7D6-4EC9-4377-987B-19A4CFFC74E1}" srcOrd="7" destOrd="0" presId="urn:microsoft.com/office/officeart/2005/8/layout/target1"/>
    <dgm:cxn modelId="{683A10BA-4FEC-4EB6-8225-3109DC16B418}" type="presParOf" srcId="{A4B86E9D-6565-4BC6-A730-C27AA0B22477}" destId="{450BDFC7-5EBE-4C00-96EC-A158170DE96A}" srcOrd="8" destOrd="0" presId="urn:microsoft.com/office/officeart/2005/8/layout/target1"/>
    <dgm:cxn modelId="{A1E74171-74C4-40A8-90F1-D0304DF2EACE}" type="presParOf" srcId="{A4B86E9D-6565-4BC6-A730-C27AA0B22477}" destId="{8FE85614-468E-4C2D-89C7-6A7F4462738D}" srcOrd="9" destOrd="0" presId="urn:microsoft.com/office/officeart/2005/8/layout/target1"/>
    <dgm:cxn modelId="{A10F9976-35BA-42A0-9C71-DD7E1FFFF3C2}" type="presParOf" srcId="{A4B86E9D-6565-4BC6-A730-C27AA0B22477}" destId="{FAB44F8D-FFCF-447F-B62F-3B494BB61104}" srcOrd="10" destOrd="0" presId="urn:microsoft.com/office/officeart/2005/8/layout/target1"/>
    <dgm:cxn modelId="{602D7743-C85F-46B2-B2DD-A4402808BF44}" type="presParOf" srcId="{A4B86E9D-6565-4BC6-A730-C27AA0B22477}" destId="{3B2634B5-09CC-4419-84A1-D30E739F9F5D}" srcOrd="11" destOrd="0" presId="urn:microsoft.com/office/officeart/2005/8/layout/target1"/>
    <dgm:cxn modelId="{3A45686A-6E49-4C4A-A1CF-94E94E256643}" type="presParOf" srcId="{A4B86E9D-6565-4BC6-A730-C27AA0B22477}" destId="{703CDF7B-870D-4EC1-BDDC-829A833A6741}" srcOrd="12" destOrd="0" presId="urn:microsoft.com/office/officeart/2005/8/layout/target1"/>
    <dgm:cxn modelId="{4862C485-B881-4E7F-A230-2BB187752726}" type="presParOf" srcId="{A4B86E9D-6565-4BC6-A730-C27AA0B22477}" destId="{CF054645-6B94-4118-B255-3B32C2E281E3}" srcOrd="13" destOrd="0" presId="urn:microsoft.com/office/officeart/2005/8/layout/target1"/>
    <dgm:cxn modelId="{F56F063F-81E4-42DE-8D60-238D550DA294}" type="presParOf" srcId="{A4B86E9D-6565-4BC6-A730-C27AA0B22477}" destId="{35C9FD56-DB7A-4EEF-BA53-EAFA2AA2C803}" srcOrd="14" destOrd="0" presId="urn:microsoft.com/office/officeart/2005/8/layout/target1"/>
    <dgm:cxn modelId="{41CC5266-F3AA-4262-9925-F9766556ECEF}" type="presParOf" srcId="{A4B86E9D-6565-4BC6-A730-C27AA0B22477}" destId="{5D2CFB42-D799-4200-94B1-E82594B568AB}" srcOrd="15" destOrd="0" presId="urn:microsoft.com/office/officeart/2005/8/layout/target1"/>
    <dgm:cxn modelId="{3423CF83-064C-402A-9DE8-826352AB24CE}" type="presParOf" srcId="{A4B86E9D-6565-4BC6-A730-C27AA0B22477}" destId="{D3DF662B-61E7-460D-A496-7C2CB2ACB904}" srcOrd="16" destOrd="0" presId="urn:microsoft.com/office/officeart/2005/8/layout/target1"/>
    <dgm:cxn modelId="{896B1689-89C1-4092-A782-E9BF7A270B68}" type="presParOf" srcId="{A4B86E9D-6565-4BC6-A730-C27AA0B22477}" destId="{A3F0D967-6ED5-4E9E-BDD9-B506B642BA3C}" srcOrd="17" destOrd="0" presId="urn:microsoft.com/office/officeart/2005/8/layout/target1"/>
    <dgm:cxn modelId="{B36A5A44-3CBC-4093-A42F-A4548A54C7C2}" type="presParOf" srcId="{A4B86E9D-6565-4BC6-A730-C27AA0B22477}" destId="{F6BB33D4-B280-4BB7-B1E4-59690477428B}" srcOrd="18" destOrd="0" presId="urn:microsoft.com/office/officeart/2005/8/layout/target1"/>
    <dgm:cxn modelId="{5C36E902-367F-485E-92C8-8CF7D886B753}" type="presParOf" srcId="{A4B86E9D-6565-4BC6-A730-C27AA0B22477}" destId="{C8956ACF-F426-4327-BA77-E0375D7BA793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2F84BE-57DE-4D16-8D86-C4E2E0BCD601}" type="doc">
      <dgm:prSet loTypeId="urn:microsoft.com/office/officeart/2008/layout/LinedLis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4BF2498C-A7B1-4E47-8084-F204949F2A8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Lions Clubs International Foundation</a:t>
          </a:r>
        </a:p>
      </dgm:t>
    </dgm:pt>
    <dgm:pt modelId="{72BE37F6-4D5D-4287-B05A-F2B35D8D68F2}" type="parTrans" cxnId="{1DB64C04-964B-4994-8D32-FDDAC4E920F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98085B-0724-4AC9-9BB1-CF827B4588EF}" type="sibTrans" cxnId="{1DB64C04-964B-4994-8D32-FDDAC4E920F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022210-3461-47F0-AE4A-ABAD68720A3B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Конвенция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BDAF00-7834-4EA9-9101-29A1E47CB9EC}" type="parTrans" cxnId="{19FD0759-6082-402D-9011-011272C4062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1A3C43-1B0F-4F59-B99A-1414C7793377}" type="sibTrans" cxnId="{19FD0759-6082-402D-9011-011272C4062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51543-8EFA-4130-8A79-8A1686000EB9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Членство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240113EA-1161-4799-A65E-E018657DAACE}" type="parTrans" cxnId="{2949674F-6CBB-4DC8-A506-E0BF3918464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84F4BC-BCF9-4BBD-A63D-663BF1272CDB}" type="sibTrans" cxnId="{2949674F-6CBB-4DC8-A506-E0BF3918464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06ABE4-05AC-4BB5-9904-616B8DA60785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Дейности и услуги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6637F4-DA1C-4625-A994-2793AB7C63E5}" type="parTrans" cxnId="{C41269CF-F60B-4CAC-81B2-DD90CDF8AEF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7B2DF5-F32C-48E7-9316-24ABA991B467}" type="sibTrans" cxnId="{C41269CF-F60B-4CAC-81B2-DD90CDF8AEF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A0A6D2-FC10-4470-8D33-0EBB861FFE48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Развитие на Лидерството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145E08-91D9-4EC7-A9A2-3E9EC521EFC6}" type="parTrans" cxnId="{60A1AAFA-D206-4318-85AD-2FCF8C7AF40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28FAC9-494F-41DA-B03C-C3CFCA1D0724}" type="sibTrans" cxnId="{60A1AAFA-D206-4318-85AD-2FCF8C7AF40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44066B-0985-47B5-8286-3060A6A3027C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Администриране на членовете и помощ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E0B1F5-0608-4A8B-8C2D-4F9084770BB8}" type="parTrans" cxnId="{F915A00F-585A-4EFB-A2C3-ECA62856392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79AC6A-9D6F-4B31-A1E8-0530786A5975}" type="sibTrans" cxnId="{F915A00F-585A-4EFB-A2C3-ECA62856392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12E420-DD8E-4AE3-B927-151218542D23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Дистрикт- и Клубно администриране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BB928B-9372-4DB5-8773-014FE68B6762}" type="parTrans" cxnId="{C5BE392E-35A8-4D2D-BA1E-BFD0221354D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45BFDE-65F9-43CF-A38D-3C886F7522AD}" type="sibTrans" cxnId="{C5BE392E-35A8-4D2D-BA1E-BFD0221354D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3E10E8-EECE-4453-95D5-FA9868D8CDB6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Маркетинг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D4E0E2-7922-4907-9E3E-DB4B2A0A4708}" type="parTrans" cxnId="{9CB2F365-D001-4CA4-BE15-AC4992EE7E8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228F65-07A3-46B1-9136-1F29368668ED}" type="sibTrans" cxnId="{9CB2F365-D001-4CA4-BE15-AC4992EE7E8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4347B4-4DD0-4A08-A29B-2BF1466B80B5}">
      <dgm:prSet phldrT="[Text]"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C7874A-3CCE-41AA-995B-876F1542D18D}" type="sibTrans" cxnId="{DB0024A9-9644-4BD9-8F45-3FAAD1138E3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CD7E3E-F62D-40AC-9853-1AAC951399DD}" type="parTrans" cxnId="{DB0024A9-9644-4BD9-8F45-3FAAD1138E3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5434B3-E8BF-4BD6-BDFC-35B2762603DA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Отдел Правен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60E609-F5B7-4653-93EB-516A4D672BF6}" type="parTrans" cxnId="{BA0F5136-6BD2-4B04-9371-5A8AA12AD2A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48061-F9E8-4368-8444-D15CD2522D68}" type="sibTrans" cxnId="{BA0F5136-6BD2-4B04-9371-5A8AA12AD2A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66C02-B9DB-483F-B779-9F4BAC1E63BC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Информационни Технологии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4ADFE9-417B-4646-96D0-BAA148290312}" type="parTrans" cxnId="{C0535508-0C6E-4CFE-B6D9-1751A7656A8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3CA584-9F95-4995-8068-D22C76FEA431}" type="sibTrans" cxnId="{C0535508-0C6E-4CFE-B6D9-1751A7656A8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0BE2EC-C6CC-4C1E-B54C-FD31FFBB0CFF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Финанси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272B1F-CE5D-4EEE-9A79-A5F099335A85}" type="parTrans" cxnId="{15D1F43F-33A2-46A6-8E2E-B544C711AEB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E462A0-8597-4912-A9B2-27C52AF54462}" type="sibTrans" cxnId="{15D1F43F-33A2-46A6-8E2E-B544C711AEB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CB02A-EA95-4D80-A656-EF06AB65465E}" type="pres">
      <dgm:prSet presAssocID="{F02F84BE-57DE-4D16-8D86-C4E2E0BCD601}" presName="vert0" presStyleCnt="0">
        <dgm:presLayoutVars>
          <dgm:dir/>
          <dgm:animOne val="branch"/>
          <dgm:animLvl val="lvl"/>
        </dgm:presLayoutVars>
      </dgm:prSet>
      <dgm:spPr/>
    </dgm:pt>
    <dgm:pt modelId="{73B951C9-6B40-4341-9B47-4D8D22FF3FD4}" type="pres">
      <dgm:prSet presAssocID="{604347B4-4DD0-4A08-A29B-2BF1466B80B5}" presName="thickLine" presStyleLbl="alignNode1" presStyleIdx="0" presStyleCnt="1"/>
      <dgm:spPr/>
    </dgm:pt>
    <dgm:pt modelId="{F62AC346-FC69-44D2-87A8-9A1FDBE8D48F}" type="pres">
      <dgm:prSet presAssocID="{604347B4-4DD0-4A08-A29B-2BF1466B80B5}" presName="horz1" presStyleCnt="0"/>
      <dgm:spPr/>
    </dgm:pt>
    <dgm:pt modelId="{E6BD6159-1E6E-45D5-BF9A-A7DC41D59319}" type="pres">
      <dgm:prSet presAssocID="{604347B4-4DD0-4A08-A29B-2BF1466B80B5}" presName="tx1" presStyleLbl="revTx" presStyleIdx="0" presStyleCnt="12"/>
      <dgm:spPr/>
    </dgm:pt>
    <dgm:pt modelId="{48E9255D-F105-4114-9366-4E5E573B9332}" type="pres">
      <dgm:prSet presAssocID="{604347B4-4DD0-4A08-A29B-2BF1466B80B5}" presName="vert1" presStyleCnt="0"/>
      <dgm:spPr/>
    </dgm:pt>
    <dgm:pt modelId="{58D62503-BA91-4902-B0E3-49F9548AD320}" type="pres">
      <dgm:prSet presAssocID="{4BF2498C-A7B1-4E47-8084-F204949F2A83}" presName="vertSpace2a" presStyleCnt="0"/>
      <dgm:spPr/>
    </dgm:pt>
    <dgm:pt modelId="{0F803B47-698E-4CD0-B71A-24B4845A1C13}" type="pres">
      <dgm:prSet presAssocID="{4BF2498C-A7B1-4E47-8084-F204949F2A83}" presName="horz2" presStyleCnt="0"/>
      <dgm:spPr/>
    </dgm:pt>
    <dgm:pt modelId="{5099CF5F-DB5D-45A9-B243-ECC3FD5E6B31}" type="pres">
      <dgm:prSet presAssocID="{4BF2498C-A7B1-4E47-8084-F204949F2A83}" presName="horzSpace2" presStyleCnt="0"/>
      <dgm:spPr/>
    </dgm:pt>
    <dgm:pt modelId="{EBD4B6D0-88E1-447B-AF46-AC0F64EC998D}" type="pres">
      <dgm:prSet presAssocID="{4BF2498C-A7B1-4E47-8084-F204949F2A83}" presName="tx2" presStyleLbl="revTx" presStyleIdx="1" presStyleCnt="12"/>
      <dgm:spPr/>
    </dgm:pt>
    <dgm:pt modelId="{8C423232-B217-4EF2-A39E-919306263B51}" type="pres">
      <dgm:prSet presAssocID="{4BF2498C-A7B1-4E47-8084-F204949F2A83}" presName="vert2" presStyleCnt="0"/>
      <dgm:spPr/>
    </dgm:pt>
    <dgm:pt modelId="{46BD732D-4BD0-4D10-BB1B-9B2BDC6E478C}" type="pres">
      <dgm:prSet presAssocID="{4BF2498C-A7B1-4E47-8084-F204949F2A83}" presName="thinLine2b" presStyleLbl="callout" presStyleIdx="0" presStyleCnt="11"/>
      <dgm:spPr/>
    </dgm:pt>
    <dgm:pt modelId="{2B5F39FA-ED66-4C11-8FBA-883CB61DB7F4}" type="pres">
      <dgm:prSet presAssocID="{4BF2498C-A7B1-4E47-8084-F204949F2A83}" presName="vertSpace2b" presStyleCnt="0"/>
      <dgm:spPr/>
    </dgm:pt>
    <dgm:pt modelId="{F78006DD-DCEB-4244-A79D-AE5F5BC8E957}" type="pres">
      <dgm:prSet presAssocID="{B5022210-3461-47F0-AE4A-ABAD68720A3B}" presName="horz2" presStyleCnt="0"/>
      <dgm:spPr/>
    </dgm:pt>
    <dgm:pt modelId="{37DCFBA7-3B2F-4990-AB13-C3CF440441B0}" type="pres">
      <dgm:prSet presAssocID="{B5022210-3461-47F0-AE4A-ABAD68720A3B}" presName="horzSpace2" presStyleCnt="0"/>
      <dgm:spPr/>
    </dgm:pt>
    <dgm:pt modelId="{801D9B92-D99E-462A-88BE-06C868953947}" type="pres">
      <dgm:prSet presAssocID="{B5022210-3461-47F0-AE4A-ABAD68720A3B}" presName="tx2" presStyleLbl="revTx" presStyleIdx="2" presStyleCnt="12"/>
      <dgm:spPr/>
    </dgm:pt>
    <dgm:pt modelId="{196796C2-C222-4BBF-89F8-FB71294BFB44}" type="pres">
      <dgm:prSet presAssocID="{B5022210-3461-47F0-AE4A-ABAD68720A3B}" presName="vert2" presStyleCnt="0"/>
      <dgm:spPr/>
    </dgm:pt>
    <dgm:pt modelId="{9F8FC87C-0540-4A9E-82F5-3F3597EF9D8A}" type="pres">
      <dgm:prSet presAssocID="{B5022210-3461-47F0-AE4A-ABAD68720A3B}" presName="thinLine2b" presStyleLbl="callout" presStyleIdx="1" presStyleCnt="11"/>
      <dgm:spPr/>
    </dgm:pt>
    <dgm:pt modelId="{C203F042-3119-4CEA-836E-8C7D543866F7}" type="pres">
      <dgm:prSet presAssocID="{B5022210-3461-47F0-AE4A-ABAD68720A3B}" presName="vertSpace2b" presStyleCnt="0"/>
      <dgm:spPr/>
    </dgm:pt>
    <dgm:pt modelId="{DF6B3A61-DF43-4C90-A410-9FA1857202BA}" type="pres">
      <dgm:prSet presAssocID="{0CB51543-8EFA-4130-8A79-8A1686000EB9}" presName="horz2" presStyleCnt="0"/>
      <dgm:spPr/>
    </dgm:pt>
    <dgm:pt modelId="{E5DA0572-0556-4E59-BAFA-87CCAD834615}" type="pres">
      <dgm:prSet presAssocID="{0CB51543-8EFA-4130-8A79-8A1686000EB9}" presName="horzSpace2" presStyleCnt="0"/>
      <dgm:spPr/>
    </dgm:pt>
    <dgm:pt modelId="{C18724C6-030B-4364-AD7F-89934079B76E}" type="pres">
      <dgm:prSet presAssocID="{0CB51543-8EFA-4130-8A79-8A1686000EB9}" presName="tx2" presStyleLbl="revTx" presStyleIdx="3" presStyleCnt="12"/>
      <dgm:spPr/>
    </dgm:pt>
    <dgm:pt modelId="{0EE7BEAD-3052-4386-A419-1E6B65BDABC0}" type="pres">
      <dgm:prSet presAssocID="{0CB51543-8EFA-4130-8A79-8A1686000EB9}" presName="vert2" presStyleCnt="0"/>
      <dgm:spPr/>
    </dgm:pt>
    <dgm:pt modelId="{A820A355-B3CA-4927-A8AF-AA86486360FE}" type="pres">
      <dgm:prSet presAssocID="{0CB51543-8EFA-4130-8A79-8A1686000EB9}" presName="thinLine2b" presStyleLbl="callout" presStyleIdx="2" presStyleCnt="11"/>
      <dgm:spPr/>
    </dgm:pt>
    <dgm:pt modelId="{67BECAA8-A754-434D-BCF6-1533541083AB}" type="pres">
      <dgm:prSet presAssocID="{0CB51543-8EFA-4130-8A79-8A1686000EB9}" presName="vertSpace2b" presStyleCnt="0"/>
      <dgm:spPr/>
    </dgm:pt>
    <dgm:pt modelId="{B8B3E39D-AC37-46F1-A3D1-759CDBEC2047}" type="pres">
      <dgm:prSet presAssocID="{3106ABE4-05AC-4BB5-9904-616B8DA60785}" presName="horz2" presStyleCnt="0"/>
      <dgm:spPr/>
    </dgm:pt>
    <dgm:pt modelId="{DAF6DE1C-5FF1-4147-A22B-F58A53C4F944}" type="pres">
      <dgm:prSet presAssocID="{3106ABE4-05AC-4BB5-9904-616B8DA60785}" presName="horzSpace2" presStyleCnt="0"/>
      <dgm:spPr/>
    </dgm:pt>
    <dgm:pt modelId="{ECD99CBE-0259-44F0-AE89-9D3958FCD097}" type="pres">
      <dgm:prSet presAssocID="{3106ABE4-05AC-4BB5-9904-616B8DA60785}" presName="tx2" presStyleLbl="revTx" presStyleIdx="4" presStyleCnt="12"/>
      <dgm:spPr/>
    </dgm:pt>
    <dgm:pt modelId="{0BE2A662-45E2-45D0-ACB5-1DE62FAA8B62}" type="pres">
      <dgm:prSet presAssocID="{3106ABE4-05AC-4BB5-9904-616B8DA60785}" presName="vert2" presStyleCnt="0"/>
      <dgm:spPr/>
    </dgm:pt>
    <dgm:pt modelId="{B80BB868-5DCF-4AAE-B9B5-742C5E13EFCA}" type="pres">
      <dgm:prSet presAssocID="{3106ABE4-05AC-4BB5-9904-616B8DA60785}" presName="thinLine2b" presStyleLbl="callout" presStyleIdx="3" presStyleCnt="11"/>
      <dgm:spPr/>
    </dgm:pt>
    <dgm:pt modelId="{4B80400F-F1A5-48E5-B119-D8F542E4CADA}" type="pres">
      <dgm:prSet presAssocID="{3106ABE4-05AC-4BB5-9904-616B8DA60785}" presName="vertSpace2b" presStyleCnt="0"/>
      <dgm:spPr/>
    </dgm:pt>
    <dgm:pt modelId="{655AFD34-98D6-4B78-AD0D-C254F1B928D7}" type="pres">
      <dgm:prSet presAssocID="{BAA0A6D2-FC10-4470-8D33-0EBB861FFE48}" presName="horz2" presStyleCnt="0"/>
      <dgm:spPr/>
    </dgm:pt>
    <dgm:pt modelId="{8ACC76FB-E600-49E8-8B29-5D281FCEBBDD}" type="pres">
      <dgm:prSet presAssocID="{BAA0A6D2-FC10-4470-8D33-0EBB861FFE48}" presName="horzSpace2" presStyleCnt="0"/>
      <dgm:spPr/>
    </dgm:pt>
    <dgm:pt modelId="{3475588A-167C-4F7C-8B1A-5D5319F7A139}" type="pres">
      <dgm:prSet presAssocID="{BAA0A6D2-FC10-4470-8D33-0EBB861FFE48}" presName="tx2" presStyleLbl="revTx" presStyleIdx="5" presStyleCnt="12"/>
      <dgm:spPr/>
    </dgm:pt>
    <dgm:pt modelId="{3594E507-29A3-4A47-83F3-44870C89AA63}" type="pres">
      <dgm:prSet presAssocID="{BAA0A6D2-FC10-4470-8D33-0EBB861FFE48}" presName="vert2" presStyleCnt="0"/>
      <dgm:spPr/>
    </dgm:pt>
    <dgm:pt modelId="{9080B60A-B586-4E48-B325-016D06913481}" type="pres">
      <dgm:prSet presAssocID="{BAA0A6D2-FC10-4470-8D33-0EBB861FFE48}" presName="thinLine2b" presStyleLbl="callout" presStyleIdx="4" presStyleCnt="11"/>
      <dgm:spPr/>
    </dgm:pt>
    <dgm:pt modelId="{267EB472-2C6A-4295-AE4A-F75510BF4B98}" type="pres">
      <dgm:prSet presAssocID="{BAA0A6D2-FC10-4470-8D33-0EBB861FFE48}" presName="vertSpace2b" presStyleCnt="0"/>
      <dgm:spPr/>
    </dgm:pt>
    <dgm:pt modelId="{11EFF010-F70A-4DB6-BFBA-4C471AF4AB13}" type="pres">
      <dgm:prSet presAssocID="{2444066B-0985-47B5-8286-3060A6A3027C}" presName="horz2" presStyleCnt="0"/>
      <dgm:spPr/>
    </dgm:pt>
    <dgm:pt modelId="{0B4FEE59-5FF7-4A64-B332-7BB41146550E}" type="pres">
      <dgm:prSet presAssocID="{2444066B-0985-47B5-8286-3060A6A3027C}" presName="horzSpace2" presStyleCnt="0"/>
      <dgm:spPr/>
    </dgm:pt>
    <dgm:pt modelId="{ECBB741D-55B0-46F9-876A-736E2D0A3B0A}" type="pres">
      <dgm:prSet presAssocID="{2444066B-0985-47B5-8286-3060A6A3027C}" presName="tx2" presStyleLbl="revTx" presStyleIdx="6" presStyleCnt="12"/>
      <dgm:spPr/>
    </dgm:pt>
    <dgm:pt modelId="{33248304-B60D-4661-B763-C0872DCE8800}" type="pres">
      <dgm:prSet presAssocID="{2444066B-0985-47B5-8286-3060A6A3027C}" presName="vert2" presStyleCnt="0"/>
      <dgm:spPr/>
    </dgm:pt>
    <dgm:pt modelId="{B5E992E2-EB34-4A0F-A152-A7501741A299}" type="pres">
      <dgm:prSet presAssocID="{2444066B-0985-47B5-8286-3060A6A3027C}" presName="thinLine2b" presStyleLbl="callout" presStyleIdx="5" presStyleCnt="11"/>
      <dgm:spPr/>
    </dgm:pt>
    <dgm:pt modelId="{CD5A3E02-0B51-40DA-9EB4-BD21A0D8BE25}" type="pres">
      <dgm:prSet presAssocID="{2444066B-0985-47B5-8286-3060A6A3027C}" presName="vertSpace2b" presStyleCnt="0"/>
      <dgm:spPr/>
    </dgm:pt>
    <dgm:pt modelId="{5F3B39C4-FC68-459C-B77E-8C27C8886AFB}" type="pres">
      <dgm:prSet presAssocID="{6D12E420-DD8E-4AE3-B927-151218542D23}" presName="horz2" presStyleCnt="0"/>
      <dgm:spPr/>
    </dgm:pt>
    <dgm:pt modelId="{CFA69E4D-6FB9-44DD-9B5B-22CC25CAA9B3}" type="pres">
      <dgm:prSet presAssocID="{6D12E420-DD8E-4AE3-B927-151218542D23}" presName="horzSpace2" presStyleCnt="0"/>
      <dgm:spPr/>
    </dgm:pt>
    <dgm:pt modelId="{86DB072D-22FC-4750-B14C-E5558047BD17}" type="pres">
      <dgm:prSet presAssocID="{6D12E420-DD8E-4AE3-B927-151218542D23}" presName="tx2" presStyleLbl="revTx" presStyleIdx="7" presStyleCnt="12"/>
      <dgm:spPr/>
    </dgm:pt>
    <dgm:pt modelId="{D93F34C9-8C39-4308-B5D5-C97E2AE930FC}" type="pres">
      <dgm:prSet presAssocID="{6D12E420-DD8E-4AE3-B927-151218542D23}" presName="vert2" presStyleCnt="0"/>
      <dgm:spPr/>
    </dgm:pt>
    <dgm:pt modelId="{2AB9A3E1-4E11-457E-8BD4-16A9DFE2552D}" type="pres">
      <dgm:prSet presAssocID="{6D12E420-DD8E-4AE3-B927-151218542D23}" presName="thinLine2b" presStyleLbl="callout" presStyleIdx="6" presStyleCnt="11"/>
      <dgm:spPr/>
    </dgm:pt>
    <dgm:pt modelId="{63B21904-7132-49F0-9ABF-E33DAF76011A}" type="pres">
      <dgm:prSet presAssocID="{6D12E420-DD8E-4AE3-B927-151218542D23}" presName="vertSpace2b" presStyleCnt="0"/>
      <dgm:spPr/>
    </dgm:pt>
    <dgm:pt modelId="{F17BFBB6-A112-4D24-983A-81BD6FC8E5B1}" type="pres">
      <dgm:prSet presAssocID="{773E10E8-EECE-4453-95D5-FA9868D8CDB6}" presName="horz2" presStyleCnt="0"/>
      <dgm:spPr/>
    </dgm:pt>
    <dgm:pt modelId="{27E2F06C-5DBC-43E6-86C6-E0FB0184BBCC}" type="pres">
      <dgm:prSet presAssocID="{773E10E8-EECE-4453-95D5-FA9868D8CDB6}" presName="horzSpace2" presStyleCnt="0"/>
      <dgm:spPr/>
    </dgm:pt>
    <dgm:pt modelId="{382CEBF3-B034-455B-9492-47989C16DCB6}" type="pres">
      <dgm:prSet presAssocID="{773E10E8-EECE-4453-95D5-FA9868D8CDB6}" presName="tx2" presStyleLbl="revTx" presStyleIdx="8" presStyleCnt="12"/>
      <dgm:spPr/>
    </dgm:pt>
    <dgm:pt modelId="{12FCC649-3A05-41B2-8CB0-612EBCF0254A}" type="pres">
      <dgm:prSet presAssocID="{773E10E8-EECE-4453-95D5-FA9868D8CDB6}" presName="vert2" presStyleCnt="0"/>
      <dgm:spPr/>
    </dgm:pt>
    <dgm:pt modelId="{FA0BB9A8-679E-46FA-8090-34C74B82A692}" type="pres">
      <dgm:prSet presAssocID="{773E10E8-EECE-4453-95D5-FA9868D8CDB6}" presName="thinLine2b" presStyleLbl="callout" presStyleIdx="7" presStyleCnt="11"/>
      <dgm:spPr/>
    </dgm:pt>
    <dgm:pt modelId="{42F23863-8378-445B-B7EB-1DADB59B8130}" type="pres">
      <dgm:prSet presAssocID="{773E10E8-EECE-4453-95D5-FA9868D8CDB6}" presName="vertSpace2b" presStyleCnt="0"/>
      <dgm:spPr/>
    </dgm:pt>
    <dgm:pt modelId="{83F08D73-509D-4E83-AD94-6806FEF8E8B2}" type="pres">
      <dgm:prSet presAssocID="{2E5434B3-E8BF-4BD6-BDFC-35B2762603DA}" presName="horz2" presStyleCnt="0"/>
      <dgm:spPr/>
    </dgm:pt>
    <dgm:pt modelId="{6585A8FA-CB70-477C-A23A-59E06259310C}" type="pres">
      <dgm:prSet presAssocID="{2E5434B3-E8BF-4BD6-BDFC-35B2762603DA}" presName="horzSpace2" presStyleCnt="0"/>
      <dgm:spPr/>
    </dgm:pt>
    <dgm:pt modelId="{181E7CBE-570E-494F-AE17-2045807FC175}" type="pres">
      <dgm:prSet presAssocID="{2E5434B3-E8BF-4BD6-BDFC-35B2762603DA}" presName="tx2" presStyleLbl="revTx" presStyleIdx="9" presStyleCnt="12"/>
      <dgm:spPr/>
    </dgm:pt>
    <dgm:pt modelId="{3EC4359A-7293-4949-8B24-5340CFB5FD22}" type="pres">
      <dgm:prSet presAssocID="{2E5434B3-E8BF-4BD6-BDFC-35B2762603DA}" presName="vert2" presStyleCnt="0"/>
      <dgm:spPr/>
    </dgm:pt>
    <dgm:pt modelId="{72932F07-2F9E-4596-8061-A26E202DE5E5}" type="pres">
      <dgm:prSet presAssocID="{2E5434B3-E8BF-4BD6-BDFC-35B2762603DA}" presName="thinLine2b" presStyleLbl="callout" presStyleIdx="8" presStyleCnt="11"/>
      <dgm:spPr/>
    </dgm:pt>
    <dgm:pt modelId="{2CA4FA54-FC38-4071-B3EB-32A96935AC25}" type="pres">
      <dgm:prSet presAssocID="{2E5434B3-E8BF-4BD6-BDFC-35B2762603DA}" presName="vertSpace2b" presStyleCnt="0"/>
      <dgm:spPr/>
    </dgm:pt>
    <dgm:pt modelId="{1C88AE08-42A0-45A9-8C61-E9EBB3563424}" type="pres">
      <dgm:prSet presAssocID="{C4866C02-B9DB-483F-B779-9F4BAC1E63BC}" presName="horz2" presStyleCnt="0"/>
      <dgm:spPr/>
    </dgm:pt>
    <dgm:pt modelId="{72544066-347F-4487-91A5-E041763F02B6}" type="pres">
      <dgm:prSet presAssocID="{C4866C02-B9DB-483F-B779-9F4BAC1E63BC}" presName="horzSpace2" presStyleCnt="0"/>
      <dgm:spPr/>
    </dgm:pt>
    <dgm:pt modelId="{EEE1DA4F-1586-41BE-B92C-722D6D7A5159}" type="pres">
      <dgm:prSet presAssocID="{C4866C02-B9DB-483F-B779-9F4BAC1E63BC}" presName="tx2" presStyleLbl="revTx" presStyleIdx="10" presStyleCnt="12"/>
      <dgm:spPr/>
    </dgm:pt>
    <dgm:pt modelId="{AEB460D2-7532-4A50-9D8A-1007B186A18E}" type="pres">
      <dgm:prSet presAssocID="{C4866C02-B9DB-483F-B779-9F4BAC1E63BC}" presName="vert2" presStyleCnt="0"/>
      <dgm:spPr/>
    </dgm:pt>
    <dgm:pt modelId="{9FF08309-74F3-4007-97BD-D008323DE325}" type="pres">
      <dgm:prSet presAssocID="{C4866C02-B9DB-483F-B779-9F4BAC1E63BC}" presName="thinLine2b" presStyleLbl="callout" presStyleIdx="9" presStyleCnt="11"/>
      <dgm:spPr/>
    </dgm:pt>
    <dgm:pt modelId="{CFE54C54-0CE1-4C55-8FE3-B0D6C06BD23C}" type="pres">
      <dgm:prSet presAssocID="{C4866C02-B9DB-483F-B779-9F4BAC1E63BC}" presName="vertSpace2b" presStyleCnt="0"/>
      <dgm:spPr/>
    </dgm:pt>
    <dgm:pt modelId="{A115C019-23C7-40C8-BA3E-D31B9F401249}" type="pres">
      <dgm:prSet presAssocID="{6B0BE2EC-C6CC-4C1E-B54C-FD31FFBB0CFF}" presName="horz2" presStyleCnt="0"/>
      <dgm:spPr/>
    </dgm:pt>
    <dgm:pt modelId="{98EC492C-0701-4521-B651-1D7BFBF2BFBE}" type="pres">
      <dgm:prSet presAssocID="{6B0BE2EC-C6CC-4C1E-B54C-FD31FFBB0CFF}" presName="horzSpace2" presStyleCnt="0"/>
      <dgm:spPr/>
    </dgm:pt>
    <dgm:pt modelId="{7486246F-811A-42A5-A432-EEF76F80FC9D}" type="pres">
      <dgm:prSet presAssocID="{6B0BE2EC-C6CC-4C1E-B54C-FD31FFBB0CFF}" presName="tx2" presStyleLbl="revTx" presStyleIdx="11" presStyleCnt="12"/>
      <dgm:spPr/>
    </dgm:pt>
    <dgm:pt modelId="{37A28549-6271-4D89-BADD-288CB0754E68}" type="pres">
      <dgm:prSet presAssocID="{6B0BE2EC-C6CC-4C1E-B54C-FD31FFBB0CFF}" presName="vert2" presStyleCnt="0"/>
      <dgm:spPr/>
    </dgm:pt>
    <dgm:pt modelId="{0DC3F331-1F57-4118-9A41-838E2F3B9D5B}" type="pres">
      <dgm:prSet presAssocID="{6B0BE2EC-C6CC-4C1E-B54C-FD31FFBB0CFF}" presName="thinLine2b" presStyleLbl="callout" presStyleIdx="10" presStyleCnt="11"/>
      <dgm:spPr/>
    </dgm:pt>
    <dgm:pt modelId="{C3FE44C2-2920-457C-B07D-7AC2C5C1D341}" type="pres">
      <dgm:prSet presAssocID="{6B0BE2EC-C6CC-4C1E-B54C-FD31FFBB0CFF}" presName="vertSpace2b" presStyleCnt="0"/>
      <dgm:spPr/>
    </dgm:pt>
  </dgm:ptLst>
  <dgm:cxnLst>
    <dgm:cxn modelId="{E1881703-5DEA-4E8C-A35E-7BA03E62F881}" type="presOf" srcId="{BAA0A6D2-FC10-4470-8D33-0EBB861FFE48}" destId="{3475588A-167C-4F7C-8B1A-5D5319F7A139}" srcOrd="0" destOrd="0" presId="urn:microsoft.com/office/officeart/2008/layout/LinedList"/>
    <dgm:cxn modelId="{7FC49C03-9A5F-4A64-BD1C-0E1A9C75E1C8}" type="presOf" srcId="{B5022210-3461-47F0-AE4A-ABAD68720A3B}" destId="{801D9B92-D99E-462A-88BE-06C868953947}" srcOrd="0" destOrd="0" presId="urn:microsoft.com/office/officeart/2008/layout/LinedList"/>
    <dgm:cxn modelId="{1DB64C04-964B-4994-8D32-FDDAC4E920FE}" srcId="{604347B4-4DD0-4A08-A29B-2BF1466B80B5}" destId="{4BF2498C-A7B1-4E47-8084-F204949F2A83}" srcOrd="0" destOrd="0" parTransId="{72BE37F6-4D5D-4287-B05A-F2B35D8D68F2}" sibTransId="{7698085B-0724-4AC9-9BB1-CF827B4588EF}"/>
    <dgm:cxn modelId="{C0535508-0C6E-4CFE-B6D9-1751A7656A83}" srcId="{604347B4-4DD0-4A08-A29B-2BF1466B80B5}" destId="{C4866C02-B9DB-483F-B779-9F4BAC1E63BC}" srcOrd="9" destOrd="0" parTransId="{184ADFE9-417B-4646-96D0-BAA148290312}" sibTransId="{AB3CA584-9F95-4995-8068-D22C76FEA431}"/>
    <dgm:cxn modelId="{1D715E0F-F914-4143-A4D1-BBADD1E65954}" type="presOf" srcId="{C4866C02-B9DB-483F-B779-9F4BAC1E63BC}" destId="{EEE1DA4F-1586-41BE-B92C-722D6D7A5159}" srcOrd="0" destOrd="0" presId="urn:microsoft.com/office/officeart/2008/layout/LinedList"/>
    <dgm:cxn modelId="{F915A00F-585A-4EFB-A2C3-ECA628563926}" srcId="{604347B4-4DD0-4A08-A29B-2BF1466B80B5}" destId="{2444066B-0985-47B5-8286-3060A6A3027C}" srcOrd="5" destOrd="0" parTransId="{44E0B1F5-0608-4A8B-8C2D-4F9084770BB8}" sibTransId="{D779AC6A-9D6F-4B31-A1E8-0530786A5975}"/>
    <dgm:cxn modelId="{AA473310-ACC1-4631-950D-C58DE2B47BFA}" type="presOf" srcId="{F02F84BE-57DE-4D16-8D86-C4E2E0BCD601}" destId="{1FDCB02A-EA95-4D80-A656-EF06AB65465E}" srcOrd="0" destOrd="0" presId="urn:microsoft.com/office/officeart/2008/layout/LinedList"/>
    <dgm:cxn modelId="{C5BE392E-35A8-4D2D-BA1E-BFD0221354D4}" srcId="{604347B4-4DD0-4A08-A29B-2BF1466B80B5}" destId="{6D12E420-DD8E-4AE3-B927-151218542D23}" srcOrd="6" destOrd="0" parTransId="{D9BB928B-9372-4DB5-8773-014FE68B6762}" sibTransId="{BF45BFDE-65F9-43CF-A38D-3C886F7522AD}"/>
    <dgm:cxn modelId="{BA0F5136-6BD2-4B04-9371-5A8AA12AD2A4}" srcId="{604347B4-4DD0-4A08-A29B-2BF1466B80B5}" destId="{2E5434B3-E8BF-4BD6-BDFC-35B2762603DA}" srcOrd="8" destOrd="0" parTransId="{3160E609-F5B7-4653-93EB-516A4D672BF6}" sibTransId="{C5048061-F9E8-4368-8444-D15CD2522D68}"/>
    <dgm:cxn modelId="{8E1EC639-4A7F-4CC2-BDFD-162EA6C27AB4}" type="presOf" srcId="{6B0BE2EC-C6CC-4C1E-B54C-FD31FFBB0CFF}" destId="{7486246F-811A-42A5-A432-EEF76F80FC9D}" srcOrd="0" destOrd="0" presId="urn:microsoft.com/office/officeart/2008/layout/LinedList"/>
    <dgm:cxn modelId="{15D1F43F-33A2-46A6-8E2E-B544C711AEBA}" srcId="{604347B4-4DD0-4A08-A29B-2BF1466B80B5}" destId="{6B0BE2EC-C6CC-4C1E-B54C-FD31FFBB0CFF}" srcOrd="10" destOrd="0" parTransId="{A3272B1F-CE5D-4EEE-9A79-A5F099335A85}" sibTransId="{A9E462A0-8597-4912-A9B2-27C52AF54462}"/>
    <dgm:cxn modelId="{9CB2F365-D001-4CA4-BE15-AC4992EE7E86}" srcId="{604347B4-4DD0-4A08-A29B-2BF1466B80B5}" destId="{773E10E8-EECE-4453-95D5-FA9868D8CDB6}" srcOrd="7" destOrd="0" parTransId="{59D4E0E2-7922-4907-9E3E-DB4B2A0A4708}" sibTransId="{95228F65-07A3-46B1-9136-1F29368668ED}"/>
    <dgm:cxn modelId="{2949674F-6CBB-4DC8-A506-E0BF39184649}" srcId="{604347B4-4DD0-4A08-A29B-2BF1466B80B5}" destId="{0CB51543-8EFA-4130-8A79-8A1686000EB9}" srcOrd="2" destOrd="0" parTransId="{240113EA-1161-4799-A65E-E018657DAACE}" sibTransId="{6184F4BC-BCF9-4BBD-A63D-663BF1272CDB}"/>
    <dgm:cxn modelId="{19FD0759-6082-402D-9011-011272C40627}" srcId="{604347B4-4DD0-4A08-A29B-2BF1466B80B5}" destId="{B5022210-3461-47F0-AE4A-ABAD68720A3B}" srcOrd="1" destOrd="0" parTransId="{D2BDAF00-7834-4EA9-9101-29A1E47CB9EC}" sibTransId="{E51A3C43-1B0F-4F59-B99A-1414C7793377}"/>
    <dgm:cxn modelId="{29DC9490-5306-49AA-8D4E-1C60282EB6C9}" type="presOf" srcId="{2E5434B3-E8BF-4BD6-BDFC-35B2762603DA}" destId="{181E7CBE-570E-494F-AE17-2045807FC175}" srcOrd="0" destOrd="0" presId="urn:microsoft.com/office/officeart/2008/layout/LinedList"/>
    <dgm:cxn modelId="{785D439C-21C3-4737-A694-84DAC5AC4C7B}" type="presOf" srcId="{604347B4-4DD0-4A08-A29B-2BF1466B80B5}" destId="{E6BD6159-1E6E-45D5-BF9A-A7DC41D59319}" srcOrd="0" destOrd="0" presId="urn:microsoft.com/office/officeart/2008/layout/LinedList"/>
    <dgm:cxn modelId="{DB0024A9-9644-4BD9-8F45-3FAAD1138E37}" srcId="{F02F84BE-57DE-4D16-8D86-C4E2E0BCD601}" destId="{604347B4-4DD0-4A08-A29B-2BF1466B80B5}" srcOrd="0" destOrd="0" parTransId="{6DCD7E3E-F62D-40AC-9853-1AAC951399DD}" sibTransId="{1CC7874A-3CCE-41AA-995B-876F1542D18D}"/>
    <dgm:cxn modelId="{34D3DDC9-C35B-489C-94AB-B1C324806A08}" type="presOf" srcId="{3106ABE4-05AC-4BB5-9904-616B8DA60785}" destId="{ECD99CBE-0259-44F0-AE89-9D3958FCD097}" srcOrd="0" destOrd="0" presId="urn:microsoft.com/office/officeart/2008/layout/LinedList"/>
    <dgm:cxn modelId="{C41269CF-F60B-4CAC-81B2-DD90CDF8AEFD}" srcId="{604347B4-4DD0-4A08-A29B-2BF1466B80B5}" destId="{3106ABE4-05AC-4BB5-9904-616B8DA60785}" srcOrd="3" destOrd="0" parTransId="{356637F4-DA1C-4625-A994-2793AB7C63E5}" sibTransId="{6A7B2DF5-F32C-48E7-9316-24ABA991B467}"/>
    <dgm:cxn modelId="{A0AFF7DA-F6C6-43BE-98DB-1EEBE87A40BB}" type="presOf" srcId="{6D12E420-DD8E-4AE3-B927-151218542D23}" destId="{86DB072D-22FC-4750-B14C-E5558047BD17}" srcOrd="0" destOrd="0" presId="urn:microsoft.com/office/officeart/2008/layout/LinedList"/>
    <dgm:cxn modelId="{525780E7-B17D-47C8-A1D0-A613826CB8E6}" type="presOf" srcId="{0CB51543-8EFA-4130-8A79-8A1686000EB9}" destId="{C18724C6-030B-4364-AD7F-89934079B76E}" srcOrd="0" destOrd="0" presId="urn:microsoft.com/office/officeart/2008/layout/LinedList"/>
    <dgm:cxn modelId="{FDC405EE-04F9-4E41-9CF6-A8626C5D4FC0}" type="presOf" srcId="{2444066B-0985-47B5-8286-3060A6A3027C}" destId="{ECBB741D-55B0-46F9-876A-736E2D0A3B0A}" srcOrd="0" destOrd="0" presId="urn:microsoft.com/office/officeart/2008/layout/LinedList"/>
    <dgm:cxn modelId="{2B010EF1-ABE7-4813-8BC3-4DF3041086AB}" type="presOf" srcId="{773E10E8-EECE-4453-95D5-FA9868D8CDB6}" destId="{382CEBF3-B034-455B-9492-47989C16DCB6}" srcOrd="0" destOrd="0" presId="urn:microsoft.com/office/officeart/2008/layout/LinedList"/>
    <dgm:cxn modelId="{6E7784F5-726A-4C08-95AE-11B27D059DAC}" type="presOf" srcId="{4BF2498C-A7B1-4E47-8084-F204949F2A83}" destId="{EBD4B6D0-88E1-447B-AF46-AC0F64EC998D}" srcOrd="0" destOrd="0" presId="urn:microsoft.com/office/officeart/2008/layout/LinedList"/>
    <dgm:cxn modelId="{60A1AAFA-D206-4318-85AD-2FCF8C7AF40C}" srcId="{604347B4-4DD0-4A08-A29B-2BF1466B80B5}" destId="{BAA0A6D2-FC10-4470-8D33-0EBB861FFE48}" srcOrd="4" destOrd="0" parTransId="{E3145E08-91D9-4EC7-A9A2-3E9EC521EFC6}" sibTransId="{4E28FAC9-494F-41DA-B03C-C3CFCA1D0724}"/>
    <dgm:cxn modelId="{50B0BA01-F2CA-4F93-ADCB-42041C474EB3}" type="presParOf" srcId="{1FDCB02A-EA95-4D80-A656-EF06AB65465E}" destId="{73B951C9-6B40-4341-9B47-4D8D22FF3FD4}" srcOrd="0" destOrd="0" presId="urn:microsoft.com/office/officeart/2008/layout/LinedList"/>
    <dgm:cxn modelId="{F658B5BC-2417-48E8-B6F7-8FB0D17D01AF}" type="presParOf" srcId="{1FDCB02A-EA95-4D80-A656-EF06AB65465E}" destId="{F62AC346-FC69-44D2-87A8-9A1FDBE8D48F}" srcOrd="1" destOrd="0" presId="urn:microsoft.com/office/officeart/2008/layout/LinedList"/>
    <dgm:cxn modelId="{79D4F304-0236-4CC7-838D-A13AC4340336}" type="presParOf" srcId="{F62AC346-FC69-44D2-87A8-9A1FDBE8D48F}" destId="{E6BD6159-1E6E-45D5-BF9A-A7DC41D59319}" srcOrd="0" destOrd="0" presId="urn:microsoft.com/office/officeart/2008/layout/LinedList"/>
    <dgm:cxn modelId="{5A2EC8D7-E5BC-441E-9DC7-8494AA8C997B}" type="presParOf" srcId="{F62AC346-FC69-44D2-87A8-9A1FDBE8D48F}" destId="{48E9255D-F105-4114-9366-4E5E573B9332}" srcOrd="1" destOrd="0" presId="urn:microsoft.com/office/officeart/2008/layout/LinedList"/>
    <dgm:cxn modelId="{EE13DE35-0788-4A71-B785-B0F4302299D5}" type="presParOf" srcId="{48E9255D-F105-4114-9366-4E5E573B9332}" destId="{58D62503-BA91-4902-B0E3-49F9548AD320}" srcOrd="0" destOrd="0" presId="urn:microsoft.com/office/officeart/2008/layout/LinedList"/>
    <dgm:cxn modelId="{4303741D-1AD0-4773-8B96-412259C35CAC}" type="presParOf" srcId="{48E9255D-F105-4114-9366-4E5E573B9332}" destId="{0F803B47-698E-4CD0-B71A-24B4845A1C13}" srcOrd="1" destOrd="0" presId="urn:microsoft.com/office/officeart/2008/layout/LinedList"/>
    <dgm:cxn modelId="{C7DE7BCF-738C-4B0B-AFF5-81EED92CABA0}" type="presParOf" srcId="{0F803B47-698E-4CD0-B71A-24B4845A1C13}" destId="{5099CF5F-DB5D-45A9-B243-ECC3FD5E6B31}" srcOrd="0" destOrd="0" presId="urn:microsoft.com/office/officeart/2008/layout/LinedList"/>
    <dgm:cxn modelId="{7B9184B3-A9D1-4589-B002-969F2AF68D2B}" type="presParOf" srcId="{0F803B47-698E-4CD0-B71A-24B4845A1C13}" destId="{EBD4B6D0-88E1-447B-AF46-AC0F64EC998D}" srcOrd="1" destOrd="0" presId="urn:microsoft.com/office/officeart/2008/layout/LinedList"/>
    <dgm:cxn modelId="{6BF8ADC6-9E60-4032-9C72-82E75DC69FBD}" type="presParOf" srcId="{0F803B47-698E-4CD0-B71A-24B4845A1C13}" destId="{8C423232-B217-4EF2-A39E-919306263B51}" srcOrd="2" destOrd="0" presId="urn:microsoft.com/office/officeart/2008/layout/LinedList"/>
    <dgm:cxn modelId="{9EE10827-80E9-4FC3-9045-EAF5DF645A72}" type="presParOf" srcId="{48E9255D-F105-4114-9366-4E5E573B9332}" destId="{46BD732D-4BD0-4D10-BB1B-9B2BDC6E478C}" srcOrd="2" destOrd="0" presId="urn:microsoft.com/office/officeart/2008/layout/LinedList"/>
    <dgm:cxn modelId="{7870DE1A-3347-49AB-9C96-A4AE86FDECAE}" type="presParOf" srcId="{48E9255D-F105-4114-9366-4E5E573B9332}" destId="{2B5F39FA-ED66-4C11-8FBA-883CB61DB7F4}" srcOrd="3" destOrd="0" presId="urn:microsoft.com/office/officeart/2008/layout/LinedList"/>
    <dgm:cxn modelId="{BF1D0D4C-891C-4A63-92CB-29739FFBB96D}" type="presParOf" srcId="{48E9255D-F105-4114-9366-4E5E573B9332}" destId="{F78006DD-DCEB-4244-A79D-AE5F5BC8E957}" srcOrd="4" destOrd="0" presId="urn:microsoft.com/office/officeart/2008/layout/LinedList"/>
    <dgm:cxn modelId="{D1E9D27D-A336-4F66-8B29-0744F3D56DB0}" type="presParOf" srcId="{F78006DD-DCEB-4244-A79D-AE5F5BC8E957}" destId="{37DCFBA7-3B2F-4990-AB13-C3CF440441B0}" srcOrd="0" destOrd="0" presId="urn:microsoft.com/office/officeart/2008/layout/LinedList"/>
    <dgm:cxn modelId="{4883E50A-3091-478D-B46E-7F39BB7A6D79}" type="presParOf" srcId="{F78006DD-DCEB-4244-A79D-AE5F5BC8E957}" destId="{801D9B92-D99E-462A-88BE-06C868953947}" srcOrd="1" destOrd="0" presId="urn:microsoft.com/office/officeart/2008/layout/LinedList"/>
    <dgm:cxn modelId="{8FBC4016-D4C1-4CF4-A947-526C6A10A244}" type="presParOf" srcId="{F78006DD-DCEB-4244-A79D-AE5F5BC8E957}" destId="{196796C2-C222-4BBF-89F8-FB71294BFB44}" srcOrd="2" destOrd="0" presId="urn:microsoft.com/office/officeart/2008/layout/LinedList"/>
    <dgm:cxn modelId="{F5DD7E73-C792-4129-8943-8B0DB63B943A}" type="presParOf" srcId="{48E9255D-F105-4114-9366-4E5E573B9332}" destId="{9F8FC87C-0540-4A9E-82F5-3F3597EF9D8A}" srcOrd="5" destOrd="0" presId="urn:microsoft.com/office/officeart/2008/layout/LinedList"/>
    <dgm:cxn modelId="{48401A54-B497-4DE7-B3BA-84D17B878483}" type="presParOf" srcId="{48E9255D-F105-4114-9366-4E5E573B9332}" destId="{C203F042-3119-4CEA-836E-8C7D543866F7}" srcOrd="6" destOrd="0" presId="urn:microsoft.com/office/officeart/2008/layout/LinedList"/>
    <dgm:cxn modelId="{38308917-B673-4CA1-A527-CADD7C19DBBB}" type="presParOf" srcId="{48E9255D-F105-4114-9366-4E5E573B9332}" destId="{DF6B3A61-DF43-4C90-A410-9FA1857202BA}" srcOrd="7" destOrd="0" presId="urn:microsoft.com/office/officeart/2008/layout/LinedList"/>
    <dgm:cxn modelId="{CD8F6491-DFB5-4E9A-94A6-243BE05EED04}" type="presParOf" srcId="{DF6B3A61-DF43-4C90-A410-9FA1857202BA}" destId="{E5DA0572-0556-4E59-BAFA-87CCAD834615}" srcOrd="0" destOrd="0" presId="urn:microsoft.com/office/officeart/2008/layout/LinedList"/>
    <dgm:cxn modelId="{5BDE6317-EED8-4FC5-A6F0-C610C317E4EA}" type="presParOf" srcId="{DF6B3A61-DF43-4C90-A410-9FA1857202BA}" destId="{C18724C6-030B-4364-AD7F-89934079B76E}" srcOrd="1" destOrd="0" presId="urn:microsoft.com/office/officeart/2008/layout/LinedList"/>
    <dgm:cxn modelId="{ED2FE0B9-DB0F-47A0-8F51-E20EEF76F4F6}" type="presParOf" srcId="{DF6B3A61-DF43-4C90-A410-9FA1857202BA}" destId="{0EE7BEAD-3052-4386-A419-1E6B65BDABC0}" srcOrd="2" destOrd="0" presId="urn:microsoft.com/office/officeart/2008/layout/LinedList"/>
    <dgm:cxn modelId="{70376A92-844B-4A63-8AA2-D641C11560EB}" type="presParOf" srcId="{48E9255D-F105-4114-9366-4E5E573B9332}" destId="{A820A355-B3CA-4927-A8AF-AA86486360FE}" srcOrd="8" destOrd="0" presId="urn:microsoft.com/office/officeart/2008/layout/LinedList"/>
    <dgm:cxn modelId="{EDE917E3-CD62-4C66-AB20-AD396961121A}" type="presParOf" srcId="{48E9255D-F105-4114-9366-4E5E573B9332}" destId="{67BECAA8-A754-434D-BCF6-1533541083AB}" srcOrd="9" destOrd="0" presId="urn:microsoft.com/office/officeart/2008/layout/LinedList"/>
    <dgm:cxn modelId="{19717A6B-E16C-43C0-B77E-C1E952ACAEA5}" type="presParOf" srcId="{48E9255D-F105-4114-9366-4E5E573B9332}" destId="{B8B3E39D-AC37-46F1-A3D1-759CDBEC2047}" srcOrd="10" destOrd="0" presId="urn:microsoft.com/office/officeart/2008/layout/LinedList"/>
    <dgm:cxn modelId="{8692346D-439D-4C9F-8972-9B3CC1315528}" type="presParOf" srcId="{B8B3E39D-AC37-46F1-A3D1-759CDBEC2047}" destId="{DAF6DE1C-5FF1-4147-A22B-F58A53C4F944}" srcOrd="0" destOrd="0" presId="urn:microsoft.com/office/officeart/2008/layout/LinedList"/>
    <dgm:cxn modelId="{E8C37A5D-06FD-4736-A1D5-C91C9F3DABF9}" type="presParOf" srcId="{B8B3E39D-AC37-46F1-A3D1-759CDBEC2047}" destId="{ECD99CBE-0259-44F0-AE89-9D3958FCD097}" srcOrd="1" destOrd="0" presId="urn:microsoft.com/office/officeart/2008/layout/LinedList"/>
    <dgm:cxn modelId="{1AF60D7B-1B3E-4619-B8F2-5C2F90729DAA}" type="presParOf" srcId="{B8B3E39D-AC37-46F1-A3D1-759CDBEC2047}" destId="{0BE2A662-45E2-45D0-ACB5-1DE62FAA8B62}" srcOrd="2" destOrd="0" presId="urn:microsoft.com/office/officeart/2008/layout/LinedList"/>
    <dgm:cxn modelId="{EB539813-1B13-4AAE-8AA0-52A0CD96CB54}" type="presParOf" srcId="{48E9255D-F105-4114-9366-4E5E573B9332}" destId="{B80BB868-5DCF-4AAE-B9B5-742C5E13EFCA}" srcOrd="11" destOrd="0" presId="urn:microsoft.com/office/officeart/2008/layout/LinedList"/>
    <dgm:cxn modelId="{8803A38C-0BBD-43D5-A6CF-8714FF8B5A46}" type="presParOf" srcId="{48E9255D-F105-4114-9366-4E5E573B9332}" destId="{4B80400F-F1A5-48E5-B119-D8F542E4CADA}" srcOrd="12" destOrd="0" presId="urn:microsoft.com/office/officeart/2008/layout/LinedList"/>
    <dgm:cxn modelId="{BD60C91D-6608-4894-88B4-42105096DF63}" type="presParOf" srcId="{48E9255D-F105-4114-9366-4E5E573B9332}" destId="{655AFD34-98D6-4B78-AD0D-C254F1B928D7}" srcOrd="13" destOrd="0" presId="urn:microsoft.com/office/officeart/2008/layout/LinedList"/>
    <dgm:cxn modelId="{F4FE2951-1E33-4747-85B0-A343CBA55A7E}" type="presParOf" srcId="{655AFD34-98D6-4B78-AD0D-C254F1B928D7}" destId="{8ACC76FB-E600-49E8-8B29-5D281FCEBBDD}" srcOrd="0" destOrd="0" presId="urn:microsoft.com/office/officeart/2008/layout/LinedList"/>
    <dgm:cxn modelId="{DF05C377-1F08-4380-A379-E07B5BA5350D}" type="presParOf" srcId="{655AFD34-98D6-4B78-AD0D-C254F1B928D7}" destId="{3475588A-167C-4F7C-8B1A-5D5319F7A139}" srcOrd="1" destOrd="0" presId="urn:microsoft.com/office/officeart/2008/layout/LinedList"/>
    <dgm:cxn modelId="{B605D8E5-71FC-49C6-913D-F10560318B22}" type="presParOf" srcId="{655AFD34-98D6-4B78-AD0D-C254F1B928D7}" destId="{3594E507-29A3-4A47-83F3-44870C89AA63}" srcOrd="2" destOrd="0" presId="urn:microsoft.com/office/officeart/2008/layout/LinedList"/>
    <dgm:cxn modelId="{164052E3-7799-4D7D-9F7D-2F0FBF596B9B}" type="presParOf" srcId="{48E9255D-F105-4114-9366-4E5E573B9332}" destId="{9080B60A-B586-4E48-B325-016D06913481}" srcOrd="14" destOrd="0" presId="urn:microsoft.com/office/officeart/2008/layout/LinedList"/>
    <dgm:cxn modelId="{C3DD3A27-9B58-44A4-9F00-47A380E7A90A}" type="presParOf" srcId="{48E9255D-F105-4114-9366-4E5E573B9332}" destId="{267EB472-2C6A-4295-AE4A-F75510BF4B98}" srcOrd="15" destOrd="0" presId="urn:microsoft.com/office/officeart/2008/layout/LinedList"/>
    <dgm:cxn modelId="{6BB9F989-E149-4F4B-8172-BDC7A5DA1253}" type="presParOf" srcId="{48E9255D-F105-4114-9366-4E5E573B9332}" destId="{11EFF010-F70A-4DB6-BFBA-4C471AF4AB13}" srcOrd="16" destOrd="0" presId="urn:microsoft.com/office/officeart/2008/layout/LinedList"/>
    <dgm:cxn modelId="{E2E77892-32F5-444E-864C-61B25EB2765D}" type="presParOf" srcId="{11EFF010-F70A-4DB6-BFBA-4C471AF4AB13}" destId="{0B4FEE59-5FF7-4A64-B332-7BB41146550E}" srcOrd="0" destOrd="0" presId="urn:microsoft.com/office/officeart/2008/layout/LinedList"/>
    <dgm:cxn modelId="{05584DD7-D2B0-42B6-BDA6-25587A1CF731}" type="presParOf" srcId="{11EFF010-F70A-4DB6-BFBA-4C471AF4AB13}" destId="{ECBB741D-55B0-46F9-876A-736E2D0A3B0A}" srcOrd="1" destOrd="0" presId="urn:microsoft.com/office/officeart/2008/layout/LinedList"/>
    <dgm:cxn modelId="{4014D473-BD1C-4DEA-BB92-FAB1995ACAFD}" type="presParOf" srcId="{11EFF010-F70A-4DB6-BFBA-4C471AF4AB13}" destId="{33248304-B60D-4661-B763-C0872DCE8800}" srcOrd="2" destOrd="0" presId="urn:microsoft.com/office/officeart/2008/layout/LinedList"/>
    <dgm:cxn modelId="{E97EC00C-99AD-4CC7-B1F3-D8F863232E8D}" type="presParOf" srcId="{48E9255D-F105-4114-9366-4E5E573B9332}" destId="{B5E992E2-EB34-4A0F-A152-A7501741A299}" srcOrd="17" destOrd="0" presId="urn:microsoft.com/office/officeart/2008/layout/LinedList"/>
    <dgm:cxn modelId="{10AD06EF-D58F-48A6-94FD-1DAF5D598063}" type="presParOf" srcId="{48E9255D-F105-4114-9366-4E5E573B9332}" destId="{CD5A3E02-0B51-40DA-9EB4-BD21A0D8BE25}" srcOrd="18" destOrd="0" presId="urn:microsoft.com/office/officeart/2008/layout/LinedList"/>
    <dgm:cxn modelId="{218C9475-DFCF-4A81-BBFB-508D18694F48}" type="presParOf" srcId="{48E9255D-F105-4114-9366-4E5E573B9332}" destId="{5F3B39C4-FC68-459C-B77E-8C27C8886AFB}" srcOrd="19" destOrd="0" presId="urn:microsoft.com/office/officeart/2008/layout/LinedList"/>
    <dgm:cxn modelId="{FC84BDF0-1C61-4074-BAD9-FED3B3CF38BD}" type="presParOf" srcId="{5F3B39C4-FC68-459C-B77E-8C27C8886AFB}" destId="{CFA69E4D-6FB9-44DD-9B5B-22CC25CAA9B3}" srcOrd="0" destOrd="0" presId="urn:microsoft.com/office/officeart/2008/layout/LinedList"/>
    <dgm:cxn modelId="{AA56198B-3B5C-4EDA-AB11-7939C99561A3}" type="presParOf" srcId="{5F3B39C4-FC68-459C-B77E-8C27C8886AFB}" destId="{86DB072D-22FC-4750-B14C-E5558047BD17}" srcOrd="1" destOrd="0" presId="urn:microsoft.com/office/officeart/2008/layout/LinedList"/>
    <dgm:cxn modelId="{5FC9BA38-699D-4CD1-8FA2-C3A3E12DEB85}" type="presParOf" srcId="{5F3B39C4-FC68-459C-B77E-8C27C8886AFB}" destId="{D93F34C9-8C39-4308-B5D5-C97E2AE930FC}" srcOrd="2" destOrd="0" presId="urn:microsoft.com/office/officeart/2008/layout/LinedList"/>
    <dgm:cxn modelId="{A49AD477-37D0-4348-8DE8-890F0480561D}" type="presParOf" srcId="{48E9255D-F105-4114-9366-4E5E573B9332}" destId="{2AB9A3E1-4E11-457E-8BD4-16A9DFE2552D}" srcOrd="20" destOrd="0" presId="urn:microsoft.com/office/officeart/2008/layout/LinedList"/>
    <dgm:cxn modelId="{64E3718E-0BA2-42D5-839C-56DC68853509}" type="presParOf" srcId="{48E9255D-F105-4114-9366-4E5E573B9332}" destId="{63B21904-7132-49F0-9ABF-E33DAF76011A}" srcOrd="21" destOrd="0" presId="urn:microsoft.com/office/officeart/2008/layout/LinedList"/>
    <dgm:cxn modelId="{ABC7FE94-AAA7-4318-91E2-497D00FC84A5}" type="presParOf" srcId="{48E9255D-F105-4114-9366-4E5E573B9332}" destId="{F17BFBB6-A112-4D24-983A-81BD6FC8E5B1}" srcOrd="22" destOrd="0" presId="urn:microsoft.com/office/officeart/2008/layout/LinedList"/>
    <dgm:cxn modelId="{90234ABF-3CAE-48A8-9EED-99F6C837BF99}" type="presParOf" srcId="{F17BFBB6-A112-4D24-983A-81BD6FC8E5B1}" destId="{27E2F06C-5DBC-43E6-86C6-E0FB0184BBCC}" srcOrd="0" destOrd="0" presId="urn:microsoft.com/office/officeart/2008/layout/LinedList"/>
    <dgm:cxn modelId="{A19BE8F3-F2DD-44CA-AFDB-20E941DDC872}" type="presParOf" srcId="{F17BFBB6-A112-4D24-983A-81BD6FC8E5B1}" destId="{382CEBF3-B034-455B-9492-47989C16DCB6}" srcOrd="1" destOrd="0" presId="urn:microsoft.com/office/officeart/2008/layout/LinedList"/>
    <dgm:cxn modelId="{44286575-70E9-43BA-8119-0398C806D575}" type="presParOf" srcId="{F17BFBB6-A112-4D24-983A-81BD6FC8E5B1}" destId="{12FCC649-3A05-41B2-8CB0-612EBCF0254A}" srcOrd="2" destOrd="0" presId="urn:microsoft.com/office/officeart/2008/layout/LinedList"/>
    <dgm:cxn modelId="{3926B527-A923-4C4B-8240-3B6263E4D5B7}" type="presParOf" srcId="{48E9255D-F105-4114-9366-4E5E573B9332}" destId="{FA0BB9A8-679E-46FA-8090-34C74B82A692}" srcOrd="23" destOrd="0" presId="urn:microsoft.com/office/officeart/2008/layout/LinedList"/>
    <dgm:cxn modelId="{F16DFB4A-D05F-482F-A63E-A1C860A088FA}" type="presParOf" srcId="{48E9255D-F105-4114-9366-4E5E573B9332}" destId="{42F23863-8378-445B-B7EB-1DADB59B8130}" srcOrd="24" destOrd="0" presId="urn:microsoft.com/office/officeart/2008/layout/LinedList"/>
    <dgm:cxn modelId="{9EE02A3E-027B-4587-9801-7436AE05C2CC}" type="presParOf" srcId="{48E9255D-F105-4114-9366-4E5E573B9332}" destId="{83F08D73-509D-4E83-AD94-6806FEF8E8B2}" srcOrd="25" destOrd="0" presId="urn:microsoft.com/office/officeart/2008/layout/LinedList"/>
    <dgm:cxn modelId="{6E298DBE-C106-436E-A3A0-5AC8727F8EE3}" type="presParOf" srcId="{83F08D73-509D-4E83-AD94-6806FEF8E8B2}" destId="{6585A8FA-CB70-477C-A23A-59E06259310C}" srcOrd="0" destOrd="0" presId="urn:microsoft.com/office/officeart/2008/layout/LinedList"/>
    <dgm:cxn modelId="{00EC7B31-4D2F-4D46-84E3-CE28459327F1}" type="presParOf" srcId="{83F08D73-509D-4E83-AD94-6806FEF8E8B2}" destId="{181E7CBE-570E-494F-AE17-2045807FC175}" srcOrd="1" destOrd="0" presId="urn:microsoft.com/office/officeart/2008/layout/LinedList"/>
    <dgm:cxn modelId="{417B1227-E0A0-4EA2-A29F-8D3E1EAD0F0F}" type="presParOf" srcId="{83F08D73-509D-4E83-AD94-6806FEF8E8B2}" destId="{3EC4359A-7293-4949-8B24-5340CFB5FD22}" srcOrd="2" destOrd="0" presId="urn:microsoft.com/office/officeart/2008/layout/LinedList"/>
    <dgm:cxn modelId="{4F768145-23D8-4139-91C5-0328679576D9}" type="presParOf" srcId="{48E9255D-F105-4114-9366-4E5E573B9332}" destId="{72932F07-2F9E-4596-8061-A26E202DE5E5}" srcOrd="26" destOrd="0" presId="urn:microsoft.com/office/officeart/2008/layout/LinedList"/>
    <dgm:cxn modelId="{697E7CDD-71F4-47A3-B83D-9C72200307B2}" type="presParOf" srcId="{48E9255D-F105-4114-9366-4E5E573B9332}" destId="{2CA4FA54-FC38-4071-B3EB-32A96935AC25}" srcOrd="27" destOrd="0" presId="urn:microsoft.com/office/officeart/2008/layout/LinedList"/>
    <dgm:cxn modelId="{5FFEAAF6-C703-4236-A9F0-B19FFF73833D}" type="presParOf" srcId="{48E9255D-F105-4114-9366-4E5E573B9332}" destId="{1C88AE08-42A0-45A9-8C61-E9EBB3563424}" srcOrd="28" destOrd="0" presId="urn:microsoft.com/office/officeart/2008/layout/LinedList"/>
    <dgm:cxn modelId="{6DB3793E-9A0E-4E9E-8798-09BA41AEB713}" type="presParOf" srcId="{1C88AE08-42A0-45A9-8C61-E9EBB3563424}" destId="{72544066-347F-4487-91A5-E041763F02B6}" srcOrd="0" destOrd="0" presId="urn:microsoft.com/office/officeart/2008/layout/LinedList"/>
    <dgm:cxn modelId="{3DA2B4C8-7681-47B5-BEFF-E99C93CB39B1}" type="presParOf" srcId="{1C88AE08-42A0-45A9-8C61-E9EBB3563424}" destId="{EEE1DA4F-1586-41BE-B92C-722D6D7A5159}" srcOrd="1" destOrd="0" presId="urn:microsoft.com/office/officeart/2008/layout/LinedList"/>
    <dgm:cxn modelId="{AC97994D-CB31-4717-8324-9020A876C3C7}" type="presParOf" srcId="{1C88AE08-42A0-45A9-8C61-E9EBB3563424}" destId="{AEB460D2-7532-4A50-9D8A-1007B186A18E}" srcOrd="2" destOrd="0" presId="urn:microsoft.com/office/officeart/2008/layout/LinedList"/>
    <dgm:cxn modelId="{50F8A01A-F785-46E6-8C4A-43FE01843FDF}" type="presParOf" srcId="{48E9255D-F105-4114-9366-4E5E573B9332}" destId="{9FF08309-74F3-4007-97BD-D008323DE325}" srcOrd="29" destOrd="0" presId="urn:microsoft.com/office/officeart/2008/layout/LinedList"/>
    <dgm:cxn modelId="{E0D62667-E7E0-41CD-8C77-FE9DD906147E}" type="presParOf" srcId="{48E9255D-F105-4114-9366-4E5E573B9332}" destId="{CFE54C54-0CE1-4C55-8FE3-B0D6C06BD23C}" srcOrd="30" destOrd="0" presId="urn:microsoft.com/office/officeart/2008/layout/LinedList"/>
    <dgm:cxn modelId="{1D60AD56-CF97-4028-8C83-DD9751E33F6E}" type="presParOf" srcId="{48E9255D-F105-4114-9366-4E5E573B9332}" destId="{A115C019-23C7-40C8-BA3E-D31B9F401249}" srcOrd="31" destOrd="0" presId="urn:microsoft.com/office/officeart/2008/layout/LinedList"/>
    <dgm:cxn modelId="{16074F45-8B30-4901-98F3-33A2F5A3F18A}" type="presParOf" srcId="{A115C019-23C7-40C8-BA3E-D31B9F401249}" destId="{98EC492C-0701-4521-B651-1D7BFBF2BFBE}" srcOrd="0" destOrd="0" presId="urn:microsoft.com/office/officeart/2008/layout/LinedList"/>
    <dgm:cxn modelId="{F4855A7B-5168-448D-ABC0-4FE3554EEBE5}" type="presParOf" srcId="{A115C019-23C7-40C8-BA3E-D31B9F401249}" destId="{7486246F-811A-42A5-A432-EEF76F80FC9D}" srcOrd="1" destOrd="0" presId="urn:microsoft.com/office/officeart/2008/layout/LinedList"/>
    <dgm:cxn modelId="{C9404816-C353-4D65-9160-A8A31E3BCDC1}" type="presParOf" srcId="{A115C019-23C7-40C8-BA3E-D31B9F401249}" destId="{37A28549-6271-4D89-BADD-288CB0754E68}" srcOrd="2" destOrd="0" presId="urn:microsoft.com/office/officeart/2008/layout/LinedList"/>
    <dgm:cxn modelId="{9FB1EBDA-4712-4FFA-B977-1A5D6168FED8}" type="presParOf" srcId="{48E9255D-F105-4114-9366-4E5E573B9332}" destId="{0DC3F331-1F57-4118-9A41-838E2F3B9D5B}" srcOrd="32" destOrd="0" presId="urn:microsoft.com/office/officeart/2008/layout/LinedList"/>
    <dgm:cxn modelId="{BDE7B6B3-AFCF-46A9-9C57-CD7282FB6412}" type="presParOf" srcId="{48E9255D-F105-4114-9366-4E5E573B9332}" destId="{C3FE44C2-2920-457C-B07D-7AC2C5C1D341}" srcOrd="3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472FC-F97B-4EC4-8EB1-0CE4ECFE2FF6}">
      <dsp:nvSpPr>
        <dsp:cNvPr id="0" name=""/>
        <dsp:cNvSpPr/>
      </dsp:nvSpPr>
      <dsp:spPr>
        <a:xfrm>
          <a:off x="2841793" y="1457869"/>
          <a:ext cx="1136163" cy="816378"/>
        </a:xfrm>
        <a:custGeom>
          <a:avLst/>
          <a:gdLst/>
          <a:ahLst/>
          <a:cxnLst/>
          <a:rect l="0" t="0" r="0" b="0"/>
          <a:pathLst>
            <a:path>
              <a:moveTo>
                <a:pt x="1136163" y="0"/>
              </a:moveTo>
              <a:lnTo>
                <a:pt x="0" y="816378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7E6AA-76D3-4EBF-A439-F60834493EDB}">
      <dsp:nvSpPr>
        <dsp:cNvPr id="0" name=""/>
        <dsp:cNvSpPr/>
      </dsp:nvSpPr>
      <dsp:spPr>
        <a:xfrm>
          <a:off x="3977956" y="1457869"/>
          <a:ext cx="2404575" cy="2379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0726"/>
              </a:lnTo>
              <a:lnTo>
                <a:pt x="2404575" y="2140726"/>
              </a:lnTo>
              <a:lnTo>
                <a:pt x="2404575" y="23793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A67FA5-C531-4FAC-A36A-22510AC409D9}">
      <dsp:nvSpPr>
        <dsp:cNvPr id="0" name=""/>
        <dsp:cNvSpPr/>
      </dsp:nvSpPr>
      <dsp:spPr>
        <a:xfrm>
          <a:off x="1500484" y="1457869"/>
          <a:ext cx="2477472" cy="2379320"/>
        </a:xfrm>
        <a:custGeom>
          <a:avLst/>
          <a:gdLst/>
          <a:ahLst/>
          <a:cxnLst/>
          <a:rect l="0" t="0" r="0" b="0"/>
          <a:pathLst>
            <a:path>
              <a:moveTo>
                <a:pt x="2477472" y="0"/>
              </a:moveTo>
              <a:lnTo>
                <a:pt x="2477472" y="2140726"/>
              </a:lnTo>
              <a:lnTo>
                <a:pt x="0" y="2140726"/>
              </a:lnTo>
              <a:lnTo>
                <a:pt x="0" y="23793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522A1-F51E-4BEF-9917-BABEA0406BF4}">
      <dsp:nvSpPr>
        <dsp:cNvPr id="0" name=""/>
        <dsp:cNvSpPr/>
      </dsp:nvSpPr>
      <dsp:spPr>
        <a:xfrm>
          <a:off x="3932236" y="1457869"/>
          <a:ext cx="91440" cy="17056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0561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2A133-C43F-482E-9421-47EC6A08F377}">
      <dsp:nvSpPr>
        <dsp:cNvPr id="0" name=""/>
        <dsp:cNvSpPr/>
      </dsp:nvSpPr>
      <dsp:spPr>
        <a:xfrm>
          <a:off x="2841793" y="321706"/>
          <a:ext cx="2272326" cy="1136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Спонсориращ </a:t>
          </a: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Lions </a:t>
          </a: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Клуб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1793" y="321706"/>
        <a:ext cx="2272326" cy="1136163"/>
      </dsp:txXfrm>
    </dsp:sp>
    <dsp:sp modelId="{1D7A7E1B-95AA-4FAB-AFDF-372496B71ABE}">
      <dsp:nvSpPr>
        <dsp:cNvPr id="0" name=""/>
        <dsp:cNvSpPr/>
      </dsp:nvSpPr>
      <dsp:spPr>
        <a:xfrm>
          <a:off x="2841793" y="3163489"/>
          <a:ext cx="2272326" cy="11128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Leo </a:t>
          </a: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Клуб Борд на Директорите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1793" y="3163489"/>
        <a:ext cx="2272326" cy="1112826"/>
      </dsp:txXfrm>
    </dsp:sp>
    <dsp:sp modelId="{BEB5742B-9F6B-4E1E-8392-2834C03A1E87}">
      <dsp:nvSpPr>
        <dsp:cNvPr id="0" name=""/>
        <dsp:cNvSpPr/>
      </dsp:nvSpPr>
      <dsp:spPr>
        <a:xfrm>
          <a:off x="364321" y="3837190"/>
          <a:ext cx="2272326" cy="1136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Комисии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321" y="3837190"/>
        <a:ext cx="2272326" cy="1136163"/>
      </dsp:txXfrm>
    </dsp:sp>
    <dsp:sp modelId="{98E994A5-422D-4851-9A12-E9B166EB9F9C}">
      <dsp:nvSpPr>
        <dsp:cNvPr id="0" name=""/>
        <dsp:cNvSpPr/>
      </dsp:nvSpPr>
      <dsp:spPr>
        <a:xfrm>
          <a:off x="5246369" y="3837190"/>
          <a:ext cx="2272326" cy="1136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Членове на Лео Клуб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46369" y="3837190"/>
        <a:ext cx="2272326" cy="1136163"/>
      </dsp:txXfrm>
    </dsp:sp>
    <dsp:sp modelId="{C3CDE7F2-206D-414E-8F84-662BEA97981F}">
      <dsp:nvSpPr>
        <dsp:cNvPr id="0" name=""/>
        <dsp:cNvSpPr/>
      </dsp:nvSpPr>
      <dsp:spPr>
        <a:xfrm>
          <a:off x="2841793" y="1706166"/>
          <a:ext cx="2272326" cy="1136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Leo </a:t>
          </a: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Клуб</a:t>
          </a: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Съветник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1793" y="1706166"/>
        <a:ext cx="2272326" cy="1136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71640-C858-4E9C-BBC0-F1D236822CCD}">
      <dsp:nvSpPr>
        <dsp:cNvPr id="0" name=""/>
        <dsp:cNvSpPr/>
      </dsp:nvSpPr>
      <dsp:spPr>
        <a:xfrm>
          <a:off x="86556" y="0"/>
          <a:ext cx="3607544" cy="360754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CE35F-E8F1-49C9-958F-174A96B21A3B}">
      <dsp:nvSpPr>
        <dsp:cNvPr id="0" name=""/>
        <dsp:cNvSpPr/>
      </dsp:nvSpPr>
      <dsp:spPr>
        <a:xfrm>
          <a:off x="321046" y="234490"/>
          <a:ext cx="1443017" cy="1443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Alpha</a:t>
          </a:r>
        </a:p>
      </dsp:txBody>
      <dsp:txXfrm>
        <a:off x="391488" y="304932"/>
        <a:ext cx="1302133" cy="1302133"/>
      </dsp:txXfrm>
    </dsp:sp>
    <dsp:sp modelId="{A8F91653-7550-49D2-B912-E8A42D25E23E}">
      <dsp:nvSpPr>
        <dsp:cNvPr id="0" name=""/>
        <dsp:cNvSpPr/>
      </dsp:nvSpPr>
      <dsp:spPr>
        <a:xfrm>
          <a:off x="2016592" y="234490"/>
          <a:ext cx="1443017" cy="1443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Omega</a:t>
          </a:r>
        </a:p>
      </dsp:txBody>
      <dsp:txXfrm>
        <a:off x="2087034" y="304932"/>
        <a:ext cx="1302133" cy="1302133"/>
      </dsp:txXfrm>
    </dsp:sp>
    <dsp:sp modelId="{B97EA9AA-ED7B-4ED8-8C6C-7F3CA77E528F}">
      <dsp:nvSpPr>
        <dsp:cNvPr id="0" name=""/>
        <dsp:cNvSpPr/>
      </dsp:nvSpPr>
      <dsp:spPr>
        <a:xfrm>
          <a:off x="321046" y="1930036"/>
          <a:ext cx="1443017" cy="1443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 dirty="0">
              <a:latin typeface="Arial" panose="020B0604020202020204" pitchFamily="34" charset="0"/>
              <a:cs typeface="Arial" panose="020B0604020202020204" pitchFamily="34" charset="0"/>
            </a:rPr>
            <a:t>Училищни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1488" y="2000478"/>
        <a:ext cx="1302133" cy="1302133"/>
      </dsp:txXfrm>
    </dsp:sp>
    <dsp:sp modelId="{8B43DD21-7176-4C84-8B63-8F830E6A8810}">
      <dsp:nvSpPr>
        <dsp:cNvPr id="0" name=""/>
        <dsp:cNvSpPr/>
      </dsp:nvSpPr>
      <dsp:spPr>
        <a:xfrm>
          <a:off x="2016592" y="1930036"/>
          <a:ext cx="1443017" cy="1443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b="1" kern="1200" dirty="0">
              <a:latin typeface="Arial" panose="020B0604020202020204" pitchFamily="34" charset="0"/>
              <a:cs typeface="Arial" panose="020B0604020202020204" pitchFamily="34" charset="0"/>
            </a:rPr>
            <a:t>Обществени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87034" y="2000478"/>
        <a:ext cx="1302133" cy="1302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951C9-6B40-4341-9B47-4D8D22FF3FD4}">
      <dsp:nvSpPr>
        <dsp:cNvPr id="0" name=""/>
        <dsp:cNvSpPr/>
      </dsp:nvSpPr>
      <dsp:spPr>
        <a:xfrm>
          <a:off x="0" y="0"/>
          <a:ext cx="8128000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BD6159-1E6E-45D5-BF9A-A7DC41D59319}">
      <dsp:nvSpPr>
        <dsp:cNvPr id="0" name=""/>
        <dsp:cNvSpPr/>
      </dsp:nvSpPr>
      <dsp:spPr>
        <a:xfrm>
          <a:off x="0" y="0"/>
          <a:ext cx="1625600" cy="5418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0"/>
        <a:ext cx="1625600" cy="5418667"/>
      </dsp:txXfrm>
    </dsp:sp>
    <dsp:sp modelId="{EBD4B6D0-88E1-447B-AF46-AC0F64EC998D}">
      <dsp:nvSpPr>
        <dsp:cNvPr id="0" name=""/>
        <dsp:cNvSpPr/>
      </dsp:nvSpPr>
      <dsp:spPr>
        <a:xfrm>
          <a:off x="1747520" y="32047"/>
          <a:ext cx="6380480" cy="64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Член</a:t>
          </a:r>
          <a:endParaRPr lang="en-US" sz="2800" kern="1200" dirty="0"/>
        </a:p>
      </dsp:txBody>
      <dsp:txXfrm>
        <a:off x="1747520" y="32047"/>
        <a:ext cx="6380480" cy="640953"/>
      </dsp:txXfrm>
    </dsp:sp>
    <dsp:sp modelId="{46BD732D-4BD0-4D10-BB1B-9B2BDC6E478C}">
      <dsp:nvSpPr>
        <dsp:cNvPr id="0" name=""/>
        <dsp:cNvSpPr/>
      </dsp:nvSpPr>
      <dsp:spPr>
        <a:xfrm>
          <a:off x="1625599" y="673000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D9B92-D99E-462A-88BE-06C868953947}">
      <dsp:nvSpPr>
        <dsp:cNvPr id="0" name=""/>
        <dsp:cNvSpPr/>
      </dsp:nvSpPr>
      <dsp:spPr>
        <a:xfrm>
          <a:off x="1747520" y="705048"/>
          <a:ext cx="6380480" cy="64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Клуб</a:t>
          </a:r>
          <a:endParaRPr lang="en-US" sz="2800" kern="1200" dirty="0"/>
        </a:p>
      </dsp:txBody>
      <dsp:txXfrm>
        <a:off x="1747520" y="705048"/>
        <a:ext cx="6380480" cy="640953"/>
      </dsp:txXfrm>
    </dsp:sp>
    <dsp:sp modelId="{9F8FC87C-0540-4A9E-82F5-3F3597EF9D8A}">
      <dsp:nvSpPr>
        <dsp:cNvPr id="0" name=""/>
        <dsp:cNvSpPr/>
      </dsp:nvSpPr>
      <dsp:spPr>
        <a:xfrm>
          <a:off x="1625599" y="1346001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724C6-030B-4364-AD7F-89934079B76E}">
      <dsp:nvSpPr>
        <dsp:cNvPr id="0" name=""/>
        <dsp:cNvSpPr/>
      </dsp:nvSpPr>
      <dsp:spPr>
        <a:xfrm>
          <a:off x="1747520" y="1378049"/>
          <a:ext cx="6380480" cy="64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Зона</a:t>
          </a:r>
          <a:endParaRPr lang="en-US" sz="2800" kern="1200" dirty="0"/>
        </a:p>
      </dsp:txBody>
      <dsp:txXfrm>
        <a:off x="1747520" y="1378049"/>
        <a:ext cx="6380480" cy="640953"/>
      </dsp:txXfrm>
    </dsp:sp>
    <dsp:sp modelId="{A820A355-B3CA-4927-A8AF-AA86486360FE}">
      <dsp:nvSpPr>
        <dsp:cNvPr id="0" name=""/>
        <dsp:cNvSpPr/>
      </dsp:nvSpPr>
      <dsp:spPr>
        <a:xfrm>
          <a:off x="1625599" y="2019002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99CBE-0259-44F0-AE89-9D3958FCD097}">
      <dsp:nvSpPr>
        <dsp:cNvPr id="0" name=""/>
        <dsp:cNvSpPr/>
      </dsp:nvSpPr>
      <dsp:spPr>
        <a:xfrm>
          <a:off x="1747520" y="2051050"/>
          <a:ext cx="6380480" cy="64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Регион</a:t>
          </a:r>
          <a:endParaRPr lang="en-US" sz="2800" kern="1200" dirty="0"/>
        </a:p>
      </dsp:txBody>
      <dsp:txXfrm>
        <a:off x="1747520" y="2051050"/>
        <a:ext cx="6380480" cy="640953"/>
      </dsp:txXfrm>
    </dsp:sp>
    <dsp:sp modelId="{B80BB868-5DCF-4AAE-B9B5-742C5E13EFCA}">
      <dsp:nvSpPr>
        <dsp:cNvPr id="0" name=""/>
        <dsp:cNvSpPr/>
      </dsp:nvSpPr>
      <dsp:spPr>
        <a:xfrm>
          <a:off x="1625599" y="2692003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5588A-167C-4F7C-8B1A-5D5319F7A139}">
      <dsp:nvSpPr>
        <dsp:cNvPr id="0" name=""/>
        <dsp:cNvSpPr/>
      </dsp:nvSpPr>
      <dsp:spPr>
        <a:xfrm>
          <a:off x="1747520" y="2724050"/>
          <a:ext cx="6380480" cy="64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Дистрикт</a:t>
          </a:r>
          <a:endParaRPr lang="en-US" sz="2800" kern="1200" dirty="0"/>
        </a:p>
      </dsp:txBody>
      <dsp:txXfrm>
        <a:off x="1747520" y="2724050"/>
        <a:ext cx="6380480" cy="640953"/>
      </dsp:txXfrm>
    </dsp:sp>
    <dsp:sp modelId="{9080B60A-B586-4E48-B325-016D06913481}">
      <dsp:nvSpPr>
        <dsp:cNvPr id="0" name=""/>
        <dsp:cNvSpPr/>
      </dsp:nvSpPr>
      <dsp:spPr>
        <a:xfrm>
          <a:off x="1625599" y="3365004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B741D-55B0-46F9-876A-736E2D0A3B0A}">
      <dsp:nvSpPr>
        <dsp:cNvPr id="0" name=""/>
        <dsp:cNvSpPr/>
      </dsp:nvSpPr>
      <dsp:spPr>
        <a:xfrm>
          <a:off x="1747520" y="3397051"/>
          <a:ext cx="6380480" cy="64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Множествен Дистрикт</a:t>
          </a:r>
          <a:endParaRPr lang="en-US" sz="2800" kern="1200" dirty="0"/>
        </a:p>
      </dsp:txBody>
      <dsp:txXfrm>
        <a:off x="1747520" y="3397051"/>
        <a:ext cx="6380480" cy="640953"/>
      </dsp:txXfrm>
    </dsp:sp>
    <dsp:sp modelId="{B5E992E2-EB34-4A0F-A152-A7501741A299}">
      <dsp:nvSpPr>
        <dsp:cNvPr id="0" name=""/>
        <dsp:cNvSpPr/>
      </dsp:nvSpPr>
      <dsp:spPr>
        <a:xfrm>
          <a:off x="1625599" y="4038004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B072D-22FC-4750-B14C-E5558047BD17}">
      <dsp:nvSpPr>
        <dsp:cNvPr id="0" name=""/>
        <dsp:cNvSpPr/>
      </dsp:nvSpPr>
      <dsp:spPr>
        <a:xfrm>
          <a:off x="1747520" y="4070052"/>
          <a:ext cx="6380480" cy="64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Международен Борд</a:t>
          </a:r>
          <a:endParaRPr lang="en-US" sz="2800" kern="1200" dirty="0"/>
        </a:p>
      </dsp:txBody>
      <dsp:txXfrm>
        <a:off x="1747520" y="4070052"/>
        <a:ext cx="6380480" cy="640953"/>
      </dsp:txXfrm>
    </dsp:sp>
    <dsp:sp modelId="{2AB9A3E1-4E11-457E-8BD4-16A9DFE2552D}">
      <dsp:nvSpPr>
        <dsp:cNvPr id="0" name=""/>
        <dsp:cNvSpPr/>
      </dsp:nvSpPr>
      <dsp:spPr>
        <a:xfrm>
          <a:off x="1625599" y="4711005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CEBF3-B034-455B-9492-47989C16DCB6}">
      <dsp:nvSpPr>
        <dsp:cNvPr id="0" name=""/>
        <dsp:cNvSpPr/>
      </dsp:nvSpPr>
      <dsp:spPr>
        <a:xfrm>
          <a:off x="1747520" y="4743053"/>
          <a:ext cx="6380480" cy="64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Международна Централа</a:t>
          </a:r>
          <a:endParaRPr lang="en-US" sz="2800" kern="1200" dirty="0"/>
        </a:p>
      </dsp:txBody>
      <dsp:txXfrm>
        <a:off x="1747520" y="4743053"/>
        <a:ext cx="6380480" cy="640953"/>
      </dsp:txXfrm>
    </dsp:sp>
    <dsp:sp modelId="{FA0BB9A8-679E-46FA-8090-34C74B82A692}">
      <dsp:nvSpPr>
        <dsp:cNvPr id="0" name=""/>
        <dsp:cNvSpPr/>
      </dsp:nvSpPr>
      <dsp:spPr>
        <a:xfrm>
          <a:off x="1625599" y="5384006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F662B-61E7-460D-A496-7C2CB2ACB904}">
      <dsp:nvSpPr>
        <dsp:cNvPr id="0" name=""/>
        <dsp:cNvSpPr/>
      </dsp:nvSpPr>
      <dsp:spPr>
        <a:xfrm>
          <a:off x="537633" y="1181811"/>
          <a:ext cx="4064000" cy="4064000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CDF7B-870D-4EC1-BDDC-829A833A6741}">
      <dsp:nvSpPr>
        <dsp:cNvPr id="0" name=""/>
        <dsp:cNvSpPr/>
      </dsp:nvSpPr>
      <dsp:spPr>
        <a:xfrm>
          <a:off x="989075" y="1633253"/>
          <a:ext cx="3161114" cy="3161114"/>
        </a:xfrm>
        <a:prstGeom prst="ellipse">
          <a:avLst/>
        </a:prstGeom>
        <a:solidFill>
          <a:srgbClr val="F0C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BDFC7-5EBE-4C00-96EC-A158170DE96A}">
      <dsp:nvSpPr>
        <dsp:cNvPr id="0" name=""/>
        <dsp:cNvSpPr/>
      </dsp:nvSpPr>
      <dsp:spPr>
        <a:xfrm>
          <a:off x="1440518" y="2084696"/>
          <a:ext cx="2258229" cy="2258229"/>
        </a:xfrm>
        <a:prstGeom prst="ellipse">
          <a:avLst/>
        </a:prstGeom>
        <a:solidFill>
          <a:srgbClr val="5656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CFAEA-48FA-4DA5-8D8E-FAEA3FE69752}">
      <dsp:nvSpPr>
        <dsp:cNvPr id="0" name=""/>
        <dsp:cNvSpPr/>
      </dsp:nvSpPr>
      <dsp:spPr>
        <a:xfrm>
          <a:off x="1892299" y="2536478"/>
          <a:ext cx="1354666" cy="1354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DA3F8-1FBC-4F3B-BD4B-2F1DD6EF0709}">
      <dsp:nvSpPr>
        <dsp:cNvPr id="0" name=""/>
        <dsp:cNvSpPr/>
      </dsp:nvSpPr>
      <dsp:spPr>
        <a:xfrm>
          <a:off x="2343742" y="2987920"/>
          <a:ext cx="451781" cy="4517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75D3B-FFC0-4710-BE8D-6E23F49EBF9B}">
      <dsp:nvSpPr>
        <dsp:cNvPr id="0" name=""/>
        <dsp:cNvSpPr/>
      </dsp:nvSpPr>
      <dsp:spPr>
        <a:xfrm>
          <a:off x="5278966" y="172855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Член</a:t>
          </a:r>
          <a:endParaRPr lang="en-US" sz="4000" kern="1200" dirty="0"/>
        </a:p>
      </dsp:txBody>
      <dsp:txXfrm>
        <a:off x="5278966" y="172855"/>
        <a:ext cx="2032000" cy="717431"/>
      </dsp:txXfrm>
    </dsp:sp>
    <dsp:sp modelId="{308831B8-EA6C-40CA-AF83-195FD08B712F}">
      <dsp:nvSpPr>
        <dsp:cNvPr id="0" name=""/>
        <dsp:cNvSpPr/>
      </dsp:nvSpPr>
      <dsp:spPr>
        <a:xfrm>
          <a:off x="4770966" y="531571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E100D-9BCA-4E4A-AD46-9B47AC6FBC8E}">
      <dsp:nvSpPr>
        <dsp:cNvPr id="0" name=""/>
        <dsp:cNvSpPr/>
      </dsp:nvSpPr>
      <dsp:spPr>
        <a:xfrm rot="5400000">
          <a:off x="2327486" y="773717"/>
          <a:ext cx="2682240" cy="219794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CAA88-3422-4F59-AD34-4ADF59C3A8C8}">
      <dsp:nvSpPr>
        <dsp:cNvPr id="0" name=""/>
        <dsp:cNvSpPr/>
      </dsp:nvSpPr>
      <dsp:spPr>
        <a:xfrm>
          <a:off x="5278966" y="931468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931468"/>
        <a:ext cx="2032000" cy="717431"/>
      </dsp:txXfrm>
    </dsp:sp>
    <dsp:sp modelId="{D5BFC74B-23DD-4749-89C2-860A684F4ED1}">
      <dsp:nvSpPr>
        <dsp:cNvPr id="0" name=""/>
        <dsp:cNvSpPr/>
      </dsp:nvSpPr>
      <dsp:spPr>
        <a:xfrm>
          <a:off x="4770966" y="1290184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AB7D6-4EC9-4377-987B-19A4CFFC74E1}">
      <dsp:nvSpPr>
        <dsp:cNvPr id="0" name=""/>
        <dsp:cNvSpPr/>
      </dsp:nvSpPr>
      <dsp:spPr>
        <a:xfrm rot="5400000">
          <a:off x="2721626" y="1474690"/>
          <a:ext cx="2233303" cy="186266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85614-468E-4C2D-89C7-6A7F4462738D}">
      <dsp:nvSpPr>
        <dsp:cNvPr id="0" name=""/>
        <dsp:cNvSpPr/>
      </dsp:nvSpPr>
      <dsp:spPr>
        <a:xfrm>
          <a:off x="5278966" y="169008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1690082"/>
        <a:ext cx="2032000" cy="717431"/>
      </dsp:txXfrm>
    </dsp:sp>
    <dsp:sp modelId="{FAB44F8D-FFCF-447F-B62F-3B494BB61104}">
      <dsp:nvSpPr>
        <dsp:cNvPr id="0" name=""/>
        <dsp:cNvSpPr/>
      </dsp:nvSpPr>
      <dsp:spPr>
        <a:xfrm>
          <a:off x="4770966" y="2048797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634B5-09CC-4419-84A1-D30E739F9F5D}">
      <dsp:nvSpPr>
        <dsp:cNvPr id="0" name=""/>
        <dsp:cNvSpPr/>
      </dsp:nvSpPr>
      <dsp:spPr>
        <a:xfrm rot="5400000">
          <a:off x="3108113" y="2147011"/>
          <a:ext cx="1761066" cy="156464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54645-6B94-4118-B255-3B32C2E281E3}">
      <dsp:nvSpPr>
        <dsp:cNvPr id="0" name=""/>
        <dsp:cNvSpPr/>
      </dsp:nvSpPr>
      <dsp:spPr>
        <a:xfrm>
          <a:off x="5278966" y="2432439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2432439"/>
        <a:ext cx="2032000" cy="717431"/>
      </dsp:txXfrm>
    </dsp:sp>
    <dsp:sp modelId="{35C9FD56-DB7A-4EEF-BA53-EAFA2AA2C803}">
      <dsp:nvSpPr>
        <dsp:cNvPr id="0" name=""/>
        <dsp:cNvSpPr/>
      </dsp:nvSpPr>
      <dsp:spPr>
        <a:xfrm>
          <a:off x="4770966" y="2791155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CFB42-D799-4200-94B1-E82594B568AB}">
      <dsp:nvSpPr>
        <dsp:cNvPr id="0" name=""/>
        <dsp:cNvSpPr/>
      </dsp:nvSpPr>
      <dsp:spPr>
        <a:xfrm rot="5400000">
          <a:off x="3492838" y="2856856"/>
          <a:ext cx="1343829" cy="121242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0D967-6ED5-4E9E-BDD9-B506B642BA3C}">
      <dsp:nvSpPr>
        <dsp:cNvPr id="0" name=""/>
        <dsp:cNvSpPr/>
      </dsp:nvSpPr>
      <dsp:spPr>
        <a:xfrm>
          <a:off x="5278966" y="315312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3153122"/>
        <a:ext cx="2032000" cy="717431"/>
      </dsp:txXfrm>
    </dsp:sp>
    <dsp:sp modelId="{F6BB33D4-B280-4BB7-B1E4-59690477428B}">
      <dsp:nvSpPr>
        <dsp:cNvPr id="0" name=""/>
        <dsp:cNvSpPr/>
      </dsp:nvSpPr>
      <dsp:spPr>
        <a:xfrm>
          <a:off x="4770966" y="3511838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56ACF-F426-4327-BA77-E0375D7BA793}">
      <dsp:nvSpPr>
        <dsp:cNvPr id="0" name=""/>
        <dsp:cNvSpPr/>
      </dsp:nvSpPr>
      <dsp:spPr>
        <a:xfrm rot="5400000">
          <a:off x="3856566" y="3545704"/>
          <a:ext cx="948266" cy="88053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F662B-61E7-460D-A496-7C2CB2ACB904}">
      <dsp:nvSpPr>
        <dsp:cNvPr id="0" name=""/>
        <dsp:cNvSpPr/>
      </dsp:nvSpPr>
      <dsp:spPr>
        <a:xfrm>
          <a:off x="537633" y="1181811"/>
          <a:ext cx="4064000" cy="4064000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CDF7B-870D-4EC1-BDDC-829A833A6741}">
      <dsp:nvSpPr>
        <dsp:cNvPr id="0" name=""/>
        <dsp:cNvSpPr/>
      </dsp:nvSpPr>
      <dsp:spPr>
        <a:xfrm>
          <a:off x="989075" y="1633253"/>
          <a:ext cx="3161114" cy="3161114"/>
        </a:xfrm>
        <a:prstGeom prst="ellipse">
          <a:avLst/>
        </a:prstGeom>
        <a:solidFill>
          <a:srgbClr val="F0C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BDFC7-5EBE-4C00-96EC-A158170DE96A}">
      <dsp:nvSpPr>
        <dsp:cNvPr id="0" name=""/>
        <dsp:cNvSpPr/>
      </dsp:nvSpPr>
      <dsp:spPr>
        <a:xfrm>
          <a:off x="1440518" y="2084696"/>
          <a:ext cx="2258229" cy="2258229"/>
        </a:xfrm>
        <a:prstGeom prst="ellipse">
          <a:avLst/>
        </a:prstGeom>
        <a:solidFill>
          <a:srgbClr val="5656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CFAEA-48FA-4DA5-8D8E-FAEA3FE69752}">
      <dsp:nvSpPr>
        <dsp:cNvPr id="0" name=""/>
        <dsp:cNvSpPr/>
      </dsp:nvSpPr>
      <dsp:spPr>
        <a:xfrm>
          <a:off x="1892299" y="2536478"/>
          <a:ext cx="1354666" cy="1354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DA3F8-1FBC-4F3B-BD4B-2F1DD6EF0709}">
      <dsp:nvSpPr>
        <dsp:cNvPr id="0" name=""/>
        <dsp:cNvSpPr/>
      </dsp:nvSpPr>
      <dsp:spPr>
        <a:xfrm>
          <a:off x="2343742" y="2987920"/>
          <a:ext cx="451781" cy="4517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75D3B-FFC0-4710-BE8D-6E23F49EBF9B}">
      <dsp:nvSpPr>
        <dsp:cNvPr id="0" name=""/>
        <dsp:cNvSpPr/>
      </dsp:nvSpPr>
      <dsp:spPr>
        <a:xfrm>
          <a:off x="5278966" y="172855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Член</a:t>
          </a:r>
          <a:endParaRPr lang="en-US" sz="4000" kern="1200" dirty="0"/>
        </a:p>
      </dsp:txBody>
      <dsp:txXfrm>
        <a:off x="5278966" y="172855"/>
        <a:ext cx="2032000" cy="717431"/>
      </dsp:txXfrm>
    </dsp:sp>
    <dsp:sp modelId="{308831B8-EA6C-40CA-AF83-195FD08B712F}">
      <dsp:nvSpPr>
        <dsp:cNvPr id="0" name=""/>
        <dsp:cNvSpPr/>
      </dsp:nvSpPr>
      <dsp:spPr>
        <a:xfrm>
          <a:off x="4770966" y="531571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E100D-9BCA-4E4A-AD46-9B47AC6FBC8E}">
      <dsp:nvSpPr>
        <dsp:cNvPr id="0" name=""/>
        <dsp:cNvSpPr/>
      </dsp:nvSpPr>
      <dsp:spPr>
        <a:xfrm rot="5400000">
          <a:off x="2327486" y="773717"/>
          <a:ext cx="2682240" cy="219794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CAA88-3422-4F59-AD34-4ADF59C3A8C8}">
      <dsp:nvSpPr>
        <dsp:cNvPr id="0" name=""/>
        <dsp:cNvSpPr/>
      </dsp:nvSpPr>
      <dsp:spPr>
        <a:xfrm>
          <a:off x="5278966" y="931468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Клуб</a:t>
          </a:r>
          <a:endParaRPr lang="en-US" sz="4000" kern="1200" dirty="0"/>
        </a:p>
      </dsp:txBody>
      <dsp:txXfrm>
        <a:off x="5278966" y="931468"/>
        <a:ext cx="2032000" cy="717431"/>
      </dsp:txXfrm>
    </dsp:sp>
    <dsp:sp modelId="{D5BFC74B-23DD-4749-89C2-860A684F4ED1}">
      <dsp:nvSpPr>
        <dsp:cNvPr id="0" name=""/>
        <dsp:cNvSpPr/>
      </dsp:nvSpPr>
      <dsp:spPr>
        <a:xfrm>
          <a:off x="4770966" y="1290184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AB7D6-4EC9-4377-987B-19A4CFFC74E1}">
      <dsp:nvSpPr>
        <dsp:cNvPr id="0" name=""/>
        <dsp:cNvSpPr/>
      </dsp:nvSpPr>
      <dsp:spPr>
        <a:xfrm rot="5400000">
          <a:off x="2721626" y="1474690"/>
          <a:ext cx="2233303" cy="186266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85614-468E-4C2D-89C7-6A7F4462738D}">
      <dsp:nvSpPr>
        <dsp:cNvPr id="0" name=""/>
        <dsp:cNvSpPr/>
      </dsp:nvSpPr>
      <dsp:spPr>
        <a:xfrm>
          <a:off x="5278966" y="169008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1690082"/>
        <a:ext cx="2032000" cy="717431"/>
      </dsp:txXfrm>
    </dsp:sp>
    <dsp:sp modelId="{FAB44F8D-FFCF-447F-B62F-3B494BB61104}">
      <dsp:nvSpPr>
        <dsp:cNvPr id="0" name=""/>
        <dsp:cNvSpPr/>
      </dsp:nvSpPr>
      <dsp:spPr>
        <a:xfrm>
          <a:off x="4770966" y="2048797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634B5-09CC-4419-84A1-D30E739F9F5D}">
      <dsp:nvSpPr>
        <dsp:cNvPr id="0" name=""/>
        <dsp:cNvSpPr/>
      </dsp:nvSpPr>
      <dsp:spPr>
        <a:xfrm rot="5400000">
          <a:off x="3108113" y="2147011"/>
          <a:ext cx="1761066" cy="156464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54645-6B94-4118-B255-3B32C2E281E3}">
      <dsp:nvSpPr>
        <dsp:cNvPr id="0" name=""/>
        <dsp:cNvSpPr/>
      </dsp:nvSpPr>
      <dsp:spPr>
        <a:xfrm>
          <a:off x="5278966" y="2432439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2432439"/>
        <a:ext cx="2032000" cy="717431"/>
      </dsp:txXfrm>
    </dsp:sp>
    <dsp:sp modelId="{35C9FD56-DB7A-4EEF-BA53-EAFA2AA2C803}">
      <dsp:nvSpPr>
        <dsp:cNvPr id="0" name=""/>
        <dsp:cNvSpPr/>
      </dsp:nvSpPr>
      <dsp:spPr>
        <a:xfrm>
          <a:off x="4770966" y="2791155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CFB42-D799-4200-94B1-E82594B568AB}">
      <dsp:nvSpPr>
        <dsp:cNvPr id="0" name=""/>
        <dsp:cNvSpPr/>
      </dsp:nvSpPr>
      <dsp:spPr>
        <a:xfrm rot="5400000">
          <a:off x="3492838" y="2856856"/>
          <a:ext cx="1343829" cy="121242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0D967-6ED5-4E9E-BDD9-B506B642BA3C}">
      <dsp:nvSpPr>
        <dsp:cNvPr id="0" name=""/>
        <dsp:cNvSpPr/>
      </dsp:nvSpPr>
      <dsp:spPr>
        <a:xfrm>
          <a:off x="5278966" y="315312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3153122"/>
        <a:ext cx="2032000" cy="717431"/>
      </dsp:txXfrm>
    </dsp:sp>
    <dsp:sp modelId="{F6BB33D4-B280-4BB7-B1E4-59690477428B}">
      <dsp:nvSpPr>
        <dsp:cNvPr id="0" name=""/>
        <dsp:cNvSpPr/>
      </dsp:nvSpPr>
      <dsp:spPr>
        <a:xfrm>
          <a:off x="4770966" y="3511838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56ACF-F426-4327-BA77-E0375D7BA793}">
      <dsp:nvSpPr>
        <dsp:cNvPr id="0" name=""/>
        <dsp:cNvSpPr/>
      </dsp:nvSpPr>
      <dsp:spPr>
        <a:xfrm rot="5400000">
          <a:off x="3856566" y="3545704"/>
          <a:ext cx="948266" cy="88053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F662B-61E7-460D-A496-7C2CB2ACB904}">
      <dsp:nvSpPr>
        <dsp:cNvPr id="0" name=""/>
        <dsp:cNvSpPr/>
      </dsp:nvSpPr>
      <dsp:spPr>
        <a:xfrm>
          <a:off x="537633" y="1181811"/>
          <a:ext cx="4064000" cy="4064000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CDF7B-870D-4EC1-BDDC-829A833A6741}">
      <dsp:nvSpPr>
        <dsp:cNvPr id="0" name=""/>
        <dsp:cNvSpPr/>
      </dsp:nvSpPr>
      <dsp:spPr>
        <a:xfrm>
          <a:off x="989075" y="1633253"/>
          <a:ext cx="3161114" cy="3161114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BDFC7-5EBE-4C00-96EC-A158170DE96A}">
      <dsp:nvSpPr>
        <dsp:cNvPr id="0" name=""/>
        <dsp:cNvSpPr/>
      </dsp:nvSpPr>
      <dsp:spPr>
        <a:xfrm>
          <a:off x="1440518" y="2084696"/>
          <a:ext cx="2258229" cy="2258229"/>
        </a:xfrm>
        <a:prstGeom prst="ellipse">
          <a:avLst/>
        </a:prstGeom>
        <a:solidFill>
          <a:srgbClr val="5656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CFAEA-48FA-4DA5-8D8E-FAEA3FE69752}">
      <dsp:nvSpPr>
        <dsp:cNvPr id="0" name=""/>
        <dsp:cNvSpPr/>
      </dsp:nvSpPr>
      <dsp:spPr>
        <a:xfrm>
          <a:off x="1892299" y="2536478"/>
          <a:ext cx="1354666" cy="1354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DA3F8-1FBC-4F3B-BD4B-2F1DD6EF0709}">
      <dsp:nvSpPr>
        <dsp:cNvPr id="0" name=""/>
        <dsp:cNvSpPr/>
      </dsp:nvSpPr>
      <dsp:spPr>
        <a:xfrm>
          <a:off x="2343742" y="2987920"/>
          <a:ext cx="451781" cy="4517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75D3B-FFC0-4710-BE8D-6E23F49EBF9B}">
      <dsp:nvSpPr>
        <dsp:cNvPr id="0" name=""/>
        <dsp:cNvSpPr/>
      </dsp:nvSpPr>
      <dsp:spPr>
        <a:xfrm>
          <a:off x="5278966" y="172855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Член</a:t>
          </a:r>
          <a:endParaRPr lang="en-US" sz="4000" kern="1200" dirty="0"/>
        </a:p>
      </dsp:txBody>
      <dsp:txXfrm>
        <a:off x="5278966" y="172855"/>
        <a:ext cx="2032000" cy="717431"/>
      </dsp:txXfrm>
    </dsp:sp>
    <dsp:sp modelId="{308831B8-EA6C-40CA-AF83-195FD08B712F}">
      <dsp:nvSpPr>
        <dsp:cNvPr id="0" name=""/>
        <dsp:cNvSpPr/>
      </dsp:nvSpPr>
      <dsp:spPr>
        <a:xfrm>
          <a:off x="4770966" y="531571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E100D-9BCA-4E4A-AD46-9B47AC6FBC8E}">
      <dsp:nvSpPr>
        <dsp:cNvPr id="0" name=""/>
        <dsp:cNvSpPr/>
      </dsp:nvSpPr>
      <dsp:spPr>
        <a:xfrm rot="5400000">
          <a:off x="2327486" y="773717"/>
          <a:ext cx="2682240" cy="219794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CAA88-3422-4F59-AD34-4ADF59C3A8C8}">
      <dsp:nvSpPr>
        <dsp:cNvPr id="0" name=""/>
        <dsp:cNvSpPr/>
      </dsp:nvSpPr>
      <dsp:spPr>
        <a:xfrm>
          <a:off x="5278966" y="931468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Клуб</a:t>
          </a:r>
          <a:endParaRPr lang="en-US" sz="4000" kern="1200" dirty="0"/>
        </a:p>
      </dsp:txBody>
      <dsp:txXfrm>
        <a:off x="5278966" y="931468"/>
        <a:ext cx="2032000" cy="717431"/>
      </dsp:txXfrm>
    </dsp:sp>
    <dsp:sp modelId="{D5BFC74B-23DD-4749-89C2-860A684F4ED1}">
      <dsp:nvSpPr>
        <dsp:cNvPr id="0" name=""/>
        <dsp:cNvSpPr/>
      </dsp:nvSpPr>
      <dsp:spPr>
        <a:xfrm>
          <a:off x="4770966" y="1290184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AB7D6-4EC9-4377-987B-19A4CFFC74E1}">
      <dsp:nvSpPr>
        <dsp:cNvPr id="0" name=""/>
        <dsp:cNvSpPr/>
      </dsp:nvSpPr>
      <dsp:spPr>
        <a:xfrm rot="5400000">
          <a:off x="2721626" y="1474690"/>
          <a:ext cx="2233303" cy="186266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85614-468E-4C2D-89C7-6A7F4462738D}">
      <dsp:nvSpPr>
        <dsp:cNvPr id="0" name=""/>
        <dsp:cNvSpPr/>
      </dsp:nvSpPr>
      <dsp:spPr>
        <a:xfrm>
          <a:off x="5278966" y="169008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Зона</a:t>
          </a:r>
          <a:endParaRPr lang="en-US" sz="4000" kern="1200" dirty="0"/>
        </a:p>
      </dsp:txBody>
      <dsp:txXfrm>
        <a:off x="5278966" y="1690082"/>
        <a:ext cx="2032000" cy="717431"/>
      </dsp:txXfrm>
    </dsp:sp>
    <dsp:sp modelId="{FAB44F8D-FFCF-447F-B62F-3B494BB61104}">
      <dsp:nvSpPr>
        <dsp:cNvPr id="0" name=""/>
        <dsp:cNvSpPr/>
      </dsp:nvSpPr>
      <dsp:spPr>
        <a:xfrm>
          <a:off x="4770966" y="2048797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634B5-09CC-4419-84A1-D30E739F9F5D}">
      <dsp:nvSpPr>
        <dsp:cNvPr id="0" name=""/>
        <dsp:cNvSpPr/>
      </dsp:nvSpPr>
      <dsp:spPr>
        <a:xfrm rot="5400000">
          <a:off x="3108113" y="2147011"/>
          <a:ext cx="1761066" cy="156464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54645-6B94-4118-B255-3B32C2E281E3}">
      <dsp:nvSpPr>
        <dsp:cNvPr id="0" name=""/>
        <dsp:cNvSpPr/>
      </dsp:nvSpPr>
      <dsp:spPr>
        <a:xfrm>
          <a:off x="5278966" y="2432439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2432439"/>
        <a:ext cx="2032000" cy="717431"/>
      </dsp:txXfrm>
    </dsp:sp>
    <dsp:sp modelId="{35C9FD56-DB7A-4EEF-BA53-EAFA2AA2C803}">
      <dsp:nvSpPr>
        <dsp:cNvPr id="0" name=""/>
        <dsp:cNvSpPr/>
      </dsp:nvSpPr>
      <dsp:spPr>
        <a:xfrm>
          <a:off x="4770966" y="2791155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CFB42-D799-4200-94B1-E82594B568AB}">
      <dsp:nvSpPr>
        <dsp:cNvPr id="0" name=""/>
        <dsp:cNvSpPr/>
      </dsp:nvSpPr>
      <dsp:spPr>
        <a:xfrm rot="5400000">
          <a:off x="3492838" y="2856856"/>
          <a:ext cx="1343829" cy="121242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0D967-6ED5-4E9E-BDD9-B506B642BA3C}">
      <dsp:nvSpPr>
        <dsp:cNvPr id="0" name=""/>
        <dsp:cNvSpPr/>
      </dsp:nvSpPr>
      <dsp:spPr>
        <a:xfrm>
          <a:off x="5278966" y="315312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3153122"/>
        <a:ext cx="2032000" cy="717431"/>
      </dsp:txXfrm>
    </dsp:sp>
    <dsp:sp modelId="{F6BB33D4-B280-4BB7-B1E4-59690477428B}">
      <dsp:nvSpPr>
        <dsp:cNvPr id="0" name=""/>
        <dsp:cNvSpPr/>
      </dsp:nvSpPr>
      <dsp:spPr>
        <a:xfrm>
          <a:off x="4770966" y="3511838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56ACF-F426-4327-BA77-E0375D7BA793}">
      <dsp:nvSpPr>
        <dsp:cNvPr id="0" name=""/>
        <dsp:cNvSpPr/>
      </dsp:nvSpPr>
      <dsp:spPr>
        <a:xfrm rot="5400000">
          <a:off x="3856566" y="3545704"/>
          <a:ext cx="948266" cy="88053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F662B-61E7-460D-A496-7C2CB2ACB904}">
      <dsp:nvSpPr>
        <dsp:cNvPr id="0" name=""/>
        <dsp:cNvSpPr/>
      </dsp:nvSpPr>
      <dsp:spPr>
        <a:xfrm>
          <a:off x="537633" y="1181811"/>
          <a:ext cx="4064000" cy="4064000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CDF7B-870D-4EC1-BDDC-829A833A6741}">
      <dsp:nvSpPr>
        <dsp:cNvPr id="0" name=""/>
        <dsp:cNvSpPr/>
      </dsp:nvSpPr>
      <dsp:spPr>
        <a:xfrm>
          <a:off x="989075" y="1633253"/>
          <a:ext cx="3161114" cy="3161114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BDFC7-5EBE-4C00-96EC-A158170DE96A}">
      <dsp:nvSpPr>
        <dsp:cNvPr id="0" name=""/>
        <dsp:cNvSpPr/>
      </dsp:nvSpPr>
      <dsp:spPr>
        <a:xfrm>
          <a:off x="1440518" y="2084696"/>
          <a:ext cx="2258229" cy="2258229"/>
        </a:xfrm>
        <a:prstGeom prst="ellipse">
          <a:avLst/>
        </a:prstGeom>
        <a:solidFill>
          <a:srgbClr val="5656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CFAEA-48FA-4DA5-8D8E-FAEA3FE69752}">
      <dsp:nvSpPr>
        <dsp:cNvPr id="0" name=""/>
        <dsp:cNvSpPr/>
      </dsp:nvSpPr>
      <dsp:spPr>
        <a:xfrm>
          <a:off x="1892299" y="2536478"/>
          <a:ext cx="1354666" cy="1354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DA3F8-1FBC-4F3B-BD4B-2F1DD6EF0709}">
      <dsp:nvSpPr>
        <dsp:cNvPr id="0" name=""/>
        <dsp:cNvSpPr/>
      </dsp:nvSpPr>
      <dsp:spPr>
        <a:xfrm>
          <a:off x="2343742" y="2987920"/>
          <a:ext cx="451781" cy="4517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75D3B-FFC0-4710-BE8D-6E23F49EBF9B}">
      <dsp:nvSpPr>
        <dsp:cNvPr id="0" name=""/>
        <dsp:cNvSpPr/>
      </dsp:nvSpPr>
      <dsp:spPr>
        <a:xfrm>
          <a:off x="5278966" y="172855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Член</a:t>
          </a:r>
          <a:endParaRPr lang="en-US" sz="4000" kern="1200" dirty="0"/>
        </a:p>
      </dsp:txBody>
      <dsp:txXfrm>
        <a:off x="5278966" y="172855"/>
        <a:ext cx="2032000" cy="717431"/>
      </dsp:txXfrm>
    </dsp:sp>
    <dsp:sp modelId="{308831B8-EA6C-40CA-AF83-195FD08B712F}">
      <dsp:nvSpPr>
        <dsp:cNvPr id="0" name=""/>
        <dsp:cNvSpPr/>
      </dsp:nvSpPr>
      <dsp:spPr>
        <a:xfrm>
          <a:off x="4770966" y="531571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E100D-9BCA-4E4A-AD46-9B47AC6FBC8E}">
      <dsp:nvSpPr>
        <dsp:cNvPr id="0" name=""/>
        <dsp:cNvSpPr/>
      </dsp:nvSpPr>
      <dsp:spPr>
        <a:xfrm rot="5400000">
          <a:off x="2327486" y="773717"/>
          <a:ext cx="2682240" cy="219794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CAA88-3422-4F59-AD34-4ADF59C3A8C8}">
      <dsp:nvSpPr>
        <dsp:cNvPr id="0" name=""/>
        <dsp:cNvSpPr/>
      </dsp:nvSpPr>
      <dsp:spPr>
        <a:xfrm>
          <a:off x="5278966" y="931468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Клуб</a:t>
          </a:r>
          <a:endParaRPr lang="en-US" sz="4000" kern="1200" dirty="0"/>
        </a:p>
      </dsp:txBody>
      <dsp:txXfrm>
        <a:off x="5278966" y="931468"/>
        <a:ext cx="2032000" cy="717431"/>
      </dsp:txXfrm>
    </dsp:sp>
    <dsp:sp modelId="{D5BFC74B-23DD-4749-89C2-860A684F4ED1}">
      <dsp:nvSpPr>
        <dsp:cNvPr id="0" name=""/>
        <dsp:cNvSpPr/>
      </dsp:nvSpPr>
      <dsp:spPr>
        <a:xfrm>
          <a:off x="4770966" y="1290184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AB7D6-4EC9-4377-987B-19A4CFFC74E1}">
      <dsp:nvSpPr>
        <dsp:cNvPr id="0" name=""/>
        <dsp:cNvSpPr/>
      </dsp:nvSpPr>
      <dsp:spPr>
        <a:xfrm rot="5400000">
          <a:off x="2721626" y="1474690"/>
          <a:ext cx="2233303" cy="186266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85614-468E-4C2D-89C7-6A7F4462738D}">
      <dsp:nvSpPr>
        <dsp:cNvPr id="0" name=""/>
        <dsp:cNvSpPr/>
      </dsp:nvSpPr>
      <dsp:spPr>
        <a:xfrm>
          <a:off x="5278966" y="169008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Зона</a:t>
          </a:r>
          <a:endParaRPr lang="en-US" sz="4000" kern="1200" dirty="0"/>
        </a:p>
      </dsp:txBody>
      <dsp:txXfrm>
        <a:off x="5278966" y="1690082"/>
        <a:ext cx="2032000" cy="717431"/>
      </dsp:txXfrm>
    </dsp:sp>
    <dsp:sp modelId="{FAB44F8D-FFCF-447F-B62F-3B494BB61104}">
      <dsp:nvSpPr>
        <dsp:cNvPr id="0" name=""/>
        <dsp:cNvSpPr/>
      </dsp:nvSpPr>
      <dsp:spPr>
        <a:xfrm>
          <a:off x="4770966" y="2048797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634B5-09CC-4419-84A1-D30E739F9F5D}">
      <dsp:nvSpPr>
        <dsp:cNvPr id="0" name=""/>
        <dsp:cNvSpPr/>
      </dsp:nvSpPr>
      <dsp:spPr>
        <a:xfrm rot="5400000">
          <a:off x="3108113" y="2147011"/>
          <a:ext cx="1761066" cy="156464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54645-6B94-4118-B255-3B32C2E281E3}">
      <dsp:nvSpPr>
        <dsp:cNvPr id="0" name=""/>
        <dsp:cNvSpPr/>
      </dsp:nvSpPr>
      <dsp:spPr>
        <a:xfrm>
          <a:off x="5278966" y="2432439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4000" kern="1200" dirty="0"/>
            <a:t>Регион</a:t>
          </a:r>
          <a:endParaRPr lang="en-US" sz="4000" kern="1200" dirty="0"/>
        </a:p>
      </dsp:txBody>
      <dsp:txXfrm>
        <a:off x="5278966" y="2432439"/>
        <a:ext cx="2032000" cy="717431"/>
      </dsp:txXfrm>
    </dsp:sp>
    <dsp:sp modelId="{35C9FD56-DB7A-4EEF-BA53-EAFA2AA2C803}">
      <dsp:nvSpPr>
        <dsp:cNvPr id="0" name=""/>
        <dsp:cNvSpPr/>
      </dsp:nvSpPr>
      <dsp:spPr>
        <a:xfrm>
          <a:off x="4770966" y="2791155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CFB42-D799-4200-94B1-E82594B568AB}">
      <dsp:nvSpPr>
        <dsp:cNvPr id="0" name=""/>
        <dsp:cNvSpPr/>
      </dsp:nvSpPr>
      <dsp:spPr>
        <a:xfrm rot="5400000">
          <a:off x="3492838" y="2856856"/>
          <a:ext cx="1343829" cy="121242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0D967-6ED5-4E9E-BDD9-B506B642BA3C}">
      <dsp:nvSpPr>
        <dsp:cNvPr id="0" name=""/>
        <dsp:cNvSpPr/>
      </dsp:nvSpPr>
      <dsp:spPr>
        <a:xfrm>
          <a:off x="5278966" y="315312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278966" y="3153122"/>
        <a:ext cx="2032000" cy="717431"/>
      </dsp:txXfrm>
    </dsp:sp>
    <dsp:sp modelId="{F6BB33D4-B280-4BB7-B1E4-59690477428B}">
      <dsp:nvSpPr>
        <dsp:cNvPr id="0" name=""/>
        <dsp:cNvSpPr/>
      </dsp:nvSpPr>
      <dsp:spPr>
        <a:xfrm>
          <a:off x="4770966" y="3511838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56ACF-F426-4327-BA77-E0375D7BA793}">
      <dsp:nvSpPr>
        <dsp:cNvPr id="0" name=""/>
        <dsp:cNvSpPr/>
      </dsp:nvSpPr>
      <dsp:spPr>
        <a:xfrm rot="5400000">
          <a:off x="3856566" y="3545704"/>
          <a:ext cx="948266" cy="88053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F662B-61E7-460D-A496-7C2CB2ACB904}">
      <dsp:nvSpPr>
        <dsp:cNvPr id="0" name=""/>
        <dsp:cNvSpPr/>
      </dsp:nvSpPr>
      <dsp:spPr>
        <a:xfrm>
          <a:off x="383114" y="1181811"/>
          <a:ext cx="4064000" cy="4064000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CDF7B-870D-4EC1-BDDC-829A833A6741}">
      <dsp:nvSpPr>
        <dsp:cNvPr id="0" name=""/>
        <dsp:cNvSpPr/>
      </dsp:nvSpPr>
      <dsp:spPr>
        <a:xfrm>
          <a:off x="834557" y="1633253"/>
          <a:ext cx="3161114" cy="3161114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BDFC7-5EBE-4C00-96EC-A158170DE96A}">
      <dsp:nvSpPr>
        <dsp:cNvPr id="0" name=""/>
        <dsp:cNvSpPr/>
      </dsp:nvSpPr>
      <dsp:spPr>
        <a:xfrm>
          <a:off x="1286000" y="2084696"/>
          <a:ext cx="2258229" cy="2258229"/>
        </a:xfrm>
        <a:prstGeom prst="ellipse">
          <a:avLst/>
        </a:prstGeom>
        <a:solidFill>
          <a:srgbClr val="5656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CFAEA-48FA-4DA5-8D8E-FAEA3FE69752}">
      <dsp:nvSpPr>
        <dsp:cNvPr id="0" name=""/>
        <dsp:cNvSpPr/>
      </dsp:nvSpPr>
      <dsp:spPr>
        <a:xfrm>
          <a:off x="1737781" y="2536478"/>
          <a:ext cx="1354666" cy="1354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DA3F8-1FBC-4F3B-BD4B-2F1DD6EF0709}">
      <dsp:nvSpPr>
        <dsp:cNvPr id="0" name=""/>
        <dsp:cNvSpPr/>
      </dsp:nvSpPr>
      <dsp:spPr>
        <a:xfrm>
          <a:off x="2189224" y="2987920"/>
          <a:ext cx="451781" cy="4517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75D3B-FFC0-4710-BE8D-6E23F49EBF9B}">
      <dsp:nvSpPr>
        <dsp:cNvPr id="0" name=""/>
        <dsp:cNvSpPr/>
      </dsp:nvSpPr>
      <dsp:spPr>
        <a:xfrm>
          <a:off x="5124448" y="172855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Член</a:t>
          </a:r>
          <a:endParaRPr lang="en-US" sz="3900" kern="1200" dirty="0"/>
        </a:p>
      </dsp:txBody>
      <dsp:txXfrm>
        <a:off x="5124448" y="172855"/>
        <a:ext cx="2032000" cy="717431"/>
      </dsp:txXfrm>
    </dsp:sp>
    <dsp:sp modelId="{308831B8-EA6C-40CA-AF83-195FD08B712F}">
      <dsp:nvSpPr>
        <dsp:cNvPr id="0" name=""/>
        <dsp:cNvSpPr/>
      </dsp:nvSpPr>
      <dsp:spPr>
        <a:xfrm>
          <a:off x="4616448" y="531571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E100D-9BCA-4E4A-AD46-9B47AC6FBC8E}">
      <dsp:nvSpPr>
        <dsp:cNvPr id="0" name=""/>
        <dsp:cNvSpPr/>
      </dsp:nvSpPr>
      <dsp:spPr>
        <a:xfrm rot="5400000">
          <a:off x="2172968" y="773717"/>
          <a:ext cx="2682240" cy="219794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CAA88-3422-4F59-AD34-4ADF59C3A8C8}">
      <dsp:nvSpPr>
        <dsp:cNvPr id="0" name=""/>
        <dsp:cNvSpPr/>
      </dsp:nvSpPr>
      <dsp:spPr>
        <a:xfrm>
          <a:off x="5124448" y="931468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Клуб</a:t>
          </a:r>
          <a:endParaRPr lang="en-US" sz="3900" kern="1200" dirty="0"/>
        </a:p>
      </dsp:txBody>
      <dsp:txXfrm>
        <a:off x="5124448" y="931468"/>
        <a:ext cx="2032000" cy="717431"/>
      </dsp:txXfrm>
    </dsp:sp>
    <dsp:sp modelId="{D5BFC74B-23DD-4749-89C2-860A684F4ED1}">
      <dsp:nvSpPr>
        <dsp:cNvPr id="0" name=""/>
        <dsp:cNvSpPr/>
      </dsp:nvSpPr>
      <dsp:spPr>
        <a:xfrm>
          <a:off x="4616448" y="1290184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AB7D6-4EC9-4377-987B-19A4CFFC74E1}">
      <dsp:nvSpPr>
        <dsp:cNvPr id="0" name=""/>
        <dsp:cNvSpPr/>
      </dsp:nvSpPr>
      <dsp:spPr>
        <a:xfrm rot="5400000">
          <a:off x="2567108" y="1474690"/>
          <a:ext cx="2233303" cy="186266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85614-468E-4C2D-89C7-6A7F4462738D}">
      <dsp:nvSpPr>
        <dsp:cNvPr id="0" name=""/>
        <dsp:cNvSpPr/>
      </dsp:nvSpPr>
      <dsp:spPr>
        <a:xfrm>
          <a:off x="5124448" y="169008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Зона</a:t>
          </a:r>
          <a:endParaRPr lang="en-US" sz="3900" kern="1200" dirty="0"/>
        </a:p>
      </dsp:txBody>
      <dsp:txXfrm>
        <a:off x="5124448" y="1690082"/>
        <a:ext cx="2032000" cy="717431"/>
      </dsp:txXfrm>
    </dsp:sp>
    <dsp:sp modelId="{FAB44F8D-FFCF-447F-B62F-3B494BB61104}">
      <dsp:nvSpPr>
        <dsp:cNvPr id="0" name=""/>
        <dsp:cNvSpPr/>
      </dsp:nvSpPr>
      <dsp:spPr>
        <a:xfrm>
          <a:off x="4616448" y="2048797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634B5-09CC-4419-84A1-D30E739F9F5D}">
      <dsp:nvSpPr>
        <dsp:cNvPr id="0" name=""/>
        <dsp:cNvSpPr/>
      </dsp:nvSpPr>
      <dsp:spPr>
        <a:xfrm rot="5400000">
          <a:off x="2953594" y="2147011"/>
          <a:ext cx="1761066" cy="156464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54645-6B94-4118-B255-3B32C2E281E3}">
      <dsp:nvSpPr>
        <dsp:cNvPr id="0" name=""/>
        <dsp:cNvSpPr/>
      </dsp:nvSpPr>
      <dsp:spPr>
        <a:xfrm>
          <a:off x="5124448" y="2432439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Регион</a:t>
          </a:r>
          <a:endParaRPr lang="en-US" sz="3900" kern="1200" dirty="0"/>
        </a:p>
      </dsp:txBody>
      <dsp:txXfrm>
        <a:off x="5124448" y="2432439"/>
        <a:ext cx="2032000" cy="717431"/>
      </dsp:txXfrm>
    </dsp:sp>
    <dsp:sp modelId="{35C9FD56-DB7A-4EEF-BA53-EAFA2AA2C803}">
      <dsp:nvSpPr>
        <dsp:cNvPr id="0" name=""/>
        <dsp:cNvSpPr/>
      </dsp:nvSpPr>
      <dsp:spPr>
        <a:xfrm>
          <a:off x="4616448" y="2791155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CFB42-D799-4200-94B1-E82594B568AB}">
      <dsp:nvSpPr>
        <dsp:cNvPr id="0" name=""/>
        <dsp:cNvSpPr/>
      </dsp:nvSpPr>
      <dsp:spPr>
        <a:xfrm rot="5400000">
          <a:off x="3338320" y="2856856"/>
          <a:ext cx="1343829" cy="121242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0D967-6ED5-4E9E-BDD9-B506B642BA3C}">
      <dsp:nvSpPr>
        <dsp:cNvPr id="0" name=""/>
        <dsp:cNvSpPr/>
      </dsp:nvSpPr>
      <dsp:spPr>
        <a:xfrm>
          <a:off x="4815411" y="3153122"/>
          <a:ext cx="2650073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Дистрикт</a:t>
          </a:r>
          <a:endParaRPr lang="en-US" sz="3900" kern="1200" dirty="0"/>
        </a:p>
      </dsp:txBody>
      <dsp:txXfrm>
        <a:off x="4815411" y="3153122"/>
        <a:ext cx="2650073" cy="717431"/>
      </dsp:txXfrm>
    </dsp:sp>
    <dsp:sp modelId="{F6BB33D4-B280-4BB7-B1E4-59690477428B}">
      <dsp:nvSpPr>
        <dsp:cNvPr id="0" name=""/>
        <dsp:cNvSpPr/>
      </dsp:nvSpPr>
      <dsp:spPr>
        <a:xfrm>
          <a:off x="4616448" y="3511838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56ACF-F426-4327-BA77-E0375D7BA793}">
      <dsp:nvSpPr>
        <dsp:cNvPr id="0" name=""/>
        <dsp:cNvSpPr/>
      </dsp:nvSpPr>
      <dsp:spPr>
        <a:xfrm rot="5400000">
          <a:off x="3702048" y="3545704"/>
          <a:ext cx="948266" cy="88053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951C9-6B40-4341-9B47-4D8D22FF3FD4}">
      <dsp:nvSpPr>
        <dsp:cNvPr id="0" name=""/>
        <dsp:cNvSpPr/>
      </dsp:nvSpPr>
      <dsp:spPr>
        <a:xfrm>
          <a:off x="0" y="0"/>
          <a:ext cx="8128000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BD6159-1E6E-45D5-BF9A-A7DC41D59319}">
      <dsp:nvSpPr>
        <dsp:cNvPr id="0" name=""/>
        <dsp:cNvSpPr/>
      </dsp:nvSpPr>
      <dsp:spPr>
        <a:xfrm>
          <a:off x="0" y="0"/>
          <a:ext cx="1625600" cy="64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625600" cy="6477000"/>
      </dsp:txXfrm>
    </dsp:sp>
    <dsp:sp modelId="{EBD4B6D0-88E1-447B-AF46-AC0F64EC998D}">
      <dsp:nvSpPr>
        <dsp:cNvPr id="0" name=""/>
        <dsp:cNvSpPr/>
      </dsp:nvSpPr>
      <dsp:spPr>
        <a:xfrm>
          <a:off x="1747520" y="27909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Lions Clubs International Foundation</a:t>
          </a:r>
        </a:p>
      </dsp:txBody>
      <dsp:txXfrm>
        <a:off x="1747520" y="27909"/>
        <a:ext cx="6380480" cy="558198"/>
      </dsp:txXfrm>
    </dsp:sp>
    <dsp:sp modelId="{46BD732D-4BD0-4D10-BB1B-9B2BDC6E478C}">
      <dsp:nvSpPr>
        <dsp:cNvPr id="0" name=""/>
        <dsp:cNvSpPr/>
      </dsp:nvSpPr>
      <dsp:spPr>
        <a:xfrm>
          <a:off x="1625599" y="586108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D9B92-D99E-462A-88BE-06C868953947}">
      <dsp:nvSpPr>
        <dsp:cNvPr id="0" name=""/>
        <dsp:cNvSpPr/>
      </dsp:nvSpPr>
      <dsp:spPr>
        <a:xfrm>
          <a:off x="1747520" y="614018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Конвенция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614018"/>
        <a:ext cx="6380480" cy="558198"/>
      </dsp:txXfrm>
    </dsp:sp>
    <dsp:sp modelId="{9F8FC87C-0540-4A9E-82F5-3F3597EF9D8A}">
      <dsp:nvSpPr>
        <dsp:cNvPr id="0" name=""/>
        <dsp:cNvSpPr/>
      </dsp:nvSpPr>
      <dsp:spPr>
        <a:xfrm>
          <a:off x="1625599" y="1172216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724C6-030B-4364-AD7F-89934079B76E}">
      <dsp:nvSpPr>
        <dsp:cNvPr id="0" name=""/>
        <dsp:cNvSpPr/>
      </dsp:nvSpPr>
      <dsp:spPr>
        <a:xfrm>
          <a:off x="1747520" y="1200126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Членство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1747520" y="1200126"/>
        <a:ext cx="6380480" cy="558198"/>
      </dsp:txXfrm>
    </dsp:sp>
    <dsp:sp modelId="{A820A355-B3CA-4927-A8AF-AA86486360FE}">
      <dsp:nvSpPr>
        <dsp:cNvPr id="0" name=""/>
        <dsp:cNvSpPr/>
      </dsp:nvSpPr>
      <dsp:spPr>
        <a:xfrm>
          <a:off x="1625599" y="1758325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99CBE-0259-44F0-AE89-9D3958FCD097}">
      <dsp:nvSpPr>
        <dsp:cNvPr id="0" name=""/>
        <dsp:cNvSpPr/>
      </dsp:nvSpPr>
      <dsp:spPr>
        <a:xfrm>
          <a:off x="1747520" y="1786235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Дейности и услуги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1786235"/>
        <a:ext cx="6380480" cy="558198"/>
      </dsp:txXfrm>
    </dsp:sp>
    <dsp:sp modelId="{B80BB868-5DCF-4AAE-B9B5-742C5E13EFCA}">
      <dsp:nvSpPr>
        <dsp:cNvPr id="0" name=""/>
        <dsp:cNvSpPr/>
      </dsp:nvSpPr>
      <dsp:spPr>
        <a:xfrm>
          <a:off x="1625599" y="2344433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5588A-167C-4F7C-8B1A-5D5319F7A139}">
      <dsp:nvSpPr>
        <dsp:cNvPr id="0" name=""/>
        <dsp:cNvSpPr/>
      </dsp:nvSpPr>
      <dsp:spPr>
        <a:xfrm>
          <a:off x="1747520" y="2372343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Развитие на Лидерството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2372343"/>
        <a:ext cx="6380480" cy="558198"/>
      </dsp:txXfrm>
    </dsp:sp>
    <dsp:sp modelId="{9080B60A-B586-4E48-B325-016D06913481}">
      <dsp:nvSpPr>
        <dsp:cNvPr id="0" name=""/>
        <dsp:cNvSpPr/>
      </dsp:nvSpPr>
      <dsp:spPr>
        <a:xfrm>
          <a:off x="1625599" y="2930542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B741D-55B0-46F9-876A-736E2D0A3B0A}">
      <dsp:nvSpPr>
        <dsp:cNvPr id="0" name=""/>
        <dsp:cNvSpPr/>
      </dsp:nvSpPr>
      <dsp:spPr>
        <a:xfrm>
          <a:off x="1747520" y="2958451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Администриране на членовете и помощ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2958451"/>
        <a:ext cx="6380480" cy="558198"/>
      </dsp:txXfrm>
    </dsp:sp>
    <dsp:sp modelId="{B5E992E2-EB34-4A0F-A152-A7501741A299}">
      <dsp:nvSpPr>
        <dsp:cNvPr id="0" name=""/>
        <dsp:cNvSpPr/>
      </dsp:nvSpPr>
      <dsp:spPr>
        <a:xfrm>
          <a:off x="1625599" y="3516650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B072D-22FC-4750-B14C-E5558047BD17}">
      <dsp:nvSpPr>
        <dsp:cNvPr id="0" name=""/>
        <dsp:cNvSpPr/>
      </dsp:nvSpPr>
      <dsp:spPr>
        <a:xfrm>
          <a:off x="1747520" y="3544560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Дистрикт- и Клубно администриране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3544560"/>
        <a:ext cx="6380480" cy="558198"/>
      </dsp:txXfrm>
    </dsp:sp>
    <dsp:sp modelId="{2AB9A3E1-4E11-457E-8BD4-16A9DFE2552D}">
      <dsp:nvSpPr>
        <dsp:cNvPr id="0" name=""/>
        <dsp:cNvSpPr/>
      </dsp:nvSpPr>
      <dsp:spPr>
        <a:xfrm>
          <a:off x="1625599" y="4102758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CEBF3-B034-455B-9492-47989C16DCB6}">
      <dsp:nvSpPr>
        <dsp:cNvPr id="0" name=""/>
        <dsp:cNvSpPr/>
      </dsp:nvSpPr>
      <dsp:spPr>
        <a:xfrm>
          <a:off x="1747520" y="4130668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Маркетинг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4130668"/>
        <a:ext cx="6380480" cy="558198"/>
      </dsp:txXfrm>
    </dsp:sp>
    <dsp:sp modelId="{FA0BB9A8-679E-46FA-8090-34C74B82A692}">
      <dsp:nvSpPr>
        <dsp:cNvPr id="0" name=""/>
        <dsp:cNvSpPr/>
      </dsp:nvSpPr>
      <dsp:spPr>
        <a:xfrm>
          <a:off x="1625599" y="4688867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E7CBE-570E-494F-AE17-2045807FC175}">
      <dsp:nvSpPr>
        <dsp:cNvPr id="0" name=""/>
        <dsp:cNvSpPr/>
      </dsp:nvSpPr>
      <dsp:spPr>
        <a:xfrm>
          <a:off x="1747520" y="4716777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Отдел Правен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4716777"/>
        <a:ext cx="6380480" cy="558198"/>
      </dsp:txXfrm>
    </dsp:sp>
    <dsp:sp modelId="{72932F07-2F9E-4596-8061-A26E202DE5E5}">
      <dsp:nvSpPr>
        <dsp:cNvPr id="0" name=""/>
        <dsp:cNvSpPr/>
      </dsp:nvSpPr>
      <dsp:spPr>
        <a:xfrm>
          <a:off x="1625599" y="5274975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1DA4F-1586-41BE-B92C-722D6D7A5159}">
      <dsp:nvSpPr>
        <dsp:cNvPr id="0" name=""/>
        <dsp:cNvSpPr/>
      </dsp:nvSpPr>
      <dsp:spPr>
        <a:xfrm>
          <a:off x="1747520" y="5302885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Информационни Технологии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5302885"/>
        <a:ext cx="6380480" cy="558198"/>
      </dsp:txXfrm>
    </dsp:sp>
    <dsp:sp modelId="{9FF08309-74F3-4007-97BD-D008323DE325}">
      <dsp:nvSpPr>
        <dsp:cNvPr id="0" name=""/>
        <dsp:cNvSpPr/>
      </dsp:nvSpPr>
      <dsp:spPr>
        <a:xfrm>
          <a:off x="1625599" y="5861084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6246F-811A-42A5-A432-EEF76F80FC9D}">
      <dsp:nvSpPr>
        <dsp:cNvPr id="0" name=""/>
        <dsp:cNvSpPr/>
      </dsp:nvSpPr>
      <dsp:spPr>
        <a:xfrm>
          <a:off x="1747520" y="5888994"/>
          <a:ext cx="6380480" cy="558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kern="1200" dirty="0">
              <a:latin typeface="Arial" panose="020B0604020202020204" pitchFamily="34" charset="0"/>
              <a:cs typeface="Arial" panose="020B0604020202020204" pitchFamily="34" charset="0"/>
            </a:rPr>
            <a:t>Финанси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7520" y="5888994"/>
        <a:ext cx="6380480" cy="558198"/>
      </dsp:txXfrm>
    </dsp:sp>
    <dsp:sp modelId="{0DC3F331-1F57-4118-9A41-838E2F3B9D5B}">
      <dsp:nvSpPr>
        <dsp:cNvPr id="0" name=""/>
        <dsp:cNvSpPr/>
      </dsp:nvSpPr>
      <dsp:spPr>
        <a:xfrm>
          <a:off x="1625599" y="6447192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За всички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членове е важно да познават историята, организацията, дейността и членството в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International. </a:t>
            </a:r>
            <a:r>
              <a:rPr lang="bg-BG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Това са фундаментите, които гарантират нашето бъдеще като най-голямата хуманитарна организация в света за много години напред.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93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1973,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LCIF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учредява наградата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Melvin Jones Fellowship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дарители, най-високото отличие на Фондацията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Melvin Jones Fellowship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много важна за Фондацията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осигурява 70 процента от приходите. Признание за хуманитарна дейност,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Melvin Jones Fellowship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 дава на хора, които са дарили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US$1000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на хора, за които е било направено дарението от други.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84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24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Друг исторически момент за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е включването на жени за членове през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Днес, жените са най-бързо нарастващия сегмент от асоциацията и носят богатство на идеи, енергия и умения в нашата организация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През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2018, Lions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избират първия си Международен Президент – Жена -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Gudrun Yngvadottir.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Поставя се началото на инициативата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New Voices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за включването на повече жени, младежи и непредставени социални групи в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 и за насърчаването на жените да заемат лидерски позиции.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0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1988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Стартира Международния Конкурс ПЛАКАТ НА МИРА за младежи от цял свят, за да изразяват своите артистични виждания за мира. Ежегодно Лайънс клубовете по света спонсорират конкурса в своите общности.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36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Партньорството на </a:t>
            </a:r>
            <a:r>
              <a:rPr lang="en-US" dirty="0"/>
              <a:t> Carter Center </a:t>
            </a:r>
            <a:r>
              <a:rPr lang="bg-BG" dirty="0"/>
              <a:t>и Фондацията на </a:t>
            </a:r>
            <a:r>
              <a:rPr lang="en-US" dirty="0"/>
              <a:t>LCI</a:t>
            </a:r>
            <a:r>
              <a:rPr lang="bg-BG" dirty="0"/>
              <a:t>, наречено Инициатива </a:t>
            </a:r>
            <a:r>
              <a:rPr lang="en-US" dirty="0"/>
              <a:t>Lions-Carter Center </a:t>
            </a:r>
            <a:r>
              <a:rPr lang="en-US" dirty="0" err="1"/>
              <a:t>SightFirst</a:t>
            </a:r>
            <a:r>
              <a:rPr lang="bg-BG" dirty="0"/>
              <a:t>, стартира през</a:t>
            </a:r>
            <a:r>
              <a:rPr lang="en-US" dirty="0"/>
              <a:t> 1999. </a:t>
            </a:r>
            <a:r>
              <a:rPr lang="bg-BG" dirty="0"/>
              <a:t>През </a:t>
            </a:r>
            <a:r>
              <a:rPr lang="en-US" dirty="0"/>
              <a:t>2014, </a:t>
            </a:r>
            <a:r>
              <a:rPr lang="bg-BG" dirty="0"/>
              <a:t>бившият президент на САЩ Джими Картър говори на церемония и съобщава разширяването на инициативата</a:t>
            </a:r>
            <a:r>
              <a:rPr lang="en-US" dirty="0"/>
              <a:t>:</a:t>
            </a:r>
          </a:p>
          <a:p>
            <a:r>
              <a:rPr lang="en-US" dirty="0"/>
              <a:t>“ 20 </a:t>
            </a:r>
            <a:r>
              <a:rPr lang="bg-BG" dirty="0"/>
              <a:t>години партньорството с Фондацията на </a:t>
            </a:r>
            <a:r>
              <a:rPr lang="en-US" dirty="0"/>
              <a:t>LCI </a:t>
            </a:r>
            <a:r>
              <a:rPr lang="bg-BG" dirty="0"/>
              <a:t>е важен инструмент в подкрепа на лидерството на Картър Център в битката срещу пренебрегваните болести.</a:t>
            </a:r>
            <a:r>
              <a:rPr lang="en-US" dirty="0"/>
              <a:t> </a:t>
            </a:r>
            <a:r>
              <a:rPr lang="bg-BG" dirty="0"/>
              <a:t>Продължаващата финансова подкрепа на Лайънс ще помогне на Картър Център и местните Лайънс клубове и други национални партрьори да се борят с предотвратимаата слепота в някои от най-засегнатите общности в света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5045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През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Фондацията стартира Кампанията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SightFirst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II, 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второто си мащабно усилие за привличане на средства за предоставяне на грижи и дейности за зрението на хора по цял свят. На Международната Конвенция през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2008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се съобщава, че кампанията е събрала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US$205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милиона долара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bg-BG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259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През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опустошително земетресение причинява масивни щети в провинция Съчуан в Китай. Лайънс в Китай бързо мобилизира ресурси и осигурява бърза и дългосрочна помощ на хилядите засегнати жертви 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55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 януари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2010,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земетресение от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7.0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степен опустошава Хаити. Лайънс по света отговарят бързо с щедри дарения и хуманитарни помощи. За 3 месеца акцията на Лайънс „Надежда за Хаити“ събира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$4.2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милиона в парични дарения и Лайънс продължават да подпомагат продължителните усилия за ремонти и възстановителни акции в района.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39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Вече 100 години Лайънс служат на своите общности и оказват позитивно въздействие за милиони хора по света. За да отбележим нашия 100-годишен юбилей, поискахме Лайънс по света да помогнат да достигнем нашата цел като извършим дейности в пола на 100 милиона души до 30 юни 2018. Не просто постигнахме целта, а дори я надминахме повече от два пъти, като от нашите услуги се възползваха над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246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милиона!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32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През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2017-18, Lions International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поема по нов път, като се насочва към 5 Глобални Каузи: Диабет, Околна Среда, Борба с Глада, Детски тумори и Зрение.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ще продължат да се фокусират върху нуждите на своите общности, като все пак ще засилят дейността си в тези пет глобални каузи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2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g-BG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Да се върнем назад в началото и да проследим някои от важните исторически моменти на 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2261977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aseline="0" dirty="0">
                <a:latin typeface="Arial" panose="020B0604020202020204" pitchFamily="34" charset="0"/>
                <a:cs typeface="Arial" panose="020B0604020202020204" pitchFamily="34" charset="0"/>
              </a:rPr>
              <a:t>През юни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2017, Lions International </a:t>
            </a:r>
            <a:r>
              <a:rPr lang="bg-BG" baseline="0" dirty="0">
                <a:latin typeface="Arial" panose="020B0604020202020204" pitchFamily="34" charset="0"/>
                <a:cs typeface="Arial" panose="020B0604020202020204" pitchFamily="34" charset="0"/>
              </a:rPr>
              <a:t>празнува 100 години дейност, в Чикаго, Илинойс – където е създадена асоциацията. Лайънс от цял свят се събират да почетат този важен момент. 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Тези исторически важни дати представят само малка извадка от историята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а вие ставате част от тази история с членството си.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58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88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Важна част от това да бъдеш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е да познаваш организацията на Лайънс Клубс Интернешънъл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Тя започва с ТЕБ, като член и с твоя клуб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Но като всички големи организации има няколко нива , всяко от които подкрепя другите.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6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Тези концентрични кръгове представляват организацията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International.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В центъра е Членът на Лайънс клуба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Членовете на клуба са началното звено от веригата на дейността, което прониква в структурата на организацията. Към момента членуват 1,4 милиона Лайънс.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13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Заедно Лайънс членовете формират Лайънс клуб. Към момента клубовете по света са почти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000.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 Членовете на клуба избират ръководителите си да водят клуба в осъществяването на полезни дейности за своите общности.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75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Клубните ръководители са Президент, Непосредствен Паст Президент, Вице Президент, Секретар, и Ковчежник. В клубната структура влизат и отговорниците от Екипа за Глобално Действие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(Global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Action Team), </a:t>
            </a:r>
            <a:r>
              <a:rPr lang="bg-BG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отговорника по маркетинг и комуникации, както и членовете на комисии.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„укротители“ и „усуквачи на опашки“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са допълнителни роли по избор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Lion </a:t>
            </a:r>
            <a:r>
              <a:rPr lang="bg-BG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„укротителите“ отговарят за собствеността и принадлежностите на клуба – флагове, знамена, камбани и др. Някои клубове избират усуквач на опашки, който отговаря за хармонията, добрия тон и приятелство, както и ентусиазъм по време на клубните сбирки.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20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Има ключова роля за успеха на клуба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Важно е да се помни, че властта на президента зависи от директивите на клубния борд на директорите /Управителен съвет/.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bg-BG" dirty="0"/>
              <a:t>Определянето на членове за ръководители на комисии или други позиции в клуба е ефективен начин да се увеличи участието на членовете. Ефективният президент ще вдъхнови членовете да реализират своя собствен потенциал.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172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Следващият пръстен от структурата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е Зоната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Зоните се състоят обичайно от 4 до 8 Лайънс клуба. Делегатите на клубовете в зоната могат да изберат Зонален Председател, но по-честа практика е дистрикт управителя да определи/назначи Лайънс член на тази позиция.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Зоналните председатели имат роля на съветници, помагат за решаване на проблеми и идентифицират възможности за своите клубове. Те играят и активна роля за организирането на нови клубове.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53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Дейността на Зоналните председатели се координира на ниво Регион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Председателят на Регион е отговорен за лидерството в региона и ръководи зоналните председатели в техните усилия. Позицията Председател на регион е опционална в структурата.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14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Следващото ниво е Дистриктът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Нашата Асоциация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LCI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има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750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дистрикта, всеки от тях се ръководи от Дистрикт кабинет - екип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3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Lions Clubs International </a:t>
            </a:r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се създава като мечта на 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Melvin Jones, </a:t>
            </a:r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американски бизнесмен, членуващ в клуб с името Бизнес Кръг на Чикаго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endParaRPr lang="en-US" altLang="en-US" dirty="0"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Melvin Jones </a:t>
            </a:r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вярвал, че местните бизнес клубове трябвало да се ориентират от чисто професионални интереси към работа за подобряване условията и живота на своите общности. 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altLang="en-US" dirty="0"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През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1917</a:t>
            </a:r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се свързва с членове на подобни независими организации в страната и ги кани на среща. Повечето се съгласили да се обединят в обща асоциация на клубове, която приела името на най-голямата група – базираната в Индиана Асоциация на Лайънс Клубове. 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altLang="en-US" dirty="0"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Първата конвенция се провежда същата година през октомври в 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Dallas, Texas, USA, </a:t>
            </a:r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където се приема Конституция и е избран първия президент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, Dr. W.P. Woods</a:t>
            </a:r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Мелвин Джоунс е избран за секретар и така започва 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44-</a:t>
            </a:r>
            <a:r>
              <a:rPr lang="bg-BG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годишната му кариера в организацията</a:t>
            </a:r>
            <a:r>
              <a:rPr lang="en-US" altLang="en-US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Melvin Jones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обяснява концепцията си за обществено-полезна дейност със сентенцията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Не можеш да стигнеш много далеч докато не започнеш да правиш нещо за някой друг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Над 100 години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по целия свят доказват на практика верността на думите на Джоунс, като служат в полза на обществото по места, в национален и глобален мащаб.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350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Гуверньора или Дистрикт управителят е начело на Дистрикт Кабинета, който включва НПДУ, Първи и Втори Вице ДУ, Секретар, Ковчежник, Дистрикт Координаторите от Екипа за Действие -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Global Action Team,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и Председателите на Зони и Региони. Някои Дистрикти имат допълнителни членове на кабинета, в зависимост от индивидуалните им Конституции и Устави.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Обичайно стандартните Дистрикти се състоят от поне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клуба и поне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1250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Лайънс членове в добър статус /без финансови задължения/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63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Като главен административен ръководител на Дистрикта, ДУ има много отговорности. Той промотира дейности и услуги, които имат позитивно въздействие, администрира и промотира развитието на лидерите, развитие на членството и създаването на нови клубове. Допълнителни отговорности – включват, но не се ограничават до това, да бъде Ръководител на Екипа за Действие в Дистрикта, да подкрепя доброто състояние на клубовете в дистрикта и да ръководи финансовата и данъчна отговорност на дистрикта.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15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Първия Вице ДУ прекарва доста време в подготовка да стане ДУ като прилага знанията, които той или тя е придобива. Той трябва да е по-ангажиран в задачи, в които е ангажиран ДУ, като посещения на клубове, когато това е поискано от Ду  и ще се подготвя да познава и да ползва управленския инструментариум за дистрикт и клуб.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186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Вторият ВДУ ще прекара повече време да изучи клубните и дистрикт правила и регулации, процедури и програми, налични за клубове и дистрикти. Освен това, може да бъдат помолени от ДУ да водят срещи или да посещават клубове.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69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Следващият пръстен за подкрепа на Лайънс членовете е Множествения Дистрикт. Той се формира от два или повече дистрикта в територия, определена от Международния Борд на Директорите. Дистриктите в рамките на Множествен Дистрикт се обозначават като Под-Дистрикти.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Някои дистрикти не са част от Множествен Дистрикт, те се назовават самостоятелни Дистрикти.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Годишните Конвенции на Дистрикта и на Множествения Дистрикт позволяват на Лайънс членовете да изберат ръководство, да споделят добри практити, да развиват своите лидерски качества и да се радват на своето приятелство.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262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Международната организация включва МП, НПМП, 1, 2, 3 Вице, МД, Пълном и админ служители, които включват изпълнителен администратор, секретар и ковчежник.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Международната организация приема и одобрява правилата и процедурите на Асоциацията, както и програмите и инициативвите, които служителите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LCI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развиват и подкрепят.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Международният Борд на Директорите избира своите членове измежду 7 конституционни зони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U.S. and Affiliates, Bermuda and Bahamas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South America, Central America, Caribbean and Mexico,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Orient and Southeast Asia (OSEAL)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India, South Asia, Africa and Middle East (ISAAME)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Australia, New Zealand, Papua New Guinea, Indonesia and Islands of the South Pacific Ocean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98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Последният компонент в структурата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е Централата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, разположена в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Oak Brook, Illinois, USA,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където почти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 служителя предоставят ресурси и подкрепа на всички 1,4 милиона Лайънс члена по света. Има и два регионални офиса, които работят в помощ на Лайънс в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Orient and Southeast Asia 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India, South Asia, Africa and Middle East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25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 Foundation (LCIF):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LCIF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подкрепя проектите на Лайънс по света чрез отпускане на грантове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Служителите на Фондацията работят в няколко отдела, вкл. Хуманитарни инициативи, Световни инициативи за Здравеопазване, Нови и възникващи Инициативи,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Lions Quest,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има обособени отдели, за да помагат на Лайънс от цял свят.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Convention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Работи директно с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Lions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 за всички годишни Конвенции за цялостнаа логистика, вкл. пътуване и настаняване за Семинара на бъдещите ДУ. Екипът асистира с настаняването и пътуването, регистрация и др., свързани с международните конвенции.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Membership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Работи за позитивно преживяване на всички членове и ръководи Лео програмите.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Service Activities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Ръководи програми и инициативи за дейностите, както и събитията за ангажиране на доброволци, като сервизни дейности по време на конвенции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Leadership Development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Отговаря за организирането и ръководи институтите и семинарите 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Lions international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, където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се обучават и подготвят с лидерски умения. Отговаря и за подготовката и оценката на програмите за обучение на бъдещи Ду, институти, семинари и онлайн курсове.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Membership Operations and Support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Този отдел подкрепя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от Екипа за Действие,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 Action Team (GLT, GMT, GST).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Осигурява помощ чрез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 Service Center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както и чрез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Logistics Services department.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District and Club Administration: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отговаря за администрирането на Дистрикти и Клубове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подпомага ги за различните административни и процедурни изисквания, на всички официални езици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Marketing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отговаря за бранд и маркетинг стратегията 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Lions International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, стратегически комуникации, връзки с обществеността, е-търговия и рекламни материали за клубовете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Legal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отговаря за правните въпроси 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LCI.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Information Technology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администрира платформите и мрежите и отговаря за развоя.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Finance Division: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поддържа интегритета на финансовата и счетоводни системи на Асоциацията и осигурява финансови услуги на Лайънс по света.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837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38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След като знаете повече за историята и органицацията на </a:t>
            </a:r>
            <a:r>
              <a:rPr lang="en-US" dirty="0"/>
              <a:t> Lions Clubs International, </a:t>
            </a:r>
            <a:r>
              <a:rPr lang="bg-BG" dirty="0"/>
              <a:t>време е да научите повече и за това, което Лайънс правят най- добре - служат</a:t>
            </a:r>
            <a:r>
              <a:rPr lang="en-US" dirty="0"/>
              <a:t>! </a:t>
            </a:r>
          </a:p>
          <a:p>
            <a:endParaRPr lang="en-US" dirty="0"/>
          </a:p>
          <a:p>
            <a:r>
              <a:rPr lang="bg-BG" dirty="0"/>
              <a:t>Петте глобални каузи, свързани с диабета, околната среда, глада, детските тумори и зрението, са подкрепяни по множество разнообразни начини от Лайънс Интернешънъл. Но Лайънс членовете не се ограничават само с тях</a:t>
            </a:r>
            <a:r>
              <a:rPr lang="en-US" dirty="0"/>
              <a:t>. </a:t>
            </a:r>
            <a:r>
              <a:rPr lang="bg-BG" dirty="0"/>
              <a:t>Клубовете могат да попълнят анкетата </a:t>
            </a:r>
            <a:r>
              <a:rPr lang="en-US" dirty="0"/>
              <a:t>Club and Community Needs Assessment (</a:t>
            </a:r>
            <a:r>
              <a:rPr lang="bg-BG" dirty="0"/>
              <a:t>на </a:t>
            </a:r>
            <a:r>
              <a:rPr lang="en-US" dirty="0">
                <a:hlinkClick r:id="rId3"/>
              </a:rPr>
              <a:t>www.lionsclubs.org</a:t>
            </a:r>
            <a:r>
              <a:rPr lang="en-US" dirty="0"/>
              <a:t>) </a:t>
            </a:r>
            <a:r>
              <a:rPr lang="bg-BG" dirty="0"/>
              <a:t>за да се ориентират какви проекти и дейности са необходими в тяхната общност</a:t>
            </a:r>
            <a:r>
              <a:rPr lang="en-US" dirty="0"/>
              <a:t>. </a:t>
            </a:r>
            <a:r>
              <a:rPr lang="bg-BG" dirty="0"/>
              <a:t>Проекти и дейности, насочени към нуждите на обществото позволява на Лайънс клубовете реално да въздействат позитивно върху живота на хората в нужда. </a:t>
            </a:r>
            <a:r>
              <a:rPr lang="en-US" dirty="0"/>
              <a:t> </a:t>
            </a:r>
          </a:p>
          <a:p>
            <a:r>
              <a:rPr lang="bg-BG" dirty="0"/>
              <a:t>Мотото </a:t>
            </a:r>
            <a:r>
              <a:rPr lang="en-US" dirty="0"/>
              <a:t>“</a:t>
            </a:r>
            <a:r>
              <a:rPr lang="bg-BG" dirty="0"/>
              <a:t>Ние Служим</a:t>
            </a:r>
            <a:r>
              <a:rPr lang="en-US" dirty="0"/>
              <a:t>” </a:t>
            </a:r>
            <a:r>
              <a:rPr lang="bg-BG" dirty="0"/>
              <a:t>е прието официално през </a:t>
            </a:r>
            <a:r>
              <a:rPr lang="en-US" dirty="0"/>
              <a:t>1954; </a:t>
            </a:r>
            <a:r>
              <a:rPr lang="bg-BG" dirty="0"/>
              <a:t>а Лайънс клубовете служат на своите общности от </a:t>
            </a:r>
            <a:r>
              <a:rPr lang="en-US" dirty="0"/>
              <a:t>1917. </a:t>
            </a:r>
            <a:r>
              <a:rPr lang="bg-BG" dirty="0"/>
              <a:t>От създаване на първата очна банка и старта на младежките програми до усилията за помощ срещу бедствия, Лайънс са винаги готови да помагат – Където има нужда, там има и Лайънс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87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sz="140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През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1920, </a:t>
            </a:r>
            <a:r>
              <a:rPr lang="bg-BG" altLang="en-US" sz="140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Асоциацията на Лайънс клубовете става международна, след чаратирането на първия клуб в Канада, Уиндзор, Онтарио. 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sz="1400" baseline="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Днес</a:t>
            </a:r>
            <a:r>
              <a:rPr lang="en-US" altLang="en-US" sz="1400" baseline="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 Lions Clubs International </a:t>
            </a:r>
            <a:r>
              <a:rPr lang="bg-BG" altLang="en-US" sz="1400" baseline="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има над </a:t>
            </a:r>
            <a:r>
              <a:rPr lang="en-US" altLang="en-US" sz="1400" baseline="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1.4 </a:t>
            </a:r>
            <a:r>
              <a:rPr lang="bg-BG" altLang="en-US" sz="1400" baseline="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милиона членове в над </a:t>
            </a:r>
            <a:r>
              <a:rPr lang="en-US" altLang="en-US" sz="1400" baseline="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bg-BG" altLang="en-US" sz="1400" baseline="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държави и географски региони по света</a:t>
            </a:r>
            <a:r>
              <a:rPr lang="en-US" altLang="en-US" sz="1400" baseline="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ea typeface="Helvetica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309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Познаването на Историята, Организацията и Дейностите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Clubs International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е важно за всички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Lions.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То не само помага в персоналното израстване като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но ви позволява да информирате другите за важността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клубовете в техните общости и прави възможно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да продължават да служат на хора в нужда.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67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Helen Keller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американски автор и преподавател, която преодоляла значителни физически недъзи и станала вдъхновение на други като нея. След тежко боледуване на 19 годишна възраст тя остава глуха и сляпа, но преодоляла тези увреждания и завършва колеж с почести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MS Reference Sans Serif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Важен повратен момент в историята на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Lions e 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1925,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когато Хелън Келър се обръща към организацията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на Международната Конвенция в Охайо, САЩ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. 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Тя предизвиква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Lions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да станат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‘’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рицари на слепите в кръстоносния поход срещу тъмнината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." </a:t>
            </a:r>
          </a:p>
          <a:p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След това историческо събитие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, Lions Clubs International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се посвещават на мисията да освободят света от предотвратимата и обратима слепота и да помагат на хора, които са слепи или с нарушено зрение.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55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Както знаете, девиза на нашата организация е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“We Serve.” 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На Международната Конвенция през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1954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тази проста фраза, предложена от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 D.A. Stevenson,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е предпочетена пред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6000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други предложения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Тя символизира духа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Lions: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да помагат на другите и да се борят с невежеството и недоверието, които разделят едно човешко същество от друго.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Като доминираща тема на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повече от 60 години „Ние Служим“ ежедневно се превежда от думи в реалност на всеки континент.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2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bg-BG" altLang="en-US" dirty="0">
                <a:latin typeface="Arial" pitchFamily="34" charset="0"/>
                <a:cs typeface="Arial" pitchFamily="34" charset="0"/>
              </a:rPr>
              <a:t>На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5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 декември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 1957 Glenside Lions Club 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в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 Pennsylvania, USA 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чартира първия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Leo club. 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Концепцията за младежки клубове набира популярност и през октомври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1967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 бордът на директорите на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Lions Clubs International 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приема Програмата за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Leo 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Клубовете като официална за Асоциацията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. 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Програмата е предназначена за младежи на възраст от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12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 до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30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 години а целта й е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endParaRPr lang="en-US" alt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altLang="en-US" dirty="0">
                <a:latin typeface="Arial" pitchFamily="34" charset="0"/>
                <a:cs typeface="Arial" pitchFamily="34" charset="0"/>
              </a:rPr>
              <a:t>"...</a:t>
            </a:r>
            <a:r>
              <a:rPr lang="bg-BG" altLang="en-US" dirty="0">
                <a:latin typeface="Arial" pitchFamily="34" charset="0"/>
                <a:cs typeface="Arial" pitchFamily="34" charset="0"/>
              </a:rPr>
              <a:t>да даде възможност на младежите по света да се развиват и допринасят, индивидуално и колективно, като отговорни членове на местната, националната и международната общности.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"</a:t>
            </a:r>
          </a:p>
          <a:p>
            <a:pPr>
              <a:defRPr/>
            </a:pPr>
            <a:endParaRPr lang="en-US" alt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Leo </a:t>
            </a:r>
            <a:r>
              <a:rPr lang="bg-BG" kern="0" dirty="0">
                <a:latin typeface="Arial" panose="020B0604020202020204" pitchFamily="34" charset="0"/>
                <a:cs typeface="Arial" panose="020B0604020202020204" pitchFamily="34" charset="0"/>
              </a:rPr>
              <a:t>е съкращение от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Leadership, Experience, Opportunity. Leadership </a:t>
            </a:r>
            <a:r>
              <a:rPr lang="bg-BG" kern="0" dirty="0">
                <a:latin typeface="Arial" panose="020B0604020202020204" pitchFamily="34" charset="0"/>
                <a:cs typeface="Arial" panose="020B0604020202020204" pitchFamily="34" charset="0"/>
              </a:rPr>
              <a:t>защото Лео членовете придобиват умения като организатори на проекти и мотиватори на своите връстници. Опит, защото откриват как работата в екип и сътрудничеството могат да доведат до промяна в тяхната общност и по света. Възможност, защото Лео изграждат позитивни черти на характера си и биват отличени за своите приноси. 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32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Днес програмата за Лео Клубове е по-силна отвсякога и дейностите в обществена полза остават в основата й. Лео клубовете са над 7000 в повече от 40 страни и географски региони.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Лео клубът е спонсориран филиал на Лайънс клуб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Спонсориращите Лайънс помагат, насочват, напътстват и развиват младите лидери чрез служба и дейности. Програмата е разделена на 2 направления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Alpha Leo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клубовете се създават за деца от 12 до 18 години и се фокусират на инвидидуалното и социално развитие на тинейджърите.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Omega </a:t>
            </a:r>
            <a:r>
              <a:rPr lang="bg-BG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Лео Клубовете са за младежи от 18 до 30 и се фокусират на персоналното и професионално развитие на младите хора. Лео клубове могат да се създават в конкретно училищно заведение или в общността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bg-BG" altLang="en-US" dirty="0">
                <a:latin typeface="Arial" panose="020B0604020202020204" pitchFamily="34" charset="0"/>
                <a:cs typeface="Arial" panose="020B0604020202020204" pitchFamily="34" charset="0"/>
              </a:rPr>
              <a:t>Спонсорирането на Лео клуб помага на Лайънс да бъдат ментори на бъдещите лидери в обществото и да ги насърчават да се посветят на дейност в полза на общността. Чрез ангажирането с Лео клуб, Лайънс са по-активни и вдъхновяват членовете си, като заедно с това увеличават видимостта и разпознаваемостта си, като по този начин привличат потенциални членове – млади професионалисти, студенти, родители и семейства. Чрез Лео клубовете Лайънс имат позитивно въздействие върху днешните младежи, като им помагат да станат глобални граждани на света и лидери до живот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83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g-BG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Фондацията на </a:t>
            </a:r>
            <a:r>
              <a:rPr lang="en-US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LCI </a:t>
            </a:r>
            <a:r>
              <a:rPr lang="bg-BG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се създава през </a:t>
            </a:r>
            <a:r>
              <a:rPr lang="en-US" altLang="en-US" sz="1310" b="1" baseline="0" dirty="0">
                <a:latin typeface="Arial" panose="020B0604020202020204" pitchFamily="34" charset="0"/>
                <a:cs typeface="Arial" panose="020B0604020202020204" pitchFamily="34" charset="0"/>
              </a:rPr>
              <a:t>1968</a:t>
            </a:r>
            <a:r>
              <a:rPr lang="en-US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с цел да финансира мащабни хуманитарни проекти на </a:t>
            </a:r>
            <a:r>
              <a:rPr lang="en-US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Lions </a:t>
            </a:r>
            <a:r>
              <a:rPr lang="bg-BG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за зрение</a:t>
            </a:r>
            <a:r>
              <a:rPr lang="en-US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bg-BG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 свързани с младежта, хора с увреждания, здравеопазване и помощ при бедствия</a:t>
            </a:r>
            <a:r>
              <a:rPr lang="en-US" altLang="en-US" sz="1310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altLang="en-US" sz="131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altLang="en-US" sz="131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 създаването си Фондацията на </a:t>
            </a:r>
            <a:r>
              <a:rPr lang="en-US" altLang="en-US" sz="131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 </a:t>
            </a:r>
            <a:r>
              <a:rPr lang="bg-BG" altLang="en-US" sz="131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дарила над </a:t>
            </a:r>
            <a:r>
              <a:rPr lang="en-US" altLang="en-US" sz="131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US$1 </a:t>
            </a:r>
            <a:r>
              <a:rPr lang="bg-BG" altLang="en-US" sz="131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милиард под формата на грантове за подобряване живота на хората по света. Всеки дарен долар на </a:t>
            </a:r>
            <a:r>
              <a:rPr lang="en-US" altLang="en-US" sz="131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 </a:t>
            </a:r>
            <a:r>
              <a:rPr lang="bg-BG" altLang="en-US" sz="131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отива за грант.  </a:t>
            </a:r>
            <a:endParaRPr lang="en-US" altLang="en-US" sz="131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32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image" Target="../media/image6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b="70323"/>
          <a:stretch/>
        </p:blipFill>
        <p:spPr>
          <a:xfrm>
            <a:off x="-1" y="0"/>
            <a:ext cx="12189522" cy="1676401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1"/>
            <a:ext cx="12189524" cy="1676400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220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ft 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533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451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683341" y="144172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7848600" y="3158910"/>
            <a:ext cx="3084694" cy="3031295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802506" y="1280042"/>
            <a:ext cx="3084694" cy="3031295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  <p:sldLayoutId id="2147483883" r:id="rId1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84" r:id="rId3"/>
    <p:sldLayoutId id="2147483865" r:id="rId4"/>
    <p:sldLayoutId id="2147483866" r:id="rId5"/>
    <p:sldLayoutId id="2147483885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2.xml"/><Relationship Id="rId4" Type="http://schemas.openxmlformats.org/officeDocument/2006/relationships/image" Target="../media/image21.t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2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23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24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27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28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notesSlide" Target="../notesSlides/notesSlide29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0.xml"/><Relationship Id="rId4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notesSlide" Target="../notesSlides/notesSlide37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1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4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CDE6AD-BF70-D44E-9534-F05E5A5D66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9" y="1600200"/>
            <a:ext cx="6209629" cy="2133600"/>
          </a:xfrm>
        </p:spPr>
        <p:txBody>
          <a:bodyPr/>
          <a:lstStyle/>
          <a:p>
            <a:r>
              <a:rPr lang="bg-BG" sz="7200" dirty="0"/>
              <a:t>ВСИЧКО ЗА </a:t>
            </a:r>
            <a:r>
              <a:rPr lang="en-US" sz="7200" dirty="0"/>
              <a:t>LIONS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90600" y="4416160"/>
            <a:ext cx="3886200" cy="2133600"/>
          </a:xfrm>
        </p:spPr>
        <p:txBody>
          <a:bodyPr/>
          <a:lstStyle/>
          <a:p>
            <a:r>
              <a:rPr lang="bg-BG" sz="3600" dirty="0"/>
              <a:t>История</a:t>
            </a:r>
            <a:endParaRPr lang="en-US" sz="3600" dirty="0"/>
          </a:p>
          <a:p>
            <a:r>
              <a:rPr lang="bg-BG" sz="3600" dirty="0"/>
              <a:t>Организация</a:t>
            </a:r>
            <a:endParaRPr lang="en-US" sz="3600" dirty="0"/>
          </a:p>
          <a:p>
            <a:r>
              <a:rPr lang="bg-BG" sz="3600" dirty="0"/>
              <a:t>Дейност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216741" y="40386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95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99" y="0"/>
            <a:ext cx="86868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2369" y="1628507"/>
            <a:ext cx="610963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6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Учредява се награда</a:t>
            </a:r>
            <a:endParaRPr lang="en-US" sz="6600" b="1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66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Melvin Jones Fellowship</a:t>
            </a:r>
          </a:p>
          <a:p>
            <a:endParaRPr lang="en-US" sz="3000" dirty="0" err="1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019800" y="1219200"/>
            <a:ext cx="0" cy="4800600"/>
          </a:xfrm>
          <a:prstGeom prst="line">
            <a:avLst/>
          </a:prstGeom>
          <a:solidFill>
            <a:srgbClr val="FFFFFF"/>
          </a:solidFill>
          <a:ln w="47625" cap="flat" cmpd="sng" algn="ctr">
            <a:solidFill>
              <a:schemeClr val="accent6">
                <a:lumMod val="50000"/>
                <a:lumOff val="50000"/>
                <a:alpha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0" y="2097867"/>
            <a:ext cx="595723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b="1" dirty="0">
                <a:solidFill>
                  <a:srgbClr val="F0C300"/>
                </a:solidFill>
                <a:latin typeface="Arial" charset="0"/>
                <a:ea typeface="Arial" charset="0"/>
                <a:cs typeface="Arial" charset="0"/>
              </a:rPr>
              <a:t>1973</a:t>
            </a:r>
            <a:endParaRPr lang="en-US" sz="20000" b="1" dirty="0">
              <a:solidFill>
                <a:srgbClr val="F0C3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0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0078"/>
          <a:stretch/>
        </p:blipFill>
        <p:spPr>
          <a:xfrm>
            <a:off x="1676399" y="0"/>
            <a:ext cx="868680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597" y="1661463"/>
            <a:ext cx="12174807" cy="1157937"/>
          </a:xfrm>
          <a:prstGeom prst="rect">
            <a:avLst/>
          </a:prstGeom>
        </p:spPr>
        <p:txBody>
          <a:bodyPr anchor="b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Lions Clubs International </a:t>
            </a:r>
            <a:r>
              <a:rPr lang="bg-BG" sz="48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приема своя</a:t>
            </a:r>
            <a:endParaRPr lang="en-US" sz="4800" b="1" kern="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3311" y="307561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389055"/>
            <a:ext cx="815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8000" b="1" dirty="0">
                <a:solidFill>
                  <a:srgbClr val="F0C300"/>
                </a:solidFill>
                <a:latin typeface="Arial" charset="0"/>
                <a:ea typeface="Arial" charset="0"/>
                <a:cs typeface="Arial" charset="0"/>
              </a:rPr>
              <a:t>Едномилионен Член</a:t>
            </a:r>
            <a:endParaRPr lang="en-US" sz="8000" b="1" dirty="0">
              <a:solidFill>
                <a:srgbClr val="F0C3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4495801" y="2199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chemeClr val="tx2"/>
                </a:solidFill>
              </a:rPr>
              <a:t>1973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7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600" y="2667000"/>
            <a:ext cx="10058400" cy="304799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bg-BG" sz="13800" b="1" kern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Жените </a:t>
            </a:r>
            <a:r>
              <a:rPr lang="en-US" sz="8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l"/>
            <a:r>
              <a:rPr lang="en-US" sz="6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bg-BG" sz="6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стават</a:t>
            </a:r>
            <a:r>
              <a:rPr lang="en-US" sz="6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Lions!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76200" y="58478"/>
            <a:ext cx="3733800" cy="192272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500" b="1" kern="0" dirty="0">
                <a:solidFill>
                  <a:schemeClr val="bg1"/>
                </a:solidFill>
              </a:rPr>
              <a:t>1987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981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2037198"/>
            <a:ext cx="5943600" cy="3754002"/>
          </a:xfrm>
        </p:spPr>
        <p:txBody>
          <a:bodyPr/>
          <a:lstStyle/>
          <a:p>
            <a:r>
              <a:rPr lang="bg-BG" sz="5400" dirty="0">
                <a:solidFill>
                  <a:schemeClr val="tx2"/>
                </a:solidFill>
              </a:rPr>
              <a:t>Първи Международен </a:t>
            </a:r>
            <a:r>
              <a:rPr lang="en-US" sz="5400" dirty="0">
                <a:solidFill>
                  <a:schemeClr val="tx2"/>
                </a:solidFill>
              </a:rPr>
              <a:t> </a:t>
            </a:r>
            <a:r>
              <a:rPr lang="bg-BG" sz="5400" dirty="0">
                <a:solidFill>
                  <a:schemeClr val="tx2"/>
                </a:solidFill>
              </a:rPr>
              <a:t>Конкурс </a:t>
            </a:r>
          </a:p>
          <a:p>
            <a:r>
              <a:rPr lang="bg-BG" sz="5400" dirty="0">
                <a:solidFill>
                  <a:schemeClr val="tx2"/>
                </a:solidFill>
              </a:rPr>
              <a:t>Плакат на Мира</a:t>
            </a:r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036646"/>
            <a:ext cx="4114800" cy="353006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97E11-521E-324E-91B6-68E6BF019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34300" y="5105400"/>
            <a:ext cx="3429000" cy="1295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“Peace Will Help Us Grow”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Mustapha El </a:t>
            </a:r>
            <a:r>
              <a:rPr lang="en-US" dirty="0" err="1">
                <a:solidFill>
                  <a:schemeClr val="tx1"/>
                </a:solidFill>
              </a:rPr>
              <a:t>Tawokji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Lebanon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1988-89 Winner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41910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600" b="1" kern="0" dirty="0">
                <a:solidFill>
                  <a:schemeClr val="tx2"/>
                </a:solidFill>
                <a:ea typeface="ヒラギノ角ゴ Pro W3" charset="0"/>
                <a:cs typeface="Arial" panose="020B0604020202020204" pitchFamily="34" charset="0"/>
              </a:rPr>
              <a:t>1988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6207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45A75-8294-374F-BE4D-C7A60DCE72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98963"/>
            <a:ext cx="5867400" cy="1530037"/>
          </a:xfrm>
        </p:spPr>
        <p:txBody>
          <a:bodyPr/>
          <a:lstStyle/>
          <a:p>
            <a:r>
              <a:rPr lang="en-US" sz="4800" dirty="0">
                <a:solidFill>
                  <a:schemeClr val="tx2"/>
                </a:solidFill>
              </a:rPr>
              <a:t>LCIF </a:t>
            </a:r>
            <a:r>
              <a:rPr lang="bg-BG" sz="4800" dirty="0">
                <a:solidFill>
                  <a:schemeClr val="tx2"/>
                </a:solidFill>
              </a:rPr>
              <a:t>в партньорство с </a:t>
            </a:r>
            <a:r>
              <a:rPr lang="en-US" sz="4800" dirty="0">
                <a:solidFill>
                  <a:schemeClr val="tx2"/>
                </a:solidFill>
              </a:rPr>
              <a:t>The Carter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E8AC4-40CB-E945-9800-7E5BDD6F5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9800" y="3757630"/>
            <a:ext cx="6240544" cy="1447800"/>
          </a:xfrm>
        </p:spPr>
        <p:txBody>
          <a:bodyPr/>
          <a:lstStyle/>
          <a:p>
            <a:pPr marL="0" indent="0">
              <a:buNone/>
            </a:pPr>
            <a:r>
              <a:rPr lang="bg-BG" sz="3600" dirty="0"/>
              <a:t>срещу речната слепота</a:t>
            </a:r>
            <a:r>
              <a:rPr lang="en-US" sz="3600" dirty="0"/>
              <a:t>	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bg-BG" sz="3600" dirty="0"/>
              <a:t>в Африка</a:t>
            </a:r>
            <a:r>
              <a:rPr lang="en-US" sz="3600" dirty="0"/>
              <a:t>					</a:t>
            </a:r>
            <a:r>
              <a:rPr lang="bg-BG" sz="3600" dirty="0"/>
              <a:t>и Латинска</a:t>
            </a:r>
            <a:r>
              <a:rPr lang="en-US" sz="3600" dirty="0"/>
              <a:t> 					</a:t>
            </a:r>
            <a:r>
              <a:rPr lang="bg-BG" sz="3600" dirty="0"/>
              <a:t>Америка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153400" y="5133201"/>
            <a:ext cx="2644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200" dirty="0">
                <a:solidFill>
                  <a:schemeClr val="bg1"/>
                </a:solidFill>
                <a:latin typeface="Lato" panose="020F0502020204030203" pitchFamily="34" charset="0"/>
              </a:rPr>
              <a:t>Photo credit: Carter Center/L. Gubb.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0" y="2199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rgbClr val="F0C300"/>
                </a:solidFill>
              </a:rPr>
              <a:t>1999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0108" r="16582" b="19470"/>
          <a:stretch/>
        </p:blipFill>
        <p:spPr>
          <a:xfrm>
            <a:off x="7772400" y="2302239"/>
            <a:ext cx="3962400" cy="274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96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71800" y="5181600"/>
            <a:ext cx="1450259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2209800"/>
            <a:ext cx="5867400" cy="281940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endParaRPr lang="en-US" sz="6600" kern="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0" y="2486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rgbClr val="F0C300"/>
                </a:solidFill>
              </a:rPr>
              <a:t>2005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92114" y="2743200"/>
            <a:ext cx="6209629" cy="445043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endParaRPr lang="en-US" sz="6600" dirty="0">
              <a:solidFill>
                <a:srgbClr val="002F87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>
              <a:spcBef>
                <a:spcPct val="0"/>
              </a:spcBef>
            </a:pPr>
            <a:r>
              <a:rPr lang="bg-BG" sz="6600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Стартира Кампания</a:t>
            </a:r>
            <a:r>
              <a:rPr lang="en-US" sz="6600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600" dirty="0" err="1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SightFirst</a:t>
            </a:r>
            <a:r>
              <a:rPr lang="en-US" sz="6600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 II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r="13684"/>
          <a:stretch/>
        </p:blipFill>
        <p:spPr>
          <a:xfrm>
            <a:off x="7543800" y="2057400"/>
            <a:ext cx="3886200" cy="2903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84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229600" y="5715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43600" y="1600200"/>
            <a:ext cx="6248400" cy="281940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6600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Lions </a:t>
            </a:r>
            <a:r>
              <a:rPr lang="bg-BG" sz="6600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отпускат помощ на Китай след земетресение</a:t>
            </a:r>
            <a:endParaRPr lang="en-US" sz="6600" kern="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466608" y="495601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rgbClr val="F0C300"/>
                </a:solidFill>
              </a:rPr>
              <a:t>2008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4040" r="7737" b="9343"/>
          <a:stretch/>
        </p:blipFill>
        <p:spPr>
          <a:xfrm>
            <a:off x="514108" y="2207443"/>
            <a:ext cx="5105400" cy="3733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882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2209800"/>
            <a:ext cx="5943600" cy="1711842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Lions </a:t>
            </a:r>
            <a:r>
              <a:rPr lang="bg-BG" sz="5400" dirty="0">
                <a:solidFill>
                  <a:schemeClr val="tx2"/>
                </a:solidFill>
              </a:rPr>
              <a:t>помагат след земетресение в Хаити</a:t>
            </a:r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"/>
          <a:stretch/>
        </p:blipFill>
        <p:spPr>
          <a:xfrm>
            <a:off x="7162800" y="1689079"/>
            <a:ext cx="4648200" cy="27532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0" y="2199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chemeClr val="tx2"/>
                </a:solidFill>
              </a:rPr>
              <a:t>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3209" y="5411450"/>
            <a:ext cx="7405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56565A"/>
                </a:solidFill>
                <a:cs typeface="Arial" panose="020B0604020202020204" pitchFamily="34" charset="0"/>
              </a:rPr>
              <a:t> “Hope for Haiti” </a:t>
            </a:r>
            <a:r>
              <a:rPr lang="bg-BG" sz="4400" dirty="0">
                <a:solidFill>
                  <a:srgbClr val="56565A"/>
                </a:solidFill>
                <a:cs typeface="Arial" panose="020B0604020202020204" pitchFamily="34" charset="0"/>
              </a:rPr>
              <a:t>събира</a:t>
            </a:r>
            <a:r>
              <a:rPr lang="en-US" sz="4400" dirty="0">
                <a:solidFill>
                  <a:srgbClr val="56565A"/>
                </a:solidFill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tx2"/>
                </a:solidFill>
                <a:cs typeface="Arial" panose="020B0604020202020204" pitchFamily="34" charset="0"/>
              </a:rPr>
              <a:t>US$4.2 </a:t>
            </a:r>
            <a:r>
              <a:rPr lang="bg-BG" sz="4400" dirty="0">
                <a:solidFill>
                  <a:schemeClr val="tx2"/>
                </a:solidFill>
                <a:cs typeface="Arial" panose="020B0604020202020204" pitchFamily="34" charset="0"/>
              </a:rPr>
              <a:t>милиона</a:t>
            </a:r>
            <a:endParaRPr lang="en-US" sz="4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69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1752600"/>
            <a:ext cx="6324600" cy="1711842"/>
          </a:xfrm>
        </p:spPr>
        <p:txBody>
          <a:bodyPr/>
          <a:lstStyle/>
          <a:p>
            <a:r>
              <a:rPr lang="bg-BG" sz="4800" dirty="0">
                <a:solidFill>
                  <a:schemeClr val="tx2"/>
                </a:solidFill>
              </a:rPr>
              <a:t>Предизвикателство 100 години дейности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4" y="1752600"/>
            <a:ext cx="4326986" cy="35699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0" y="21996"/>
            <a:ext cx="6705600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chemeClr val="tx2"/>
                </a:solidFill>
              </a:rPr>
              <a:t>2014 - 2018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10" y="4195971"/>
            <a:ext cx="7762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dirty="0">
                <a:solidFill>
                  <a:srgbClr val="56565A"/>
                </a:solidFill>
                <a:cs typeface="Arial" panose="020B0604020202020204" pitchFamily="34" charset="0"/>
              </a:rPr>
              <a:t>в полза на </a:t>
            </a:r>
            <a:r>
              <a:rPr lang="en-US" sz="4400" dirty="0">
                <a:solidFill>
                  <a:srgbClr val="56565A"/>
                </a:solidFill>
                <a:cs typeface="Arial" panose="020B0604020202020204" pitchFamily="34" charset="0"/>
              </a:rPr>
              <a:t>246,000,000</a:t>
            </a:r>
            <a:r>
              <a:rPr lang="bg-BG" sz="4400" dirty="0">
                <a:solidFill>
                  <a:srgbClr val="56565A"/>
                </a:solidFill>
                <a:cs typeface="Arial" panose="020B0604020202020204" pitchFamily="34" charset="0"/>
              </a:rPr>
              <a:t> души</a:t>
            </a:r>
            <a:r>
              <a:rPr lang="en-US" sz="4400" dirty="0">
                <a:solidFill>
                  <a:srgbClr val="56565A"/>
                </a:solidFill>
                <a:cs typeface="Arial" panose="020B0604020202020204" pitchFamily="34" charset="0"/>
              </a:rPr>
              <a:t> -</a:t>
            </a:r>
          </a:p>
          <a:p>
            <a:pPr algn="ctr"/>
            <a:r>
              <a:rPr lang="bg-BG" sz="4400" dirty="0">
                <a:solidFill>
                  <a:schemeClr val="tx2"/>
                </a:solidFill>
                <a:cs typeface="Arial" panose="020B0604020202020204" pitchFamily="34" charset="0"/>
              </a:rPr>
              <a:t>целта е надмината повече от 2 пъти</a:t>
            </a:r>
            <a:r>
              <a:rPr lang="en-US" sz="4400" dirty="0">
                <a:solidFill>
                  <a:schemeClr val="tx2"/>
                </a:solidFill>
                <a:cs typeface="Arial" panose="020B060402020202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859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tx2"/>
                </a:solidFill>
              </a:rPr>
              <a:t>2017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2A28C-E10C-3B4F-9769-D43BAD600A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sz="2800" dirty="0"/>
              <a:t>Lions International </a:t>
            </a:r>
            <a:r>
              <a:rPr lang="bg-BG" sz="2800" dirty="0"/>
              <a:t>оповестява нашите</a:t>
            </a:r>
            <a:endParaRPr lang="en-US" sz="2800" dirty="0"/>
          </a:p>
          <a:p>
            <a:pPr algn="ctr"/>
            <a:r>
              <a:rPr lang="bg-BG" sz="6600" dirty="0"/>
              <a:t>Глобални Каузи</a:t>
            </a:r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13" y="4457700"/>
            <a:ext cx="2056906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17" y="2286000"/>
            <a:ext cx="2188172" cy="2188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73" y="2422007"/>
            <a:ext cx="2014959" cy="2056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016" y="2286000"/>
            <a:ext cx="2274479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79" y="4457700"/>
            <a:ext cx="2056907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10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B3D475-E3FA-6841-9E62-9D3C5D64DE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801" y="2590800"/>
            <a:ext cx="8839199" cy="1060721"/>
          </a:xfrm>
        </p:spPr>
        <p:txBody>
          <a:bodyPr/>
          <a:lstStyle/>
          <a:p>
            <a:r>
              <a:rPr lang="bg-BG" sz="6000" dirty="0"/>
              <a:t>Исторически моменти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838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76200" y="0"/>
            <a:ext cx="3733800" cy="192272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500" b="1" kern="0" dirty="0">
                <a:solidFill>
                  <a:srgbClr val="F0C300"/>
                </a:solidFill>
              </a:rPr>
              <a:t>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8132" y="1752600"/>
            <a:ext cx="9144000" cy="3962400"/>
          </a:xfrm>
        </p:spPr>
        <p:txBody>
          <a:bodyPr/>
          <a:lstStyle/>
          <a:p>
            <a:r>
              <a:rPr lang="bg-BG" sz="10500" dirty="0"/>
              <a:t>Празнуваме</a:t>
            </a:r>
            <a:r>
              <a:rPr lang="en-US" sz="10500" dirty="0"/>
              <a:t> 	</a:t>
            </a:r>
            <a:r>
              <a:rPr lang="bg-BG" sz="10500" dirty="0"/>
              <a:t>Сто години</a:t>
            </a:r>
            <a:r>
              <a:rPr lang="en-US" sz="10500" dirty="0"/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160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B3D475-E3FA-6841-9E62-9D3C5D64DE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801" y="3206478"/>
            <a:ext cx="8534399" cy="445043"/>
          </a:xfrm>
        </p:spPr>
        <p:txBody>
          <a:bodyPr/>
          <a:lstStyle/>
          <a:p>
            <a:r>
              <a:rPr lang="bg-BG" sz="6000" dirty="0"/>
              <a:t>Организация 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710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31017"/>
            <a:ext cx="4267200" cy="1595966"/>
          </a:xfrm>
        </p:spPr>
        <p:txBody>
          <a:bodyPr/>
          <a:lstStyle/>
          <a:p>
            <a:r>
              <a:rPr lang="en-US" sz="4800" dirty="0">
                <a:solidFill>
                  <a:srgbClr val="082E87"/>
                </a:solidFill>
              </a:rPr>
              <a:t>Lions </a:t>
            </a:r>
            <a:r>
              <a:rPr lang="bg-BG" sz="4800" dirty="0">
                <a:solidFill>
                  <a:srgbClr val="082E87"/>
                </a:solidFill>
              </a:rPr>
              <a:t>Организация</a:t>
            </a:r>
            <a:endParaRPr lang="en-US" sz="4800" dirty="0">
              <a:solidFill>
                <a:srgbClr val="082E87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8757472"/>
              </p:ext>
            </p:extLst>
          </p:nvPr>
        </p:nvGraphicFramePr>
        <p:xfrm>
          <a:off x="35814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91657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31017"/>
            <a:ext cx="4267200" cy="1595966"/>
          </a:xfrm>
        </p:spPr>
        <p:txBody>
          <a:bodyPr/>
          <a:lstStyle/>
          <a:p>
            <a:r>
              <a:rPr lang="bg-BG" sz="4800" dirty="0">
                <a:solidFill>
                  <a:srgbClr val="082E87"/>
                </a:solidFill>
              </a:rPr>
              <a:t>Местна</a:t>
            </a:r>
            <a:r>
              <a:rPr lang="en-US" sz="4800" dirty="0">
                <a:solidFill>
                  <a:srgbClr val="082E87"/>
                </a:solidFill>
              </a:rPr>
              <a:t> </a:t>
            </a:r>
            <a:r>
              <a:rPr lang="bg-BG" sz="4800" dirty="0">
                <a:solidFill>
                  <a:srgbClr val="082E87"/>
                </a:solidFill>
              </a:rPr>
              <a:t>Организация</a:t>
            </a:r>
            <a:endParaRPr lang="en-US" sz="4800" dirty="0">
              <a:solidFill>
                <a:srgbClr val="082E87"/>
              </a:solidFill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001793367"/>
              </p:ext>
            </p:extLst>
          </p:nvPr>
        </p:nvGraphicFramePr>
        <p:xfrm>
          <a:off x="4343400" y="609600"/>
          <a:ext cx="7848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62352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31017"/>
            <a:ext cx="4267200" cy="1595966"/>
          </a:xfrm>
        </p:spPr>
        <p:txBody>
          <a:bodyPr/>
          <a:lstStyle/>
          <a:p>
            <a:r>
              <a:rPr lang="bg-BG" sz="4800" dirty="0">
                <a:solidFill>
                  <a:srgbClr val="082E87"/>
                </a:solidFill>
              </a:rPr>
              <a:t>Местна Организация</a:t>
            </a:r>
            <a:endParaRPr lang="en-US" sz="4800" dirty="0">
              <a:solidFill>
                <a:srgbClr val="082E87"/>
              </a:solidFill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479760202"/>
              </p:ext>
            </p:extLst>
          </p:nvPr>
        </p:nvGraphicFramePr>
        <p:xfrm>
          <a:off x="4343400" y="609600"/>
          <a:ext cx="7848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09566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2743200"/>
            <a:ext cx="3962400" cy="1143000"/>
          </a:xfrm>
        </p:spPr>
        <p:txBody>
          <a:bodyPr/>
          <a:lstStyle/>
          <a:p>
            <a:r>
              <a:rPr lang="bg-BG" sz="4800" dirty="0">
                <a:solidFill>
                  <a:schemeClr val="tx2"/>
                </a:solidFill>
              </a:rPr>
              <a:t>Стандартна структура на Клуб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66" t="1235" r="1666"/>
          <a:stretch/>
        </p:blipFill>
        <p:spPr>
          <a:xfrm>
            <a:off x="4343400" y="266700"/>
            <a:ext cx="78486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959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onlogo_white.eps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0078"/>
          <a:stretch/>
        </p:blipFill>
        <p:spPr>
          <a:xfrm>
            <a:off x="1676399" y="0"/>
            <a:ext cx="8686802" cy="6858000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bg-BG" sz="4800" kern="0" dirty="0">
                <a:solidFill>
                  <a:schemeClr val="tx2"/>
                </a:solidFill>
              </a:rPr>
              <a:t>Президент на Клуб</a:t>
            </a:r>
            <a:endParaRPr lang="en-US" sz="4800" kern="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905000"/>
            <a:ext cx="5562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solidFill>
                  <a:schemeClr val="tx2"/>
                </a:solidFill>
              </a:rPr>
              <a:t>Отговорности</a:t>
            </a:r>
            <a:endParaRPr lang="en-US" sz="2800" dirty="0">
              <a:solidFill>
                <a:schemeClr val="tx2"/>
              </a:solidFill>
            </a:endParaRP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Главен изпълнителен директор на клуба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Свиква клубните сбирки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Определя постоянни</a:t>
            </a:r>
            <a:r>
              <a:rPr lang="en-US" sz="2600" dirty="0"/>
              <a:t>/</a:t>
            </a:r>
            <a:r>
              <a:rPr lang="bg-BG" sz="2600" dirty="0"/>
              <a:t>специални комисии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Активен член на консултативния комитет на дистрикт управителя в своята зона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4" y="1905000"/>
            <a:ext cx="51053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solidFill>
                  <a:schemeClr val="tx2"/>
                </a:solidFill>
              </a:rPr>
              <a:t>Предизвикателства</a:t>
            </a:r>
            <a:endParaRPr lang="en-US" sz="2800" dirty="0">
              <a:solidFill>
                <a:schemeClr val="tx2"/>
              </a:solidFill>
            </a:endParaRP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Вдъхновява членовете за върхови постижения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Грижи се членовете да бъдат включени и удовлетворени 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Провежда ефективни и забавни сбирки</a:t>
            </a:r>
            <a:endParaRPr lang="en-US" sz="26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0" y="1905000"/>
            <a:ext cx="0" cy="388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00936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31017"/>
            <a:ext cx="4267200" cy="1595966"/>
          </a:xfrm>
        </p:spPr>
        <p:txBody>
          <a:bodyPr/>
          <a:lstStyle/>
          <a:p>
            <a:r>
              <a:rPr lang="bg-BG" sz="4800" dirty="0">
                <a:solidFill>
                  <a:srgbClr val="082E87"/>
                </a:solidFill>
              </a:rPr>
              <a:t>Местна Организация</a:t>
            </a:r>
            <a:endParaRPr lang="en-US" sz="4800" dirty="0">
              <a:solidFill>
                <a:srgbClr val="082E87"/>
              </a:solidFill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01564757"/>
              </p:ext>
            </p:extLst>
          </p:nvPr>
        </p:nvGraphicFramePr>
        <p:xfrm>
          <a:off x="4343400" y="609600"/>
          <a:ext cx="7848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6763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31017"/>
            <a:ext cx="4267200" cy="1595966"/>
          </a:xfrm>
        </p:spPr>
        <p:txBody>
          <a:bodyPr/>
          <a:lstStyle/>
          <a:p>
            <a:r>
              <a:rPr lang="bg-BG" sz="4800" dirty="0">
                <a:solidFill>
                  <a:srgbClr val="082E87"/>
                </a:solidFill>
              </a:rPr>
              <a:t>Местна организация </a:t>
            </a:r>
            <a:endParaRPr lang="en-US" sz="4800" dirty="0">
              <a:solidFill>
                <a:srgbClr val="082E87"/>
              </a:solidFill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525494288"/>
              </p:ext>
            </p:extLst>
          </p:nvPr>
        </p:nvGraphicFramePr>
        <p:xfrm>
          <a:off x="4343400" y="609600"/>
          <a:ext cx="7848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92388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31017"/>
            <a:ext cx="4267200" cy="1595966"/>
          </a:xfrm>
        </p:spPr>
        <p:txBody>
          <a:bodyPr/>
          <a:lstStyle/>
          <a:p>
            <a:r>
              <a:rPr lang="bg-BG" sz="4800" dirty="0">
                <a:solidFill>
                  <a:srgbClr val="082E87"/>
                </a:solidFill>
              </a:rPr>
              <a:t>Местна</a:t>
            </a:r>
            <a:r>
              <a:rPr lang="en-US" sz="4800" dirty="0">
                <a:solidFill>
                  <a:srgbClr val="082E87"/>
                </a:solidFill>
              </a:rPr>
              <a:t> </a:t>
            </a:r>
            <a:r>
              <a:rPr lang="bg-BG" sz="4800" dirty="0">
                <a:solidFill>
                  <a:srgbClr val="082E87"/>
                </a:solidFill>
              </a:rPr>
              <a:t>Организация</a:t>
            </a:r>
            <a:endParaRPr lang="en-US" sz="4800" dirty="0">
              <a:solidFill>
                <a:srgbClr val="082E87"/>
              </a:solidFill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834830401"/>
              </p:ext>
            </p:extLst>
          </p:nvPr>
        </p:nvGraphicFramePr>
        <p:xfrm>
          <a:off x="4343400" y="609600"/>
          <a:ext cx="7848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89736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998" y="0"/>
            <a:ext cx="3418002" cy="1711842"/>
          </a:xfrm>
        </p:spPr>
        <p:txBody>
          <a:bodyPr/>
          <a:lstStyle/>
          <a:p>
            <a:r>
              <a:rPr lang="en-US" sz="9600" dirty="0">
                <a:solidFill>
                  <a:schemeClr val="tx2"/>
                </a:solidFill>
              </a:rPr>
              <a:t>1917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3077" r="5694" b="12308"/>
          <a:stretch/>
        </p:blipFill>
        <p:spPr>
          <a:xfrm>
            <a:off x="7620000" y="998220"/>
            <a:ext cx="4039990" cy="49377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24200" y="855921"/>
            <a:ext cx="3632462" cy="12954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Melvin Jones </a:t>
            </a:r>
            <a:r>
              <a:rPr lang="bg-BG" sz="2400" dirty="0">
                <a:solidFill>
                  <a:schemeClr val="tx1"/>
                </a:solidFill>
              </a:rPr>
              <a:t>основава Асоциацията на Лайънс Клубовете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914400" y="2667000"/>
            <a:ext cx="6096000" cy="1295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6000" i="1" kern="0" dirty="0">
                <a:solidFill>
                  <a:srgbClr val="082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bg-BG" sz="4000" i="1" kern="0" dirty="0">
                <a:solidFill>
                  <a:srgbClr val="082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можеш да стигнеш много далеч докато не започнеш да правиш нещо за някой друг</a:t>
            </a:r>
            <a:r>
              <a:rPr lang="en-US" sz="4000" i="1" kern="0" dirty="0">
                <a:solidFill>
                  <a:srgbClr val="082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2800" kern="0" dirty="0">
                <a:solidFill>
                  <a:srgbClr val="082E87"/>
                </a:solidFill>
              </a:rPr>
              <a:t>			- Melvin Jones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486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01" t="2532" r="4000"/>
          <a:stretch/>
        </p:blipFill>
        <p:spPr>
          <a:xfrm>
            <a:off x="4343400" y="533400"/>
            <a:ext cx="7848600" cy="5867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2590800"/>
            <a:ext cx="3657600" cy="1143000"/>
          </a:xfrm>
        </p:spPr>
        <p:txBody>
          <a:bodyPr/>
          <a:lstStyle/>
          <a:p>
            <a:r>
              <a:rPr lang="bg-BG" sz="4800" dirty="0">
                <a:solidFill>
                  <a:srgbClr val="082E87"/>
                </a:solidFill>
              </a:rPr>
              <a:t>Структура на Дистрикт Кабинет</a:t>
            </a:r>
            <a:endParaRPr lang="en-US" sz="4800" dirty="0">
              <a:solidFill>
                <a:srgbClr val="082E8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905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onlogo_white.eps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0078"/>
          <a:stretch/>
        </p:blipFill>
        <p:spPr>
          <a:xfrm>
            <a:off x="1634342" y="122604"/>
            <a:ext cx="8686802" cy="6858000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304800" y="188705"/>
            <a:ext cx="7391399" cy="53519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bg-BG" sz="4800" kern="0" dirty="0">
                <a:solidFill>
                  <a:schemeClr val="tx2"/>
                </a:solidFill>
              </a:rPr>
              <a:t>Дистрикт Управител</a:t>
            </a:r>
            <a:endParaRPr lang="en-US" sz="4800" kern="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99" y="1905000"/>
            <a:ext cx="556259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solidFill>
                  <a:schemeClr val="tx2"/>
                </a:solidFill>
              </a:rPr>
              <a:t>Отговорности</a:t>
            </a:r>
            <a:endParaRPr lang="en-US" sz="28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Промотират дейности, които имат ефект и въздействие 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Администрират и осигуряват развитие на лидерството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Администрират и промотират ръст на членството и създаване на нови клубове 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1905000"/>
            <a:ext cx="5029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Председателстват Кабинета</a:t>
            </a:r>
            <a:r>
              <a:rPr lang="en-US" sz="2600" dirty="0"/>
              <a:t>, </a:t>
            </a:r>
            <a:r>
              <a:rPr lang="bg-BG" sz="2600" dirty="0"/>
              <a:t>Конвенции и други срещи на Дистрикта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Насърчават хармонията между чартираните Лайънс клубове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Други функции и действия, съгласно разпоредбите на Международния Борд на Директорите </a:t>
            </a:r>
            <a:endParaRPr lang="en-US" sz="26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0" y="1905000"/>
            <a:ext cx="0" cy="388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92834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onlogo_white.eps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0078"/>
          <a:stretch/>
        </p:blipFill>
        <p:spPr>
          <a:xfrm>
            <a:off x="1676399" y="0"/>
            <a:ext cx="8686802" cy="6858000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304799" y="188705"/>
            <a:ext cx="10058401" cy="53519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bg-BG" sz="4800" kern="0" dirty="0">
                <a:solidFill>
                  <a:schemeClr val="tx2"/>
                </a:solidFill>
              </a:rPr>
              <a:t>Първи Вице Дистрикт Управител</a:t>
            </a:r>
            <a:endParaRPr lang="en-US" sz="4800" kern="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05000"/>
            <a:ext cx="8839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solidFill>
                  <a:schemeClr val="tx2"/>
                </a:solidFill>
              </a:rPr>
              <a:t>Отговорности</a:t>
            </a:r>
            <a:endParaRPr lang="en-US" sz="28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Подготвя се да бъде Дистрикт Управител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Промотира Инициативата за Качествен Клуб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Разработва административния бюджет на Дистрикта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Планира Конвенцията на Дистрикта</a:t>
            </a:r>
            <a:endParaRPr lang="en-US" sz="2600" dirty="0"/>
          </a:p>
        </p:txBody>
      </p:sp>
      <p:cxnSp>
        <p:nvCxnSpPr>
          <p:cNvPr id="9" name="Straight Connector 8"/>
          <p:cNvCxnSpPr/>
          <p:nvPr/>
        </p:nvCxnSpPr>
        <p:spPr bwMode="auto">
          <a:xfrm rot="16200000" flipV="1">
            <a:off x="2400300" y="-800100"/>
            <a:ext cx="0" cy="3886200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82708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onlogo_white.eps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0078"/>
          <a:stretch/>
        </p:blipFill>
        <p:spPr>
          <a:xfrm>
            <a:off x="1676399" y="0"/>
            <a:ext cx="8686802" cy="6858000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304799" y="188705"/>
            <a:ext cx="10210801" cy="53519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bg-BG" sz="4800" kern="0" dirty="0">
                <a:solidFill>
                  <a:schemeClr val="tx2"/>
                </a:solidFill>
              </a:rPr>
              <a:t>Втори Вице Дистрикт Управител</a:t>
            </a:r>
            <a:endParaRPr lang="en-US" sz="4800" kern="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05000"/>
            <a:ext cx="8839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solidFill>
                  <a:schemeClr val="tx2"/>
                </a:solidFill>
              </a:rPr>
              <a:t>Отговорности</a:t>
            </a:r>
            <a:endParaRPr lang="en-US" sz="28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Оказва помощ при администрирането на Дистрикта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Подготвя се с познания за клубните и Дистрикт-правила и процедури, както и за наличните програми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Действа като представител на </a:t>
            </a:r>
            <a:r>
              <a:rPr lang="en-US" sz="2600" dirty="0"/>
              <a:t>Lions International </a:t>
            </a:r>
            <a:r>
              <a:rPr lang="bg-BG" sz="2600" dirty="0"/>
              <a:t>и когато е подходящо, на дистрикт управителя 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600" dirty="0"/>
          </a:p>
        </p:txBody>
      </p:sp>
      <p:cxnSp>
        <p:nvCxnSpPr>
          <p:cNvPr id="9" name="Straight Connector 8"/>
          <p:cNvCxnSpPr/>
          <p:nvPr/>
        </p:nvCxnSpPr>
        <p:spPr bwMode="auto">
          <a:xfrm rot="16200000" flipV="1">
            <a:off x="2400300" y="-800100"/>
            <a:ext cx="0" cy="3886200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71530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0" y="552490"/>
            <a:ext cx="12189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Местна организация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622128" y="310782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499620" y="2269629"/>
            <a:ext cx="5824979" cy="872916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bg-BG" sz="3200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Множествен Дистрикт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3488829"/>
            <a:ext cx="6781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Два или повече Дистрикта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Ръководителите се избират на конвенции на Дистрикта и Множествения Дистрикт 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97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0" y="552490"/>
            <a:ext cx="12189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Организация на </a:t>
            </a:r>
            <a:r>
              <a:rPr lang="en-US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Lions International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515955" y="2743200"/>
            <a:ext cx="1715367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380999" y="1905000"/>
            <a:ext cx="8305801" cy="95746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bg-BG" sz="3200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Международен Борд на Директорите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124200"/>
            <a:ext cx="6324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Международен Президент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Непосредствен Паст международен Президент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Международен Първи Вице Президент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Международен Втори Вице Президент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7010400" y="3124200"/>
            <a:ext cx="502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Международен Трети Вице Президент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Международни Директори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Пълномощници на Международния Борд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Административни служители на </a:t>
            </a:r>
            <a:r>
              <a:rPr lang="en-US" sz="2600" dirty="0"/>
              <a:t>Lions</a:t>
            </a:r>
            <a:r>
              <a:rPr lang="bg-BG" sz="2600" dirty="0"/>
              <a:t> </a:t>
            </a:r>
            <a:r>
              <a:rPr lang="en-US" sz="2600" dirty="0"/>
              <a:t>International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577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85800" y="0"/>
            <a:ext cx="6629399" cy="1711842"/>
          </a:xfrm>
        </p:spPr>
        <p:txBody>
          <a:bodyPr/>
          <a:lstStyle/>
          <a:p>
            <a:r>
              <a:rPr lang="bg-BG" dirty="0"/>
              <a:t>Служители на Международната Централа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658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85800" y="2438400"/>
            <a:ext cx="6172200" cy="12954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2800" dirty="0">
                <a:solidFill>
                  <a:schemeClr val="tx1"/>
                </a:solidFill>
              </a:rPr>
              <a:t>Регионални Офиси</a:t>
            </a:r>
            <a:endParaRPr lang="en-US" sz="2800" dirty="0">
              <a:solidFill>
                <a:schemeClr val="tx1"/>
              </a:solidFill>
            </a:endParaRPr>
          </a:p>
          <a:p>
            <a:pPr marL="804849" lvl="1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OSEAL (Constitutional Area 5)</a:t>
            </a:r>
          </a:p>
          <a:p>
            <a:pPr marL="804849" lvl="1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ISAAME (Constitutional Area 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2800" dirty="0">
                <a:solidFill>
                  <a:schemeClr val="tx1"/>
                </a:solidFill>
              </a:rPr>
              <a:t>Целият екип в подкрепа на Лайънс от цял свят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247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33600"/>
            <a:ext cx="4343400" cy="2169583"/>
          </a:xfrm>
        </p:spPr>
        <p:txBody>
          <a:bodyPr/>
          <a:lstStyle/>
          <a:p>
            <a:r>
              <a:rPr lang="bg-BG" sz="4000" dirty="0">
                <a:solidFill>
                  <a:srgbClr val="082E87"/>
                </a:solidFill>
              </a:rPr>
              <a:t>Международна Централа</a:t>
            </a:r>
            <a:endParaRPr lang="en-US" sz="4000" dirty="0">
              <a:solidFill>
                <a:srgbClr val="082E87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47888268"/>
              </p:ext>
            </p:extLst>
          </p:nvPr>
        </p:nvGraphicFramePr>
        <p:xfrm>
          <a:off x="3429000" y="152401"/>
          <a:ext cx="81280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41960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bg-BG" sz="6000" dirty="0"/>
              <a:t>Дейности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8827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76200" y="3048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bg-BG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Ние Служим</a:t>
            </a:r>
            <a:r>
              <a:rPr lang="en-US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00786" y="140152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0786" y="2364175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6" y="1828800"/>
            <a:ext cx="10729213" cy="30044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Пет Глобални Каузи</a:t>
            </a:r>
            <a:endParaRPr lang="en-US" sz="32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br>
              <a:rPr lang="en-US" sz="1000" dirty="0">
                <a:latin typeface="Arial" pitchFamily="34" charset="0"/>
                <a:ea typeface="ヒラギノ角ゴ Pro W3" pitchFamily="125" charset="-128"/>
              </a:rPr>
            </a:b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Клубът и Общността имат нужда от оценка</a:t>
            </a:r>
            <a:br>
              <a:rPr lang="en-US" sz="3200" dirty="0">
                <a:latin typeface="Arial" pitchFamily="34" charset="0"/>
                <a:ea typeface="ヒラギノ角ゴ Pro W3" pitchFamily="125" charset="-128"/>
              </a:rPr>
            </a:br>
            <a:endParaRPr lang="en-US" sz="3200" dirty="0">
              <a:latin typeface="Arial" pitchFamily="34" charset="0"/>
              <a:ea typeface="ヒラギノ角ゴ Pro W3" pitchFamily="125" charset="-128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itchFamily="34" charset="0"/>
                <a:ea typeface="ヒラギノ角ゴ Pro W3" pitchFamily="125" charset="-128"/>
              </a:rPr>
              <a:t>“</a:t>
            </a: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Където има нужда</a:t>
            </a:r>
            <a:r>
              <a:rPr lang="en-US" sz="3200" dirty="0">
                <a:latin typeface="Arial" pitchFamily="34" charset="0"/>
                <a:ea typeface="ヒラギノ角ゴ Pro W3" pitchFamily="125" charset="-128"/>
              </a:rPr>
              <a:t>, </a:t>
            </a: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там са </a:t>
            </a:r>
            <a:r>
              <a:rPr lang="en-US" sz="3200" dirty="0">
                <a:latin typeface="Arial" pitchFamily="34" charset="0"/>
                <a:ea typeface="ヒラギノ角ゴ Pro W3" pitchFamily="125" charset="-128"/>
              </a:rPr>
              <a:t>Lion”</a:t>
            </a:r>
            <a:br>
              <a:rPr lang="en-US" sz="2800" dirty="0"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	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586782"/>
              </p:ext>
            </p:extLst>
          </p:nvPr>
        </p:nvGraphicFramePr>
        <p:xfrm>
          <a:off x="1425915" y="2553775"/>
          <a:ext cx="8819008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09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bg-BG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Диабет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bg-BG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 тумори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bg-BG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Околна Среда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bg-BG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Зрение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§"/>
                      </a:pPr>
                      <a:r>
                        <a:rPr lang="bg-BG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Помощ срещу Глада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72102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5943600" cy="1711842"/>
          </a:xfrm>
        </p:spPr>
        <p:txBody>
          <a:bodyPr/>
          <a:lstStyle/>
          <a:p>
            <a:r>
              <a:rPr lang="en-US" sz="9600" dirty="0">
                <a:solidFill>
                  <a:schemeClr val="tx2"/>
                </a:solidFill>
              </a:rPr>
              <a:t>1920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r="15358"/>
          <a:stretch>
            <a:fillRect/>
          </a:stretch>
        </p:blipFill>
        <p:spPr>
          <a:xfrm>
            <a:off x="6237767" y="1219200"/>
            <a:ext cx="5954233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3400" y="2781300"/>
            <a:ext cx="5704367" cy="1295400"/>
          </a:xfrm>
        </p:spPr>
        <p:txBody>
          <a:bodyPr/>
          <a:lstStyle/>
          <a:p>
            <a:r>
              <a:rPr lang="bg-BG" sz="3600" dirty="0">
                <a:solidFill>
                  <a:schemeClr val="tx2"/>
                </a:solidFill>
              </a:rPr>
              <a:t>Първият чартиран клуб в </a:t>
            </a:r>
            <a:r>
              <a:rPr lang="bg-BG" sz="6600" dirty="0">
                <a:solidFill>
                  <a:schemeClr val="tx2"/>
                </a:solidFill>
              </a:rPr>
              <a:t>Канада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262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bg-BG" sz="6000" dirty="0"/>
              <a:t>Всичко За </a:t>
            </a:r>
            <a:r>
              <a:rPr lang="en-US" sz="6000" dirty="0"/>
              <a:t>Lions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bg-BG" sz="3600" dirty="0"/>
              <a:t>История</a:t>
            </a:r>
            <a:endParaRPr lang="en-US" sz="3600" dirty="0"/>
          </a:p>
          <a:p>
            <a:r>
              <a:rPr lang="bg-BG" sz="3600" dirty="0"/>
              <a:t>Организация</a:t>
            </a:r>
          </a:p>
          <a:p>
            <a:r>
              <a:rPr lang="bg-BG" sz="3600" dirty="0"/>
              <a:t>Дейности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0062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3276599" cy="1711842"/>
          </a:xfrm>
        </p:spPr>
        <p:txBody>
          <a:bodyPr/>
          <a:lstStyle/>
          <a:p>
            <a:r>
              <a:rPr lang="en-US" sz="9600" dirty="0">
                <a:solidFill>
                  <a:schemeClr val="tx2"/>
                </a:solidFill>
              </a:rPr>
              <a:t>1925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18" y="838200"/>
            <a:ext cx="4023514" cy="49560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24200" y="838200"/>
            <a:ext cx="3352801" cy="12954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Helen Keller </a:t>
            </a:r>
            <a:r>
              <a:rPr lang="bg-BG" sz="2800" dirty="0">
                <a:solidFill>
                  <a:schemeClr val="tx1"/>
                </a:solidFill>
              </a:rPr>
              <a:t>предизвиква </a:t>
            </a:r>
            <a:r>
              <a:rPr lang="en-US" sz="2800" dirty="0">
                <a:solidFill>
                  <a:schemeClr val="tx1"/>
                </a:solidFill>
              </a:rPr>
              <a:t>Lions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838200" y="2667000"/>
            <a:ext cx="5791200" cy="2895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b="1" kern="0" dirty="0">
                <a:solidFill>
                  <a:schemeClr val="tx2"/>
                </a:solidFill>
              </a:rPr>
              <a:t>Lions </a:t>
            </a:r>
            <a:r>
              <a:rPr lang="bg-BG" sz="3600" b="1" kern="0" dirty="0">
                <a:solidFill>
                  <a:schemeClr val="tx2"/>
                </a:solidFill>
              </a:rPr>
              <a:t>стават</a:t>
            </a:r>
            <a:r>
              <a:rPr lang="en-US" sz="3600" b="1" kern="0" dirty="0">
                <a:solidFill>
                  <a:schemeClr val="tx2"/>
                </a:solidFill>
              </a:rPr>
              <a:t> </a:t>
            </a:r>
            <a:r>
              <a:rPr lang="en-US" sz="6600" i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bg-BG" sz="4800" i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рицари на слепите в кръстоносния поход срещу тъмнината</a:t>
            </a:r>
            <a:r>
              <a:rPr lang="en-US" sz="4800" i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i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4393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A7313-04E6-BE4E-9EDC-1FA120826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2200" y="3124200"/>
            <a:ext cx="7239000" cy="1752600"/>
          </a:xfrm>
        </p:spPr>
        <p:txBody>
          <a:bodyPr/>
          <a:lstStyle/>
          <a:p>
            <a:r>
              <a:rPr lang="en-US" sz="11500" dirty="0">
                <a:latin typeface="+mn-lt"/>
              </a:rPr>
              <a:t>We Serve</a:t>
            </a:r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0" y="2199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chemeClr val="bg1"/>
                </a:solidFill>
              </a:rPr>
              <a:t>1954</a:t>
            </a:r>
          </a:p>
        </p:txBody>
      </p:sp>
      <p:sp>
        <p:nvSpPr>
          <p:cNvPr id="4" name="Text Placeholder 7"/>
          <p:cNvSpPr txBox="1">
            <a:spLocks/>
          </p:cNvSpPr>
          <p:nvPr/>
        </p:nvSpPr>
        <p:spPr>
          <a:xfrm>
            <a:off x="7086601" y="5257800"/>
            <a:ext cx="5105400" cy="1600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bg-BG" sz="2800" kern="0" dirty="0">
                <a:solidFill>
                  <a:schemeClr val="bg1"/>
                </a:solidFill>
              </a:rPr>
              <a:t>Прието е официалното мото на</a:t>
            </a:r>
            <a:r>
              <a:rPr lang="en-US" sz="2800" kern="0" dirty="0">
                <a:solidFill>
                  <a:schemeClr val="bg1"/>
                </a:solidFill>
              </a:rPr>
              <a:t> Lions Clubs International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60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437925"/>
            <a:ext cx="6019800" cy="268528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bg-BG" sz="66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Създава се първия</a:t>
            </a:r>
            <a:r>
              <a:rPr lang="en-US" sz="66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LEO </a:t>
            </a:r>
            <a:r>
              <a:rPr lang="bg-BG" sz="66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клуб</a:t>
            </a:r>
            <a:endParaRPr lang="en-US" sz="6600" b="1" kern="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57300"/>
            <a:ext cx="3901965" cy="3771900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712143" y="4604088"/>
            <a:ext cx="4343400" cy="515113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Pennsylvania, USA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0" y="2199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chemeClr val="tx2"/>
                </a:solidFill>
              </a:rPr>
              <a:t>1957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00399" y="5837564"/>
            <a:ext cx="8917757" cy="14478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44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36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eadership, </a:t>
            </a:r>
            <a:r>
              <a:rPr lang="en-US" sz="44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36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xperience, </a:t>
            </a:r>
            <a:r>
              <a:rPr lang="en-US" sz="44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36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pportunity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49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0" y="552490"/>
            <a:ext cx="12189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Структура на </a:t>
            </a:r>
            <a:r>
              <a:rPr lang="en-US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Leo </a:t>
            </a:r>
            <a:r>
              <a:rPr lang="bg-BG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Клуб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41747867"/>
              </p:ext>
            </p:extLst>
          </p:nvPr>
        </p:nvGraphicFramePr>
        <p:xfrm>
          <a:off x="0" y="1656046"/>
          <a:ext cx="7772400" cy="497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7144227"/>
              </p:ext>
            </p:extLst>
          </p:nvPr>
        </p:nvGraphicFramePr>
        <p:xfrm>
          <a:off x="8030344" y="2057400"/>
          <a:ext cx="3780656" cy="360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0378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562600" y="4765158"/>
            <a:ext cx="6629400" cy="1711842"/>
          </a:xfrm>
        </p:spPr>
        <p:txBody>
          <a:bodyPr/>
          <a:lstStyle/>
          <a:p>
            <a:r>
              <a:rPr lang="bg-BG" sz="4800" dirty="0">
                <a:solidFill>
                  <a:schemeClr val="tx2"/>
                </a:solidFill>
              </a:rPr>
              <a:t>Основана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9600" dirty="0">
                <a:solidFill>
                  <a:schemeClr val="tx2"/>
                </a:solidFill>
              </a:rPr>
              <a:t>1968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6"/>
          <a:stretch/>
        </p:blipFill>
        <p:spPr>
          <a:xfrm>
            <a:off x="4358471" y="1897380"/>
            <a:ext cx="6766729" cy="176784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4AC52A-A74C-9E49-9A64-1F15F58985E4}"/>
              </a:ext>
            </a:extLst>
          </p:cNvPr>
          <p:cNvSpPr/>
          <p:nvPr/>
        </p:nvSpPr>
        <p:spPr>
          <a:xfrm>
            <a:off x="8382000" y="6400800"/>
            <a:ext cx="18288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1" name="Picture Placeholder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r="25677" b="38524"/>
          <a:stretch/>
        </p:blipFill>
        <p:spPr>
          <a:xfrm>
            <a:off x="518329" y="1066800"/>
            <a:ext cx="3672671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4248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BLUE PAGE NUMBER" val="50mJtd3I"/>
  <p:tag name="ARTICULATE_DESIGN_ID_WHITE PAGE NUMBER" val="YQ7WZXVN"/>
  <p:tag name="ARTICULATE_SLIDE_THUMBNAIL_REFRESH" val="1"/>
  <p:tag name="ARTICULATE_DESIGN_ID_NO PAGE NUMBER" val="HEnIoBaD"/>
  <p:tag name="ARTICULATE_SLIDE_COUNT" val="4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7495015-d16d-4dd1-a72f-488cd8119f34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36836</TotalTime>
  <Words>3853</Words>
  <Application>Microsoft Office PowerPoint</Application>
  <PresentationFormat>Widescreen</PresentationFormat>
  <Paragraphs>335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Arial Hebrew Scholar</vt:lpstr>
      <vt:lpstr>Calibri</vt:lpstr>
      <vt:lpstr>Helvetica</vt:lpstr>
      <vt:lpstr>Helvetica Neue</vt:lpstr>
      <vt:lpstr>Lato</vt:lpstr>
      <vt:lpstr>Open sans</vt:lpstr>
      <vt:lpstr>Segoe UI</vt:lpstr>
      <vt:lpstr>Segoe UI Semibold</vt:lpstr>
      <vt:lpstr>Times New Roman</vt:lpstr>
      <vt:lpstr>Wingdings</vt:lpstr>
      <vt:lpstr>Blue Page Number</vt:lpstr>
      <vt:lpstr>White Page Number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Aneliya Kaneva</cp:lastModifiedBy>
  <cp:revision>1342</cp:revision>
  <cp:lastPrinted>2017-06-29T03:55:04Z</cp:lastPrinted>
  <dcterms:created xsi:type="dcterms:W3CDTF">2016-11-15T15:12:50Z</dcterms:created>
  <dcterms:modified xsi:type="dcterms:W3CDTF">2020-11-01T15:01:34Z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  <property fmtid="{D5CDD505-2E9C-101B-9397-08002B2CF9AE}" pid="5" name="ArticulateGUID">
    <vt:lpwstr>D44EA522-0125-4529-987A-1B7E96B11BEC</vt:lpwstr>
  </property>
  <property fmtid="{D5CDD505-2E9C-101B-9397-08002B2CF9AE}" pid="6" name="ArticulatePath">
    <vt:lpwstr>All About Lions</vt:lpwstr>
  </property>
</Properties>
</file>