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61" r:id="rId1"/>
    <p:sldMasterId id="2147483857" r:id="rId2"/>
    <p:sldMasterId id="2147483831" r:id="rId3"/>
    <p:sldMasterId id="2147483648" r:id="rId4"/>
  </p:sldMasterIdLst>
  <p:notesMasterIdLst>
    <p:notesMasterId r:id="rId24"/>
  </p:notesMasterIdLst>
  <p:sldIdLst>
    <p:sldId id="307" r:id="rId5"/>
    <p:sldId id="313" r:id="rId6"/>
    <p:sldId id="309" r:id="rId7"/>
    <p:sldId id="322" r:id="rId8"/>
    <p:sldId id="267" r:id="rId9"/>
    <p:sldId id="324" r:id="rId10"/>
    <p:sldId id="333" r:id="rId11"/>
    <p:sldId id="323" r:id="rId12"/>
    <p:sldId id="311" r:id="rId13"/>
    <p:sldId id="295" r:id="rId14"/>
    <p:sldId id="327" r:id="rId15"/>
    <p:sldId id="328" r:id="rId16"/>
    <p:sldId id="326" r:id="rId17"/>
    <p:sldId id="332" r:id="rId18"/>
    <p:sldId id="310" r:id="rId19"/>
    <p:sldId id="331" r:id="rId20"/>
    <p:sldId id="268" r:id="rId21"/>
    <p:sldId id="329" r:id="rId22"/>
    <p:sldId id="33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6" autoAdjust="0"/>
    <p:restoredTop sz="94242" autoAdjust="0"/>
  </p:normalViewPr>
  <p:slideViewPr>
    <p:cSldViewPr snapToGrid="0">
      <p:cViewPr varScale="1">
        <p:scale>
          <a:sx n="104" d="100"/>
          <a:sy n="104" d="100"/>
        </p:scale>
        <p:origin x="150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60E-A3D9-4D16-AD3A-A472AACA864C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34D-8B5C-4E6B-A3BC-D72999FAF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8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36496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Goal Setting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2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70" y="2847222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61" y="4129887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6" y="4343400"/>
            <a:ext cx="1740311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1600613"/>
            <a:ext cx="2514236" cy="2380163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67" y="0"/>
            <a:ext cx="10777469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2" y="1"/>
            <a:ext cx="12189523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r>
              <a:rPr lang="en-US" sz="1800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7" y="404812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3" y="48040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30" y="51036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1777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0338D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58" r:id="rId3"/>
    <p:sldLayoutId id="2147483879" r:id="rId4"/>
    <p:sldLayoutId id="2147483877" r:id="rId5"/>
    <p:sldLayoutId id="2147483860" r:id="rId6"/>
    <p:sldLayoutId id="214748387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20040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5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1606682" y="4001892"/>
            <a:ext cx="8978630" cy="161379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bg-BG" sz="6000" kern="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Поставяне на Цели в Зоната и план за действие </a:t>
            </a:r>
            <a:endParaRPr lang="en-US" sz="6000" kern="0" dirty="0">
              <a:solidFill>
                <a:srgbClr val="EBB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57401" y="2348088"/>
            <a:ext cx="7581900" cy="410915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bg-BG" sz="3600" dirty="0"/>
              <a:t>Цел без план е просто желание</a:t>
            </a:r>
            <a:r>
              <a:rPr lang="en-US" sz="3600" dirty="0"/>
              <a:t>.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 marL="285750" indent="-285750" algn="r">
              <a:buFontTx/>
              <a:buChar char="-"/>
            </a:pPr>
            <a:r>
              <a:rPr lang="en-US" sz="2400" i="1" dirty="0"/>
              <a:t>Antoine de Saint-Exupéry</a:t>
            </a:r>
          </a:p>
          <a:p>
            <a:pPr algn="r"/>
            <a:r>
              <a:rPr lang="en-US" sz="2400" i="1" dirty="0"/>
              <a:t>Author</a:t>
            </a:r>
          </a:p>
          <a:p>
            <a:pPr algn="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2D119C-8568-42BA-9594-382DC6F07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2" y="126886"/>
            <a:ext cx="10243090" cy="6583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32ECD-E144-4123-B8A9-353958F10D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675163" y="2016738"/>
            <a:ext cx="5092507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Елементи на Плана за действие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826823" y="1915076"/>
            <a:ext cx="5249438" cy="346432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Формулиране на Цел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Отговорник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Начална и Крайна Дата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Промени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063BD-1218-47CA-A0D8-E2746F72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527680" y="2362246"/>
            <a:ext cx="4836381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Действия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7325714" y="784154"/>
            <a:ext cx="4436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78" indent="0" algn="ctr">
              <a:spcBef>
                <a:spcPts val="0"/>
              </a:spcBef>
              <a:buNone/>
            </a:pPr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Помнете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 и целите, действията също могат да бъдат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Doubt, Portrait, Doubts, Notion, Think">
            <a:extLst>
              <a:ext uri="{FF2B5EF4-FFF2-40B4-BE49-F238E27FC236}">
                <a16:creationId xmlns:a16="http://schemas.microsoft.com/office/drawing/2014/main" id="{16726A5F-DB47-4015-A2BB-878CD16E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7781606" y="3147076"/>
            <a:ext cx="336331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07DF7-207B-4D4A-9AFD-8A1B2456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-34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291501" y="506777"/>
            <a:ext cx="6780645" cy="118151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Създайте План за Действие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6B65B7-0A9E-484A-AD0E-E210DEF70802}"/>
              </a:ext>
            </a:extLst>
          </p:cNvPr>
          <p:cNvSpPr txBox="1">
            <a:spLocks/>
          </p:cNvSpPr>
          <p:nvPr/>
        </p:nvSpPr>
        <p:spPr>
          <a:xfrm>
            <a:off x="4291501" y="1809930"/>
            <a:ext cx="7696200" cy="4140090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Разделете се на групи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Всяка група да избере от стр. </a:t>
            </a:r>
            <a:r>
              <a:rPr lang="en-US" sz="3200" kern="0" dirty="0">
                <a:ea typeface="Arial" charset="0"/>
                <a:cs typeface="Arial" charset="0"/>
              </a:rPr>
              <a:t>2-3 </a:t>
            </a:r>
            <a:r>
              <a:rPr lang="bg-BG" sz="3200" kern="0" dirty="0">
                <a:ea typeface="Arial" charset="0"/>
                <a:cs typeface="Arial" charset="0"/>
              </a:rPr>
              <a:t>на помагалото една от редактираните</a:t>
            </a:r>
            <a:r>
              <a:rPr lang="en-US" sz="3200" kern="0" dirty="0">
                <a:ea typeface="Arial" charset="0"/>
                <a:cs typeface="Arial" charset="0"/>
              </a:rPr>
              <a:t> SMART </a:t>
            </a:r>
            <a:r>
              <a:rPr lang="bg-BG" sz="3200" kern="0" dirty="0">
                <a:ea typeface="Arial" charset="0"/>
                <a:cs typeface="Arial" charset="0"/>
              </a:rPr>
              <a:t>цели</a:t>
            </a:r>
            <a:r>
              <a:rPr lang="en-US" sz="3200" kern="0" dirty="0">
                <a:ea typeface="Arial" charset="0"/>
                <a:cs typeface="Arial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bg-BG" sz="3200" kern="0" dirty="0">
                <a:cs typeface="Arial" charset="0"/>
              </a:rPr>
              <a:t>Обсъдете в групата как да попълните </a:t>
            </a:r>
            <a:r>
              <a:rPr lang="en-US" sz="3200" kern="0" dirty="0">
                <a:cs typeface="Arial" charset="0"/>
              </a:rPr>
              <a:t> </a:t>
            </a:r>
            <a:r>
              <a:rPr lang="bg-BG" sz="3200" kern="0" dirty="0">
                <a:cs typeface="Arial" charset="0"/>
              </a:rPr>
              <a:t>примерния план за действие, като ползвате определенията на стр.4.</a:t>
            </a:r>
            <a:r>
              <a:rPr lang="en-US" sz="3200" kern="0" dirty="0">
                <a:cs typeface="Arial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92EE-FEB2-4894-B775-AFFC265174CA}"/>
              </a:ext>
            </a:extLst>
          </p:cNvPr>
          <p:cNvSpPr txBox="1"/>
          <p:nvPr/>
        </p:nvSpPr>
        <p:spPr>
          <a:xfrm>
            <a:off x="38160" y="4120822"/>
            <a:ext cx="40342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back to </a:t>
            </a:r>
            <a:r>
              <a:rPr lang="en-US" sz="1500" b="1" i="1" dirty="0">
                <a:solidFill>
                  <a:srgbClr val="FF0000"/>
                </a:solidFill>
              </a:rPr>
              <a:t>pages 2-3 </a:t>
            </a:r>
            <a:r>
              <a:rPr lang="en-US" sz="1500" b="1" i="1" dirty="0"/>
              <a:t>in your participant manual. Then use </a:t>
            </a:r>
            <a:r>
              <a:rPr lang="en-US" sz="1500" b="1" i="1" dirty="0">
                <a:solidFill>
                  <a:srgbClr val="FF0000"/>
                </a:solidFill>
              </a:rPr>
              <a:t>pages 4-5 </a:t>
            </a:r>
            <a:r>
              <a:rPr lang="en-US" sz="1500" b="1" i="1" dirty="0"/>
              <a:t>to complete the activity. You have 10 minutes to complete the exercise.</a:t>
            </a:r>
          </a:p>
        </p:txBody>
      </p:sp>
    </p:spTree>
    <p:extLst>
      <p:ext uri="{BB962C8B-B14F-4D97-AF65-F5344CB8AC3E}">
        <p14:creationId xmlns:p14="http://schemas.microsoft.com/office/powerpoint/2010/main" val="18923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607963" y="1936869"/>
            <a:ext cx="8976075" cy="174991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Приложете знанията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C100A-A429-4FB0-B686-78409384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01" y="1880674"/>
            <a:ext cx="3719244" cy="2194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D4C43-E312-4C83-B2EE-7896B695FC94}"/>
              </a:ext>
            </a:extLst>
          </p:cNvPr>
          <p:cNvSpPr/>
          <p:nvPr/>
        </p:nvSpPr>
        <p:spPr>
          <a:xfrm>
            <a:off x="4994360" y="461328"/>
            <a:ext cx="6152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4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Упражнение</a:t>
            </a:r>
            <a:endParaRPr lang="en-US" sz="40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bg-BG" sz="4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Цели на Зоната</a:t>
            </a:r>
            <a:endParaRPr lang="en-US" sz="30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7BF2883-F91A-4849-B258-A9CAAAD2E56E}"/>
              </a:ext>
            </a:extLst>
          </p:cNvPr>
          <p:cNvSpPr txBox="1">
            <a:spLocks/>
          </p:cNvSpPr>
          <p:nvPr/>
        </p:nvSpPr>
        <p:spPr>
          <a:xfrm>
            <a:off x="4302363" y="1784767"/>
            <a:ext cx="7607415" cy="4585135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Вземете предвид целите на Дистрикта и Вашите за Зоната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Създайте план за действие и изпълнение на целите на ЗП за своята Зона на стр. 6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cs typeface="Arial" charset="0"/>
              </a:rPr>
              <a:t>Създайте примерен план за действие за цели на ДУ на стр. 7.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cs typeface="Arial" charset="0"/>
              </a:rPr>
              <a:t>Споделете с останалите</a:t>
            </a:r>
            <a:r>
              <a:rPr lang="en-US" sz="3200" kern="0" dirty="0">
                <a:cs typeface="Arial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49EE2-08A7-4E19-B41E-0A8497E347EF}"/>
              </a:ext>
            </a:extLst>
          </p:cNvPr>
          <p:cNvSpPr txBox="1"/>
          <p:nvPr/>
        </p:nvSpPr>
        <p:spPr>
          <a:xfrm>
            <a:off x="-36263" y="4180390"/>
            <a:ext cx="3830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6–7 </a:t>
            </a:r>
            <a:r>
              <a:rPr lang="en-US" sz="1500" b="1" i="1" dirty="0"/>
              <a:t>in your participant manual. </a:t>
            </a:r>
          </a:p>
          <a:p>
            <a:endParaRPr lang="en-US" sz="400" b="1" i="1" dirty="0"/>
          </a:p>
          <a:p>
            <a:r>
              <a:rPr lang="en-US" sz="1500" b="1" i="1" dirty="0"/>
              <a:t>You have 20 minutes to complete the exercise.</a:t>
            </a:r>
          </a:p>
        </p:txBody>
      </p:sp>
    </p:spTree>
    <p:extLst>
      <p:ext uri="{BB962C8B-B14F-4D97-AF65-F5344CB8AC3E}">
        <p14:creationId xmlns:p14="http://schemas.microsoft.com/office/powerpoint/2010/main" val="302757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90750" y="4295053"/>
            <a:ext cx="7830705" cy="5626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3600" dirty="0"/>
              <a:t>Когато е очевидно, че целите не могат да бъдат постигнати, не ги променяйте, променете действията. </a:t>
            </a:r>
            <a:endParaRPr lang="en-US" sz="3600" dirty="0"/>
          </a:p>
          <a:p>
            <a:pPr algn="r"/>
            <a:endParaRPr lang="en-US" sz="2000" i="1" dirty="0"/>
          </a:p>
          <a:p>
            <a:pPr algn="r"/>
            <a:r>
              <a:rPr lang="en-US" i="1" dirty="0"/>
              <a:t>-</a:t>
            </a:r>
            <a:r>
              <a:rPr lang="en-US" sz="2400" i="1" dirty="0"/>
              <a:t>Confucius</a:t>
            </a:r>
          </a:p>
          <a:p>
            <a:pPr algn="r"/>
            <a:r>
              <a:rPr lang="en-US" sz="2400" i="1" dirty="0"/>
              <a:t>Philosopher and Teacher</a:t>
            </a:r>
          </a:p>
        </p:txBody>
      </p:sp>
    </p:spTree>
    <p:extLst>
      <p:ext uri="{BB962C8B-B14F-4D97-AF65-F5344CB8AC3E}">
        <p14:creationId xmlns:p14="http://schemas.microsoft.com/office/powerpoint/2010/main" val="20358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851944" y="2010125"/>
            <a:ext cx="4013568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Финална Мисъл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1136AB-A6B2-448B-9645-8D970A495298}"/>
              </a:ext>
            </a:extLst>
          </p:cNvPr>
          <p:cNvSpPr txBox="1">
            <a:spLocks/>
          </p:cNvSpPr>
          <p:nvPr/>
        </p:nvSpPr>
        <p:spPr>
          <a:xfrm>
            <a:off x="6904646" y="1264341"/>
            <a:ext cx="4679377" cy="1253015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да гледате в помагалото, колко от вас могат да посочат всяка стъпка от поставянето на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4" descr="Image result for raised hand">
            <a:extLst>
              <a:ext uri="{FF2B5EF4-FFF2-40B4-BE49-F238E27FC236}">
                <a16:creationId xmlns:a16="http://schemas.microsoft.com/office/drawing/2014/main" id="{2026EE7E-7C24-443B-BE42-4CDC854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23" y="4761473"/>
            <a:ext cx="3302759" cy="13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721B-FE2D-4D83-959E-D3FE57CC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5855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поставяме</a:t>
            </a:r>
            <a:r>
              <a:rPr lang="en-US" sz="3600" kern="0" dirty="0">
                <a:solidFill>
                  <a:schemeClr val="bg1"/>
                </a:solidFill>
              </a:rPr>
              <a:t> SMART</a:t>
            </a:r>
            <a:r>
              <a:rPr lang="bg-BG" sz="3600" kern="0" dirty="0">
                <a:solidFill>
                  <a:schemeClr val="bg1"/>
                </a:solidFill>
              </a:rPr>
              <a:t> - умни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bg-BG" sz="3600" kern="0" dirty="0">
                <a:solidFill>
                  <a:schemeClr val="bg1"/>
                </a:solidFill>
              </a:rPr>
              <a:t>цели </a:t>
            </a:r>
            <a:r>
              <a:rPr lang="en-US" sz="3600" kern="0" dirty="0">
                <a:solidFill>
                  <a:schemeClr val="bg1"/>
                </a:solidFill>
              </a:rPr>
              <a:t>(</a:t>
            </a:r>
            <a:r>
              <a:rPr lang="bg-BG" sz="3600" kern="0" dirty="0">
                <a:solidFill>
                  <a:schemeClr val="bg1"/>
                </a:solidFill>
              </a:rPr>
              <a:t>КИОРС</a:t>
            </a:r>
            <a:r>
              <a:rPr lang="en-US" sz="3600" kern="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съставяме план за действия </a:t>
            </a:r>
            <a:endParaRPr lang="en-US" sz="3600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Приложение на уменията за</a:t>
            </a:r>
            <a:r>
              <a:rPr lang="en-US" sz="3600" kern="0" dirty="0">
                <a:solidFill>
                  <a:schemeClr val="bg1"/>
                </a:solidFill>
              </a:rPr>
              <a:t> SMART </a:t>
            </a:r>
            <a:r>
              <a:rPr lang="bg-BG" sz="3600" kern="0" dirty="0">
                <a:solidFill>
                  <a:schemeClr val="bg1"/>
                </a:solidFill>
              </a:rPr>
              <a:t>цели и планиране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849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сесията</a:t>
            </a: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5855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поставяме</a:t>
            </a:r>
            <a:r>
              <a:rPr lang="en-US" sz="3600" kern="0" dirty="0">
                <a:solidFill>
                  <a:schemeClr val="bg1"/>
                </a:solidFill>
              </a:rPr>
              <a:t> SMART</a:t>
            </a:r>
            <a:r>
              <a:rPr lang="bg-BG" sz="3600" kern="0" dirty="0">
                <a:solidFill>
                  <a:schemeClr val="bg1"/>
                </a:solidFill>
              </a:rPr>
              <a:t> - умни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bg-BG" sz="3600" kern="0" dirty="0">
                <a:solidFill>
                  <a:schemeClr val="bg1"/>
                </a:solidFill>
              </a:rPr>
              <a:t>цели </a:t>
            </a:r>
            <a:r>
              <a:rPr lang="en-US" sz="3600" kern="0" dirty="0">
                <a:solidFill>
                  <a:schemeClr val="bg1"/>
                </a:solidFill>
              </a:rPr>
              <a:t>(</a:t>
            </a:r>
            <a:r>
              <a:rPr lang="bg-BG" sz="3600" kern="0" dirty="0">
                <a:solidFill>
                  <a:schemeClr val="bg1"/>
                </a:solidFill>
              </a:rPr>
              <a:t>КИОРС</a:t>
            </a:r>
            <a:r>
              <a:rPr lang="en-US" sz="3600" kern="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съставяме план за действия </a:t>
            </a:r>
            <a:endParaRPr lang="en-US" sz="3600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Приложение на уменията за</a:t>
            </a:r>
            <a:r>
              <a:rPr lang="en-US" sz="3600" kern="0" dirty="0">
                <a:solidFill>
                  <a:schemeClr val="bg1"/>
                </a:solidFill>
              </a:rPr>
              <a:t> SMART </a:t>
            </a:r>
            <a:r>
              <a:rPr lang="bg-BG" sz="3600" kern="0" dirty="0">
                <a:solidFill>
                  <a:schemeClr val="bg1"/>
                </a:solidFill>
              </a:rPr>
              <a:t>цели и планиране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849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сесията</a:t>
            </a: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199373" y="2227635"/>
            <a:ext cx="7793254" cy="1201366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Да поставяме</a:t>
            </a:r>
            <a:r>
              <a:rPr lang="en-US" sz="6000" kern="0" dirty="0">
                <a:solidFill>
                  <a:srgbClr val="00338D"/>
                </a:solidFill>
              </a:rPr>
              <a:t> SMART </a:t>
            </a:r>
            <a:r>
              <a:rPr lang="bg-BG" sz="6000" kern="0" dirty="0">
                <a:solidFill>
                  <a:srgbClr val="00338D"/>
                </a:solidFill>
              </a:rPr>
              <a:t>цели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0B059-2BAE-49DB-AF99-0257FCAF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382174" y="1859339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Какво е 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09"/>
            <a:ext cx="5938503" cy="1404289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ли да посочите всички характеристики на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4" descr="Target, Goal, Success, Dart Board, Darts">
            <a:extLst>
              <a:ext uri="{FF2B5EF4-FFF2-40B4-BE49-F238E27FC236}">
                <a16:creationId xmlns:a16="http://schemas.microsoft.com/office/drawing/2014/main" id="{024D36AA-C1B5-4551-B664-113435EE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34" y="4000499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04B7-FFB4-410E-940A-A14EFC5B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1921" y="3287949"/>
            <a:ext cx="6038850" cy="28742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3600" dirty="0"/>
              <a:t>Поставянето на цели е само първата стъпка към превръщането на невидимото във видимо.</a:t>
            </a:r>
            <a:endParaRPr lang="en-US" sz="3600" dirty="0"/>
          </a:p>
          <a:p>
            <a:pPr algn="r"/>
            <a:endParaRPr lang="en-US" sz="2400" i="1" dirty="0"/>
          </a:p>
          <a:p>
            <a:pPr algn="r"/>
            <a:r>
              <a:rPr lang="en-US" sz="2400" i="1" dirty="0"/>
              <a:t>Tony Robbins</a:t>
            </a:r>
          </a:p>
          <a:p>
            <a:pPr algn="r"/>
            <a:r>
              <a:rPr lang="en-US" sz="2400" i="1" dirty="0"/>
              <a:t>Author, Life Coach, and Philanthropist </a:t>
            </a:r>
          </a:p>
        </p:txBody>
      </p:sp>
    </p:spTree>
    <p:extLst>
      <p:ext uri="{BB962C8B-B14F-4D97-AF65-F5344CB8AC3E}">
        <p14:creationId xmlns:p14="http://schemas.microsoft.com/office/powerpoint/2010/main" val="5182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7013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576941" y="201239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2C1B3AF-4449-4710-A8EC-2C385F4AFF27}"/>
              </a:ext>
            </a:extLst>
          </p:cNvPr>
          <p:cNvSpPr txBox="1">
            <a:spLocks/>
          </p:cNvSpPr>
          <p:nvPr/>
        </p:nvSpPr>
        <p:spPr>
          <a:xfrm>
            <a:off x="2455874" y="1237709"/>
            <a:ext cx="9647082" cy="70903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400" kern="0" dirty="0">
                <a:solidFill>
                  <a:srgbClr val="00338D"/>
                </a:solidFill>
              </a:rPr>
              <a:t>Как се задава умна цел</a:t>
            </a:r>
            <a:r>
              <a:rPr lang="en-US" sz="4400" kern="0" dirty="0">
                <a:solidFill>
                  <a:srgbClr val="00338D"/>
                </a:solidFill>
              </a:rPr>
              <a:t>?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7CD7C896-102C-4672-9993-BEF448F8F785}"/>
              </a:ext>
            </a:extLst>
          </p:cNvPr>
          <p:cNvSpPr txBox="1">
            <a:spLocks/>
          </p:cNvSpPr>
          <p:nvPr/>
        </p:nvSpPr>
        <p:spPr>
          <a:xfrm>
            <a:off x="1967346" y="2292382"/>
            <a:ext cx="10289914" cy="34080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/Конкретна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Какво трябва да се постигне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Measurable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/Измерима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 ли да се мери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Actionable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/Осъществима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 ли да се изпълни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Realistic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/Реалистична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Постижима ли е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Time-bound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/Със срок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Кога ще се изпълни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256877" y="2632691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Създайте 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цел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10"/>
            <a:ext cx="5938503" cy="70220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Променете това твърдение в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925531" y="3541999"/>
            <a:ext cx="47055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Клубните ръководители в моя Дистрикт ще завършат своето обучение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DA4E-5D0F-4BCD-86FF-DC15DFC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76146" y="426815"/>
            <a:ext cx="5967244" cy="13447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		 </a:t>
            </a: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Формулиране </a:t>
            </a:r>
            <a:r>
              <a:rPr lang="en-US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SMART </a:t>
            </a:r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цели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18285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1-3 </a:t>
            </a:r>
            <a:r>
              <a:rPr lang="en-US" sz="1500" b="1" i="1" dirty="0"/>
              <a:t>in your participant manual. </a:t>
            </a:r>
          </a:p>
          <a:p>
            <a:r>
              <a:rPr lang="en-US" sz="1500" b="1" i="1" dirty="0"/>
              <a:t>You have 10 minutes to complete the exercise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272080" y="1891615"/>
            <a:ext cx="7881760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На стр.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 1-3 </a:t>
            </a: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от ръководството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Прегледайте всяко от твърденията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Превърнете всяко твърдение в 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цел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Бъдете готови да споделите с участниците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937861" y="2584119"/>
            <a:ext cx="8549879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Създайте План за действие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AF22E-482C-411E-B3F4-ECD0ED07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HDMhHvF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3280</TotalTime>
  <Words>491</Words>
  <Application>Microsoft Office PowerPoint</Application>
  <PresentationFormat>Widescreen</PresentationFormat>
  <Paragraphs>101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Helvetica Neue</vt:lpstr>
      <vt:lpstr>Open sans</vt:lpstr>
      <vt:lpstr>Segoe UI</vt:lpstr>
      <vt:lpstr>Segoe UI Semibold</vt:lpstr>
      <vt:lpstr>No Page Number</vt:lpstr>
      <vt:lpstr>Blue Page Number</vt:lpstr>
      <vt:lpstr>White Page Number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Aneliya Kaneva</cp:lastModifiedBy>
  <cp:revision>148</cp:revision>
  <dcterms:created xsi:type="dcterms:W3CDTF">2018-01-08T19:50:10Z</dcterms:created>
  <dcterms:modified xsi:type="dcterms:W3CDTF">2020-10-16T13:57:03Z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5140FD15-F6EE-4189-9E5A-AC7F844DDE56</vt:lpwstr>
  </property>
  <property fmtid="{D5CDD505-2E9C-101B-9397-08002B2CF9AE}" pid="3" name="ArticulatePath">
    <vt:lpwstr>Presentation1</vt:lpwstr>
  </property>
</Properties>
</file>