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72" r:id="rId1"/>
  </p:sldMasterIdLst>
  <p:handoutMasterIdLst>
    <p:handoutMasterId r:id="rId12"/>
  </p:handoutMasterIdLst>
  <p:sldIdLst>
    <p:sldId id="269" r:id="rId2"/>
    <p:sldId id="259" r:id="rId3"/>
    <p:sldId id="261" r:id="rId4"/>
    <p:sldId id="270" r:id="rId5"/>
    <p:sldId id="260" r:id="rId6"/>
    <p:sldId id="263" r:id="rId7"/>
    <p:sldId id="265" r:id="rId8"/>
    <p:sldId id="266" r:id="rId9"/>
    <p:sldId id="273" r:id="rId10"/>
    <p:sldId id="272" r:id="rId11"/>
  </p:sldIdLst>
  <p:sldSz cx="12192000" cy="6858000"/>
  <p:notesSz cx="6881813" cy="9296400"/>
  <p:embeddedFontLst>
    <p:embeddedFont>
      <p:font typeface="Calibri" panose="020F0502020204030204" pitchFamily="34" charset="0"/>
      <p:regular r:id="rId13"/>
      <p:bold r:id="rId14"/>
      <p:italic r:id="rId15"/>
      <p:boldItalic r:id="rId16"/>
    </p:embeddedFont>
    <p:embeddedFont>
      <p:font typeface="Century" panose="02040604050505020304" pitchFamily="18" charset="0"/>
      <p:regular r:id="rId17"/>
    </p:embeddedFont>
    <p:embeddedFont>
      <p:font typeface="Century Gothic" panose="020B050202020202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4512" userDrawn="1">
          <p15:clr>
            <a:srgbClr val="A4A3A4"/>
          </p15:clr>
        </p15:guide>
        <p15:guide id="3" orient="horz" pos="960" userDrawn="1">
          <p15:clr>
            <a:srgbClr val="A4A3A4"/>
          </p15:clr>
        </p15:guide>
        <p15:guide id="4" orient="horz" pos="72" userDrawn="1">
          <p15:clr>
            <a:srgbClr val="A4A3A4"/>
          </p15:clr>
        </p15:guide>
        <p15:guide id="5"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94660"/>
  </p:normalViewPr>
  <p:slideViewPr>
    <p:cSldViewPr snapToGrid="0" showGuides="1">
      <p:cViewPr>
        <p:scale>
          <a:sx n="30" d="100"/>
          <a:sy n="30" d="100"/>
        </p:scale>
        <p:origin x="595" y="734"/>
      </p:cViewPr>
      <p:guideLst>
        <p:guide orient="horz" pos="1632"/>
        <p:guide pos="4512"/>
        <p:guide orient="horz" pos="960"/>
        <p:guide orient="horz" pos="72"/>
        <p:guide pos="218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B07EBEB6-9A3D-403D-8011-672375F06DA3}" type="datetimeFigureOut">
              <a:rPr lang="en-US" smtClean="0"/>
              <a:t>9/14/2023</a:t>
            </a:fld>
            <a:endParaRPr lang="en-US"/>
          </a:p>
        </p:txBody>
      </p:sp>
      <p:sp>
        <p:nvSpPr>
          <p:cNvPr id="4" name="Footer Placeholder 3"/>
          <p:cNvSpPr>
            <a:spLocks noGrp="1"/>
          </p:cNvSpPr>
          <p:nvPr>
            <p:ph type="ftr" sz="quarter" idx="2"/>
          </p:nvPr>
        </p:nvSpPr>
        <p:spPr>
          <a:xfrm>
            <a:off x="1"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F49B73B2-BAAA-4E60-ADB9-4433D7B3F4FE}" type="slidenum">
              <a:rPr lang="en-US" smtClean="0"/>
              <a:t>‹#›</a:t>
            </a:fld>
            <a:endParaRPr lang="en-US"/>
          </a:p>
        </p:txBody>
      </p:sp>
    </p:spTree>
    <p:extLst>
      <p:ext uri="{BB962C8B-B14F-4D97-AF65-F5344CB8AC3E}">
        <p14:creationId xmlns:p14="http://schemas.microsoft.com/office/powerpoint/2010/main" val="11114898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custDataLst>
      <p:tags r:id="rId1"/>
    </p:custDataLst>
    <p:extLst>
      <p:ext uri="{BB962C8B-B14F-4D97-AF65-F5344CB8AC3E}">
        <p14:creationId xmlns:p14="http://schemas.microsoft.com/office/powerpoint/2010/main" val="15705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39403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118425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414255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229895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353500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23317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95461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380013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389877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06DE35-1D23-4D62-AD89-73DED250322D}" type="datetimeFigureOut">
              <a:rPr lang="en-US" smtClean="0"/>
              <a:t>9/14/2023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D4BE5BB-597B-439D-8E55-4EC51133B973}" type="slidenum">
              <a:rPr lang="en-US" smtClean="0"/>
              <a:t>‹#›</a:t>
            </a:fld>
            <a:endParaRPr lang="en-US" dirty="0"/>
          </a:p>
        </p:txBody>
      </p:sp>
    </p:spTree>
    <p:extLst>
      <p:ext uri="{BB962C8B-B14F-4D97-AF65-F5344CB8AC3E}">
        <p14:creationId xmlns:p14="http://schemas.microsoft.com/office/powerpoint/2010/main" val="35555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7"/>
          <p:cNvSpPr txBox="1">
            <a:spLocks noChangeArrowheads="1"/>
          </p:cNvSpPr>
          <p:nvPr userDrawn="1"/>
        </p:nvSpPr>
        <p:spPr bwMode="auto">
          <a:xfrm>
            <a:off x="68263" y="6440488"/>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chemeClr val="bg1"/>
                </a:solidFill>
                <a:latin typeface="Century" pitchFamily="18" charset="0"/>
              </a:rPr>
              <a:t>ELLI  </a:t>
            </a:r>
          </a:p>
        </p:txBody>
      </p:sp>
      <p:pic>
        <p:nvPicPr>
          <p:cNvPr id="8" name="Picture 9"/>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6469063"/>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userDrawn="1"/>
        </p:nvSpPr>
        <p:spPr bwMode="auto">
          <a:xfrm>
            <a:off x="11615619" y="6415088"/>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CF5CE28-409F-443A-A03A-A52A7467005A}" type="slidenum">
              <a:rPr lang="en-US" altLang="en-US">
                <a:solidFill>
                  <a:schemeClr val="bg1"/>
                </a:solidFill>
                <a:latin typeface="Century Gothic" pitchFamily="34" charset="0"/>
              </a:rPr>
              <a:pPr algn="r" eaLnBrk="1" hangingPunct="1"/>
              <a:t>‹#›</a:t>
            </a:fld>
            <a:endParaRPr lang="en-US" altLang="en-US" dirty="0">
              <a:solidFill>
                <a:schemeClr val="bg1"/>
              </a:solidFill>
              <a:latin typeface="Century Gothic" pitchFamily="34" charset="0"/>
            </a:endParaRPr>
          </a:p>
        </p:txBody>
      </p:sp>
    </p:spTree>
    <p:custDataLst>
      <p:tags r:id="rId13"/>
    </p:custDataLst>
    <p:extLst>
      <p:ext uri="{BB962C8B-B14F-4D97-AF65-F5344CB8AC3E}">
        <p14:creationId xmlns:p14="http://schemas.microsoft.com/office/powerpoint/2010/main" val="482306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accent6">
                <a:lumMod val="85000"/>
                <a:lumOff val="15000"/>
              </a:schemeClr>
            </a:gs>
            <a:gs pos="67000">
              <a:schemeClr val="accent6">
                <a:lumMod val="85000"/>
                <a:lumOff val="15000"/>
              </a:schemeClr>
            </a:gs>
            <a:gs pos="100000">
              <a:schemeClr val="accent6">
                <a:lumMod val="65000"/>
                <a:lumOff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8" name="teal rectangle"/>
          <p:cNvSpPr/>
          <p:nvPr/>
        </p:nvSpPr>
        <p:spPr>
          <a:xfrm>
            <a:off x="0" y="4554902"/>
            <a:ext cx="12188952" cy="4738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al rectangle"/>
          <p:cNvSpPr/>
          <p:nvPr/>
        </p:nvSpPr>
        <p:spPr>
          <a:xfrm>
            <a:off x="0" y="5094956"/>
            <a:ext cx="12188952" cy="12931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solid tree"/>
          <p:cNvGrpSpPr/>
          <p:nvPr/>
        </p:nvGrpSpPr>
        <p:grpSpPr>
          <a:xfrm>
            <a:off x="2768271" y="340553"/>
            <a:ext cx="3915265" cy="6517898"/>
            <a:chOff x="1797050" y="73025"/>
            <a:chExt cx="4119563" cy="6858001"/>
          </a:xfrm>
          <a:solidFill>
            <a:schemeClr val="accent5"/>
          </a:solidFill>
        </p:grpSpPr>
        <p:sp>
          <p:nvSpPr>
            <p:cNvPr id="8" name="tree trunk"/>
            <p:cNvSpPr>
              <a:spLocks/>
            </p:cNvSpPr>
            <p:nvPr/>
          </p:nvSpPr>
          <p:spPr bwMode="auto">
            <a:xfrm>
              <a:off x="3478213" y="3957638"/>
              <a:ext cx="757238" cy="2973388"/>
            </a:xfrm>
            <a:custGeom>
              <a:avLst/>
              <a:gdLst>
                <a:gd name="T0" fmla="*/ 205 w 233"/>
                <a:gd name="T1" fmla="*/ 917 h 917"/>
                <a:gd name="T2" fmla="*/ 28 w 233"/>
                <a:gd name="T3" fmla="*/ 917 h 917"/>
                <a:gd name="T4" fmla="*/ 0 w 233"/>
                <a:gd name="T5" fmla="*/ 888 h 917"/>
                <a:gd name="T6" fmla="*/ 0 w 233"/>
                <a:gd name="T7" fmla="*/ 29 h 917"/>
                <a:gd name="T8" fmla="*/ 28 w 233"/>
                <a:gd name="T9" fmla="*/ 0 h 917"/>
                <a:gd name="T10" fmla="*/ 205 w 233"/>
                <a:gd name="T11" fmla="*/ 0 h 917"/>
                <a:gd name="T12" fmla="*/ 233 w 233"/>
                <a:gd name="T13" fmla="*/ 29 h 917"/>
                <a:gd name="T14" fmla="*/ 233 w 233"/>
                <a:gd name="T15" fmla="*/ 888 h 917"/>
                <a:gd name="T16" fmla="*/ 205 w 233"/>
                <a:gd name="T1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917">
                  <a:moveTo>
                    <a:pt x="205" y="917"/>
                  </a:moveTo>
                  <a:cubicBezTo>
                    <a:pt x="28" y="917"/>
                    <a:pt x="28" y="917"/>
                    <a:pt x="28" y="917"/>
                  </a:cubicBezTo>
                  <a:cubicBezTo>
                    <a:pt x="13" y="917"/>
                    <a:pt x="0" y="904"/>
                    <a:pt x="0" y="888"/>
                  </a:cubicBezTo>
                  <a:cubicBezTo>
                    <a:pt x="0" y="29"/>
                    <a:pt x="0" y="29"/>
                    <a:pt x="0" y="29"/>
                  </a:cubicBezTo>
                  <a:cubicBezTo>
                    <a:pt x="0" y="13"/>
                    <a:pt x="13" y="0"/>
                    <a:pt x="28" y="0"/>
                  </a:cubicBezTo>
                  <a:cubicBezTo>
                    <a:pt x="205" y="0"/>
                    <a:pt x="205" y="0"/>
                    <a:pt x="205" y="0"/>
                  </a:cubicBezTo>
                  <a:cubicBezTo>
                    <a:pt x="220" y="0"/>
                    <a:pt x="233" y="13"/>
                    <a:pt x="233" y="29"/>
                  </a:cubicBezTo>
                  <a:cubicBezTo>
                    <a:pt x="233" y="888"/>
                    <a:pt x="233" y="888"/>
                    <a:pt x="233" y="888"/>
                  </a:cubicBezTo>
                  <a:cubicBezTo>
                    <a:pt x="233" y="904"/>
                    <a:pt x="220" y="917"/>
                    <a:pt x="205" y="917"/>
                  </a:cubicBezTo>
                  <a:close/>
                </a:path>
              </a:pathLst>
            </a:cu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ree top"/>
            <p:cNvSpPr>
              <a:spLocks noChangeArrowheads="1"/>
            </p:cNvSpPr>
            <p:nvPr/>
          </p:nvSpPr>
          <p:spPr bwMode="auto">
            <a:xfrm>
              <a:off x="1797050" y="73025"/>
              <a:ext cx="4119563" cy="4114800"/>
            </a:xfrm>
            <a:prstGeom prst="ellipse">
              <a:avLst/>
            </a:pr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 name="tree lines"/>
          <p:cNvGrpSpPr/>
          <p:nvPr/>
        </p:nvGrpSpPr>
        <p:grpSpPr>
          <a:xfrm>
            <a:off x="3242027" y="794694"/>
            <a:ext cx="3000949" cy="5926459"/>
            <a:chOff x="2263261" y="525658"/>
            <a:chExt cx="3000949" cy="5926459"/>
          </a:xfrm>
          <a:solidFill>
            <a:schemeClr val="tx1">
              <a:lumMod val="85000"/>
              <a:lumOff val="15000"/>
            </a:schemeClr>
          </a:solidFill>
        </p:grpSpPr>
        <p:sp>
          <p:nvSpPr>
            <p:cNvPr id="15" name="line"/>
            <p:cNvSpPr>
              <a:spLocks/>
            </p:cNvSpPr>
            <p:nvPr/>
          </p:nvSpPr>
          <p:spPr bwMode="auto">
            <a:xfrm>
              <a:off x="3728279" y="525658"/>
              <a:ext cx="52808" cy="5926458"/>
            </a:xfrm>
            <a:custGeom>
              <a:avLst/>
              <a:gdLst>
                <a:gd name="T0" fmla="*/ 9 w 17"/>
                <a:gd name="T1" fmla="*/ 1923 h 1923"/>
                <a:gd name="T2" fmla="*/ 0 w 17"/>
                <a:gd name="T3" fmla="*/ 1914 h 1923"/>
                <a:gd name="T4" fmla="*/ 0 w 17"/>
                <a:gd name="T5" fmla="*/ 9 h 1923"/>
                <a:gd name="T6" fmla="*/ 9 w 17"/>
                <a:gd name="T7" fmla="*/ 0 h 1923"/>
                <a:gd name="T8" fmla="*/ 17 w 17"/>
                <a:gd name="T9" fmla="*/ 9 h 1923"/>
                <a:gd name="T10" fmla="*/ 17 w 17"/>
                <a:gd name="T11" fmla="*/ 1914 h 1923"/>
                <a:gd name="T12" fmla="*/ 9 w 17"/>
                <a:gd name="T13" fmla="*/ 1923 h 1923"/>
              </a:gdLst>
              <a:ahLst/>
              <a:cxnLst>
                <a:cxn ang="0">
                  <a:pos x="T0" y="T1"/>
                </a:cxn>
                <a:cxn ang="0">
                  <a:pos x="T2" y="T3"/>
                </a:cxn>
                <a:cxn ang="0">
                  <a:pos x="T4" y="T5"/>
                </a:cxn>
                <a:cxn ang="0">
                  <a:pos x="T6" y="T7"/>
                </a:cxn>
                <a:cxn ang="0">
                  <a:pos x="T8" y="T9"/>
                </a:cxn>
                <a:cxn ang="0">
                  <a:pos x="T10" y="T11"/>
                </a:cxn>
                <a:cxn ang="0">
                  <a:pos x="T12" y="T13"/>
                </a:cxn>
              </a:cxnLst>
              <a:rect l="0" t="0" r="r" b="b"/>
              <a:pathLst>
                <a:path w="17" h="1923">
                  <a:moveTo>
                    <a:pt x="9" y="1923"/>
                  </a:moveTo>
                  <a:cubicBezTo>
                    <a:pt x="4" y="1923"/>
                    <a:pt x="0" y="1919"/>
                    <a:pt x="0" y="1914"/>
                  </a:cubicBezTo>
                  <a:cubicBezTo>
                    <a:pt x="0" y="9"/>
                    <a:pt x="0" y="9"/>
                    <a:pt x="0" y="9"/>
                  </a:cubicBezTo>
                  <a:cubicBezTo>
                    <a:pt x="0" y="4"/>
                    <a:pt x="4" y="0"/>
                    <a:pt x="9" y="0"/>
                  </a:cubicBezTo>
                  <a:cubicBezTo>
                    <a:pt x="13" y="0"/>
                    <a:pt x="17" y="4"/>
                    <a:pt x="17" y="9"/>
                  </a:cubicBezTo>
                  <a:cubicBezTo>
                    <a:pt x="17" y="1914"/>
                    <a:pt x="17" y="1914"/>
                    <a:pt x="17" y="1914"/>
                  </a:cubicBezTo>
                  <a:cubicBezTo>
                    <a:pt x="17" y="1919"/>
                    <a:pt x="13" y="1923"/>
                    <a:pt x="9" y="192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p:cNvSpPr>
              <a:spLocks/>
            </p:cNvSpPr>
            <p:nvPr/>
          </p:nvSpPr>
          <p:spPr bwMode="auto">
            <a:xfrm>
              <a:off x="3820314" y="1790009"/>
              <a:ext cx="1443896" cy="4662107"/>
            </a:xfrm>
            <a:custGeom>
              <a:avLst/>
              <a:gdLst>
                <a:gd name="T0" fmla="*/ 8 w 468"/>
                <a:gd name="T1" fmla="*/ 1513 h 1513"/>
                <a:gd name="T2" fmla="*/ 0 w 468"/>
                <a:gd name="T3" fmla="*/ 1504 h 1513"/>
                <a:gd name="T4" fmla="*/ 0 w 468"/>
                <a:gd name="T5" fmla="*/ 152 h 1513"/>
                <a:gd name="T6" fmla="*/ 150 w 468"/>
                <a:gd name="T7" fmla="*/ 0 h 1513"/>
                <a:gd name="T8" fmla="*/ 460 w 468"/>
                <a:gd name="T9" fmla="*/ 0 h 1513"/>
                <a:gd name="T10" fmla="*/ 468 w 468"/>
                <a:gd name="T11" fmla="*/ 9 h 1513"/>
                <a:gd name="T12" fmla="*/ 460 w 468"/>
                <a:gd name="T13" fmla="*/ 18 h 1513"/>
                <a:gd name="T14" fmla="*/ 150 w 468"/>
                <a:gd name="T15" fmla="*/ 18 h 1513"/>
                <a:gd name="T16" fmla="*/ 17 w 468"/>
                <a:gd name="T17" fmla="*/ 152 h 1513"/>
                <a:gd name="T18" fmla="*/ 17 w 468"/>
                <a:gd name="T19" fmla="*/ 1504 h 1513"/>
                <a:gd name="T20" fmla="*/ 8 w 468"/>
                <a:gd name="T21" fmla="*/ 151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1513">
                  <a:moveTo>
                    <a:pt x="8" y="1513"/>
                  </a:moveTo>
                  <a:cubicBezTo>
                    <a:pt x="3" y="1513"/>
                    <a:pt x="0" y="1509"/>
                    <a:pt x="0" y="1504"/>
                  </a:cubicBezTo>
                  <a:cubicBezTo>
                    <a:pt x="0" y="152"/>
                    <a:pt x="0" y="152"/>
                    <a:pt x="0" y="152"/>
                  </a:cubicBezTo>
                  <a:cubicBezTo>
                    <a:pt x="0" y="68"/>
                    <a:pt x="67" y="0"/>
                    <a:pt x="150" y="0"/>
                  </a:cubicBezTo>
                  <a:cubicBezTo>
                    <a:pt x="460" y="0"/>
                    <a:pt x="460" y="0"/>
                    <a:pt x="460" y="0"/>
                  </a:cubicBezTo>
                  <a:cubicBezTo>
                    <a:pt x="465" y="0"/>
                    <a:pt x="468" y="4"/>
                    <a:pt x="468" y="9"/>
                  </a:cubicBezTo>
                  <a:cubicBezTo>
                    <a:pt x="468" y="14"/>
                    <a:pt x="465" y="18"/>
                    <a:pt x="460" y="18"/>
                  </a:cubicBezTo>
                  <a:cubicBezTo>
                    <a:pt x="150" y="18"/>
                    <a:pt x="150" y="18"/>
                    <a:pt x="150" y="18"/>
                  </a:cubicBezTo>
                  <a:cubicBezTo>
                    <a:pt x="77" y="18"/>
                    <a:pt x="17" y="78"/>
                    <a:pt x="17" y="152"/>
                  </a:cubicBezTo>
                  <a:cubicBezTo>
                    <a:pt x="17" y="1504"/>
                    <a:pt x="17" y="1504"/>
                    <a:pt x="17" y="1504"/>
                  </a:cubicBezTo>
                  <a:cubicBezTo>
                    <a:pt x="17" y="1509"/>
                    <a:pt x="13" y="1513"/>
                    <a:pt x="8" y="151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p:cNvSpPr>
              <a:spLocks/>
            </p:cNvSpPr>
            <p:nvPr/>
          </p:nvSpPr>
          <p:spPr bwMode="auto">
            <a:xfrm>
              <a:off x="2540875" y="2917063"/>
              <a:ext cx="1054632" cy="3535054"/>
            </a:xfrm>
            <a:custGeom>
              <a:avLst/>
              <a:gdLst>
                <a:gd name="T0" fmla="*/ 333 w 342"/>
                <a:gd name="T1" fmla="*/ 1147 h 1147"/>
                <a:gd name="T2" fmla="*/ 325 w 342"/>
                <a:gd name="T3" fmla="*/ 1138 h 1147"/>
                <a:gd name="T4" fmla="*/ 325 w 342"/>
                <a:gd name="T5" fmla="*/ 151 h 1147"/>
                <a:gd name="T6" fmla="*/ 191 w 342"/>
                <a:gd name="T7" fmla="*/ 17 h 1147"/>
                <a:gd name="T8" fmla="*/ 9 w 342"/>
                <a:gd name="T9" fmla="*/ 17 h 1147"/>
                <a:gd name="T10" fmla="*/ 0 w 342"/>
                <a:gd name="T11" fmla="*/ 8 h 1147"/>
                <a:gd name="T12" fmla="*/ 9 w 342"/>
                <a:gd name="T13" fmla="*/ 0 h 1147"/>
                <a:gd name="T14" fmla="*/ 191 w 342"/>
                <a:gd name="T15" fmla="*/ 0 h 1147"/>
                <a:gd name="T16" fmla="*/ 342 w 342"/>
                <a:gd name="T17" fmla="*/ 151 h 1147"/>
                <a:gd name="T18" fmla="*/ 342 w 342"/>
                <a:gd name="T19" fmla="*/ 1138 h 1147"/>
                <a:gd name="T20" fmla="*/ 333 w 342"/>
                <a:gd name="T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1147">
                  <a:moveTo>
                    <a:pt x="333" y="1147"/>
                  </a:moveTo>
                  <a:cubicBezTo>
                    <a:pt x="329" y="1147"/>
                    <a:pt x="325" y="1143"/>
                    <a:pt x="325" y="1138"/>
                  </a:cubicBezTo>
                  <a:cubicBezTo>
                    <a:pt x="325" y="151"/>
                    <a:pt x="325" y="151"/>
                    <a:pt x="325" y="151"/>
                  </a:cubicBezTo>
                  <a:cubicBezTo>
                    <a:pt x="325" y="77"/>
                    <a:pt x="265" y="17"/>
                    <a:pt x="191" y="17"/>
                  </a:cubicBezTo>
                  <a:cubicBezTo>
                    <a:pt x="9" y="17"/>
                    <a:pt x="9" y="17"/>
                    <a:pt x="9" y="17"/>
                  </a:cubicBezTo>
                  <a:cubicBezTo>
                    <a:pt x="4" y="17"/>
                    <a:pt x="0" y="13"/>
                    <a:pt x="0" y="8"/>
                  </a:cubicBezTo>
                  <a:cubicBezTo>
                    <a:pt x="0" y="4"/>
                    <a:pt x="4" y="0"/>
                    <a:pt x="9" y="0"/>
                  </a:cubicBezTo>
                  <a:cubicBezTo>
                    <a:pt x="191" y="0"/>
                    <a:pt x="191" y="0"/>
                    <a:pt x="191" y="0"/>
                  </a:cubicBezTo>
                  <a:cubicBezTo>
                    <a:pt x="274" y="0"/>
                    <a:pt x="342" y="67"/>
                    <a:pt x="342" y="151"/>
                  </a:cubicBezTo>
                  <a:cubicBezTo>
                    <a:pt x="342" y="1138"/>
                    <a:pt x="342" y="1138"/>
                    <a:pt x="342" y="1138"/>
                  </a:cubicBezTo>
                  <a:cubicBezTo>
                    <a:pt x="342" y="1143"/>
                    <a:pt x="338" y="1147"/>
                    <a:pt x="333" y="1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p:cNvSpPr>
              <a:spLocks/>
            </p:cNvSpPr>
            <p:nvPr/>
          </p:nvSpPr>
          <p:spPr bwMode="auto">
            <a:xfrm>
              <a:off x="3907823" y="2642466"/>
              <a:ext cx="1228141" cy="3809651"/>
            </a:xfrm>
            <a:custGeom>
              <a:avLst/>
              <a:gdLst>
                <a:gd name="T0" fmla="*/ 9 w 398"/>
                <a:gd name="T1" fmla="*/ 1236 h 1236"/>
                <a:gd name="T2" fmla="*/ 0 w 398"/>
                <a:gd name="T3" fmla="*/ 1227 h 1236"/>
                <a:gd name="T4" fmla="*/ 0 w 398"/>
                <a:gd name="T5" fmla="*/ 151 h 1236"/>
                <a:gd name="T6" fmla="*/ 9 w 398"/>
                <a:gd name="T7" fmla="*/ 143 h 1236"/>
                <a:gd name="T8" fmla="*/ 142 w 398"/>
                <a:gd name="T9" fmla="*/ 9 h 1236"/>
                <a:gd name="T10" fmla="*/ 151 w 398"/>
                <a:gd name="T11" fmla="*/ 0 h 1236"/>
                <a:gd name="T12" fmla="*/ 389 w 398"/>
                <a:gd name="T13" fmla="*/ 0 h 1236"/>
                <a:gd name="T14" fmla="*/ 398 w 398"/>
                <a:gd name="T15" fmla="*/ 9 h 1236"/>
                <a:gd name="T16" fmla="*/ 389 w 398"/>
                <a:gd name="T17" fmla="*/ 18 h 1236"/>
                <a:gd name="T18" fmla="*/ 159 w 398"/>
                <a:gd name="T19" fmla="*/ 18 h 1236"/>
                <a:gd name="T20" fmla="*/ 18 w 398"/>
                <a:gd name="T21" fmla="*/ 160 h 1236"/>
                <a:gd name="T22" fmla="*/ 18 w 398"/>
                <a:gd name="T23" fmla="*/ 1227 h 1236"/>
                <a:gd name="T24" fmla="*/ 9 w 398"/>
                <a:gd name="T25"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1236">
                  <a:moveTo>
                    <a:pt x="9" y="1236"/>
                  </a:moveTo>
                  <a:cubicBezTo>
                    <a:pt x="4" y="1236"/>
                    <a:pt x="0" y="1232"/>
                    <a:pt x="0" y="1227"/>
                  </a:cubicBezTo>
                  <a:cubicBezTo>
                    <a:pt x="0" y="151"/>
                    <a:pt x="0" y="151"/>
                    <a:pt x="0" y="151"/>
                  </a:cubicBezTo>
                  <a:cubicBezTo>
                    <a:pt x="0" y="146"/>
                    <a:pt x="4" y="143"/>
                    <a:pt x="9" y="143"/>
                  </a:cubicBezTo>
                  <a:cubicBezTo>
                    <a:pt x="83" y="143"/>
                    <a:pt x="142" y="83"/>
                    <a:pt x="142" y="9"/>
                  </a:cubicBezTo>
                  <a:cubicBezTo>
                    <a:pt x="142" y="4"/>
                    <a:pt x="146" y="0"/>
                    <a:pt x="151" y="0"/>
                  </a:cubicBezTo>
                  <a:cubicBezTo>
                    <a:pt x="389" y="0"/>
                    <a:pt x="389" y="0"/>
                    <a:pt x="389" y="0"/>
                  </a:cubicBezTo>
                  <a:cubicBezTo>
                    <a:pt x="394" y="0"/>
                    <a:pt x="398" y="4"/>
                    <a:pt x="398" y="9"/>
                  </a:cubicBezTo>
                  <a:cubicBezTo>
                    <a:pt x="398" y="14"/>
                    <a:pt x="394" y="18"/>
                    <a:pt x="389" y="18"/>
                  </a:cubicBezTo>
                  <a:cubicBezTo>
                    <a:pt x="159" y="18"/>
                    <a:pt x="159" y="18"/>
                    <a:pt x="159" y="18"/>
                  </a:cubicBezTo>
                  <a:cubicBezTo>
                    <a:pt x="155" y="94"/>
                    <a:pt x="94" y="155"/>
                    <a:pt x="18" y="160"/>
                  </a:cubicBezTo>
                  <a:cubicBezTo>
                    <a:pt x="18" y="1227"/>
                    <a:pt x="18" y="1227"/>
                    <a:pt x="18" y="1227"/>
                  </a:cubicBezTo>
                  <a:cubicBezTo>
                    <a:pt x="18" y="1232"/>
                    <a:pt x="14" y="1236"/>
                    <a:pt x="9" y="1236"/>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p:cNvSpPr>
              <a:spLocks/>
            </p:cNvSpPr>
            <p:nvPr/>
          </p:nvSpPr>
          <p:spPr bwMode="auto">
            <a:xfrm>
              <a:off x="2263261" y="1710045"/>
              <a:ext cx="1428808" cy="4742072"/>
            </a:xfrm>
            <a:custGeom>
              <a:avLst/>
              <a:gdLst>
                <a:gd name="T0" fmla="*/ 454 w 463"/>
                <a:gd name="T1" fmla="*/ 1539 h 1539"/>
                <a:gd name="T2" fmla="*/ 445 w 463"/>
                <a:gd name="T3" fmla="*/ 1530 h 1539"/>
                <a:gd name="T4" fmla="*/ 445 w 463"/>
                <a:gd name="T5" fmla="*/ 159 h 1539"/>
                <a:gd name="T6" fmla="*/ 303 w 463"/>
                <a:gd name="T7" fmla="*/ 18 h 1539"/>
                <a:gd name="T8" fmla="*/ 9 w 463"/>
                <a:gd name="T9" fmla="*/ 18 h 1539"/>
                <a:gd name="T10" fmla="*/ 0 w 463"/>
                <a:gd name="T11" fmla="*/ 9 h 1539"/>
                <a:gd name="T12" fmla="*/ 9 w 463"/>
                <a:gd name="T13" fmla="*/ 0 h 1539"/>
                <a:gd name="T14" fmla="*/ 312 w 463"/>
                <a:gd name="T15" fmla="*/ 0 h 1539"/>
                <a:gd name="T16" fmla="*/ 320 w 463"/>
                <a:gd name="T17" fmla="*/ 9 h 1539"/>
                <a:gd name="T18" fmla="*/ 454 w 463"/>
                <a:gd name="T19" fmla="*/ 142 h 1539"/>
                <a:gd name="T20" fmla="*/ 463 w 463"/>
                <a:gd name="T21" fmla="*/ 151 h 1539"/>
                <a:gd name="T22" fmla="*/ 463 w 463"/>
                <a:gd name="T23" fmla="*/ 1530 h 1539"/>
                <a:gd name="T24" fmla="*/ 454 w 463"/>
                <a:gd name="T25" fmla="*/ 1539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1539">
                  <a:moveTo>
                    <a:pt x="454" y="1539"/>
                  </a:moveTo>
                  <a:cubicBezTo>
                    <a:pt x="449" y="1539"/>
                    <a:pt x="445" y="1535"/>
                    <a:pt x="445" y="1530"/>
                  </a:cubicBezTo>
                  <a:cubicBezTo>
                    <a:pt x="445" y="159"/>
                    <a:pt x="445" y="159"/>
                    <a:pt x="445" y="159"/>
                  </a:cubicBezTo>
                  <a:cubicBezTo>
                    <a:pt x="369" y="155"/>
                    <a:pt x="308" y="94"/>
                    <a:pt x="303" y="18"/>
                  </a:cubicBezTo>
                  <a:cubicBezTo>
                    <a:pt x="9" y="18"/>
                    <a:pt x="9" y="18"/>
                    <a:pt x="9" y="18"/>
                  </a:cubicBezTo>
                  <a:cubicBezTo>
                    <a:pt x="4" y="18"/>
                    <a:pt x="0" y="14"/>
                    <a:pt x="0" y="9"/>
                  </a:cubicBezTo>
                  <a:cubicBezTo>
                    <a:pt x="0" y="4"/>
                    <a:pt x="4" y="0"/>
                    <a:pt x="9" y="0"/>
                  </a:cubicBezTo>
                  <a:cubicBezTo>
                    <a:pt x="312" y="0"/>
                    <a:pt x="312" y="0"/>
                    <a:pt x="312" y="0"/>
                  </a:cubicBezTo>
                  <a:cubicBezTo>
                    <a:pt x="317" y="0"/>
                    <a:pt x="320" y="4"/>
                    <a:pt x="320" y="9"/>
                  </a:cubicBezTo>
                  <a:cubicBezTo>
                    <a:pt x="320" y="83"/>
                    <a:pt x="380" y="142"/>
                    <a:pt x="454" y="142"/>
                  </a:cubicBezTo>
                  <a:cubicBezTo>
                    <a:pt x="459" y="142"/>
                    <a:pt x="463" y="146"/>
                    <a:pt x="463" y="151"/>
                  </a:cubicBezTo>
                  <a:cubicBezTo>
                    <a:pt x="463" y="1530"/>
                    <a:pt x="463" y="1530"/>
                    <a:pt x="463" y="1530"/>
                  </a:cubicBezTo>
                  <a:cubicBezTo>
                    <a:pt x="463" y="1535"/>
                    <a:pt x="459" y="1539"/>
                    <a:pt x="454" y="153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p:cNvSpPr>
              <a:spLocks/>
            </p:cNvSpPr>
            <p:nvPr/>
          </p:nvSpPr>
          <p:spPr bwMode="auto">
            <a:xfrm>
              <a:off x="3830875" y="2337694"/>
              <a:ext cx="505439" cy="502422"/>
            </a:xfrm>
            <a:custGeom>
              <a:avLst/>
              <a:gdLst>
                <a:gd name="T0" fmla="*/ 9 w 164"/>
                <a:gd name="T1" fmla="*/ 163 h 163"/>
                <a:gd name="T2" fmla="*/ 0 w 164"/>
                <a:gd name="T3" fmla="*/ 155 h 163"/>
                <a:gd name="T4" fmla="*/ 9 w 164"/>
                <a:gd name="T5" fmla="*/ 146 h 163"/>
                <a:gd name="T6" fmla="*/ 146 w 164"/>
                <a:gd name="T7" fmla="*/ 8 h 163"/>
                <a:gd name="T8" fmla="*/ 155 w 164"/>
                <a:gd name="T9" fmla="*/ 0 h 163"/>
                <a:gd name="T10" fmla="*/ 164 w 164"/>
                <a:gd name="T11" fmla="*/ 8 h 163"/>
                <a:gd name="T12" fmla="*/ 9 w 164"/>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164" h="163">
                  <a:moveTo>
                    <a:pt x="9" y="163"/>
                  </a:moveTo>
                  <a:cubicBezTo>
                    <a:pt x="4" y="163"/>
                    <a:pt x="0" y="159"/>
                    <a:pt x="0" y="155"/>
                  </a:cubicBezTo>
                  <a:cubicBezTo>
                    <a:pt x="0" y="150"/>
                    <a:pt x="4" y="146"/>
                    <a:pt x="9" y="146"/>
                  </a:cubicBezTo>
                  <a:cubicBezTo>
                    <a:pt x="85" y="146"/>
                    <a:pt x="146" y="84"/>
                    <a:pt x="146" y="8"/>
                  </a:cubicBezTo>
                  <a:cubicBezTo>
                    <a:pt x="146" y="4"/>
                    <a:pt x="150" y="0"/>
                    <a:pt x="155" y="0"/>
                  </a:cubicBezTo>
                  <a:cubicBezTo>
                    <a:pt x="160" y="0"/>
                    <a:pt x="164" y="4"/>
                    <a:pt x="164" y="8"/>
                  </a:cubicBezTo>
                  <a:cubicBezTo>
                    <a:pt x="164" y="94"/>
                    <a:pt x="94" y="163"/>
                    <a:pt x="9" y="16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p:cNvSpPr>
              <a:spLocks/>
            </p:cNvSpPr>
            <p:nvPr/>
          </p:nvSpPr>
          <p:spPr bwMode="auto">
            <a:xfrm>
              <a:off x="3925928" y="3371203"/>
              <a:ext cx="706106" cy="440562"/>
            </a:xfrm>
            <a:custGeom>
              <a:avLst/>
              <a:gdLst>
                <a:gd name="T0" fmla="*/ 56 w 229"/>
                <a:gd name="T1" fmla="*/ 143 h 143"/>
                <a:gd name="T2" fmla="*/ 8 w 229"/>
                <a:gd name="T3" fmla="*/ 136 h 143"/>
                <a:gd name="T4" fmla="*/ 2 w 229"/>
                <a:gd name="T5" fmla="*/ 125 h 143"/>
                <a:gd name="T6" fmla="*/ 12 w 229"/>
                <a:gd name="T7" fmla="*/ 119 h 143"/>
                <a:gd name="T8" fmla="*/ 211 w 229"/>
                <a:gd name="T9" fmla="*/ 8 h 143"/>
                <a:gd name="T10" fmla="*/ 222 w 229"/>
                <a:gd name="T11" fmla="*/ 2 h 143"/>
                <a:gd name="T12" fmla="*/ 228 w 229"/>
                <a:gd name="T13" fmla="*/ 12 h 143"/>
                <a:gd name="T14" fmla="*/ 56 w 229"/>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43">
                  <a:moveTo>
                    <a:pt x="56" y="143"/>
                  </a:moveTo>
                  <a:cubicBezTo>
                    <a:pt x="40" y="143"/>
                    <a:pt x="24" y="140"/>
                    <a:pt x="8" y="136"/>
                  </a:cubicBezTo>
                  <a:cubicBezTo>
                    <a:pt x="3" y="135"/>
                    <a:pt x="0" y="130"/>
                    <a:pt x="2" y="125"/>
                  </a:cubicBezTo>
                  <a:cubicBezTo>
                    <a:pt x="3" y="121"/>
                    <a:pt x="8" y="118"/>
                    <a:pt x="12" y="119"/>
                  </a:cubicBezTo>
                  <a:cubicBezTo>
                    <a:pt x="98" y="143"/>
                    <a:pt x="187" y="93"/>
                    <a:pt x="211" y="8"/>
                  </a:cubicBezTo>
                  <a:cubicBezTo>
                    <a:pt x="212" y="3"/>
                    <a:pt x="217" y="0"/>
                    <a:pt x="222" y="2"/>
                  </a:cubicBezTo>
                  <a:cubicBezTo>
                    <a:pt x="226" y="3"/>
                    <a:pt x="229" y="8"/>
                    <a:pt x="228" y="12"/>
                  </a:cubicBezTo>
                  <a:cubicBezTo>
                    <a:pt x="205" y="91"/>
                    <a:pt x="134" y="143"/>
                    <a:pt x="56" y="14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p:cNvSpPr>
              <a:spLocks/>
            </p:cNvSpPr>
            <p:nvPr/>
          </p:nvSpPr>
          <p:spPr bwMode="auto">
            <a:xfrm>
              <a:off x="3034243" y="1160851"/>
              <a:ext cx="734773" cy="455649"/>
            </a:xfrm>
            <a:custGeom>
              <a:avLst/>
              <a:gdLst>
                <a:gd name="T0" fmla="*/ 180 w 238"/>
                <a:gd name="T1" fmla="*/ 147 h 148"/>
                <a:gd name="T2" fmla="*/ 1 w 238"/>
                <a:gd name="T3" fmla="*/ 12 h 148"/>
                <a:gd name="T4" fmla="*/ 7 w 238"/>
                <a:gd name="T5" fmla="*/ 1 h 148"/>
                <a:gd name="T6" fmla="*/ 18 w 238"/>
                <a:gd name="T7" fmla="*/ 7 h 148"/>
                <a:gd name="T8" fmla="*/ 226 w 238"/>
                <a:gd name="T9" fmla="*/ 123 h 148"/>
                <a:gd name="T10" fmla="*/ 237 w 238"/>
                <a:gd name="T11" fmla="*/ 129 h 148"/>
                <a:gd name="T12" fmla="*/ 231 w 238"/>
                <a:gd name="T13" fmla="*/ 139 h 148"/>
                <a:gd name="T14" fmla="*/ 180 w 238"/>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48">
                  <a:moveTo>
                    <a:pt x="180" y="147"/>
                  </a:moveTo>
                  <a:cubicBezTo>
                    <a:pt x="99" y="147"/>
                    <a:pt x="25" y="93"/>
                    <a:pt x="1" y="12"/>
                  </a:cubicBezTo>
                  <a:cubicBezTo>
                    <a:pt x="0" y="7"/>
                    <a:pt x="3" y="2"/>
                    <a:pt x="7" y="1"/>
                  </a:cubicBezTo>
                  <a:cubicBezTo>
                    <a:pt x="12" y="0"/>
                    <a:pt x="17" y="2"/>
                    <a:pt x="18" y="7"/>
                  </a:cubicBezTo>
                  <a:cubicBezTo>
                    <a:pt x="43" y="96"/>
                    <a:pt x="137" y="148"/>
                    <a:pt x="226" y="123"/>
                  </a:cubicBezTo>
                  <a:cubicBezTo>
                    <a:pt x="231" y="122"/>
                    <a:pt x="235" y="124"/>
                    <a:pt x="237" y="129"/>
                  </a:cubicBezTo>
                  <a:cubicBezTo>
                    <a:pt x="238" y="133"/>
                    <a:pt x="235" y="138"/>
                    <a:pt x="231" y="139"/>
                  </a:cubicBezTo>
                  <a:cubicBezTo>
                    <a:pt x="214" y="144"/>
                    <a:pt x="197" y="147"/>
                    <a:pt x="180" y="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p:cNvSpPr>
              <a:spLocks/>
            </p:cNvSpPr>
            <p:nvPr/>
          </p:nvSpPr>
          <p:spPr bwMode="auto">
            <a:xfrm>
              <a:off x="3111191" y="2411623"/>
              <a:ext cx="580878" cy="478281"/>
            </a:xfrm>
            <a:custGeom>
              <a:avLst/>
              <a:gdLst>
                <a:gd name="T0" fmla="*/ 178 w 188"/>
                <a:gd name="T1" fmla="*/ 155 h 155"/>
                <a:gd name="T2" fmla="*/ 170 w 188"/>
                <a:gd name="T3" fmla="*/ 148 h 155"/>
                <a:gd name="T4" fmla="*/ 11 w 188"/>
                <a:gd name="T5" fmla="*/ 30 h 155"/>
                <a:gd name="T6" fmla="*/ 1 w 188"/>
                <a:gd name="T7" fmla="*/ 23 h 155"/>
                <a:gd name="T8" fmla="*/ 8 w 188"/>
                <a:gd name="T9" fmla="*/ 13 h 155"/>
                <a:gd name="T10" fmla="*/ 187 w 188"/>
                <a:gd name="T11" fmla="*/ 145 h 155"/>
                <a:gd name="T12" fmla="*/ 180 w 188"/>
                <a:gd name="T13" fmla="*/ 155 h 155"/>
                <a:gd name="T14" fmla="*/ 178 w 188"/>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55">
                  <a:moveTo>
                    <a:pt x="178" y="155"/>
                  </a:moveTo>
                  <a:cubicBezTo>
                    <a:pt x="174" y="155"/>
                    <a:pt x="170" y="152"/>
                    <a:pt x="170" y="148"/>
                  </a:cubicBezTo>
                  <a:cubicBezTo>
                    <a:pt x="158" y="72"/>
                    <a:pt x="87" y="19"/>
                    <a:pt x="11" y="30"/>
                  </a:cubicBezTo>
                  <a:cubicBezTo>
                    <a:pt x="6" y="31"/>
                    <a:pt x="2" y="28"/>
                    <a:pt x="1" y="23"/>
                  </a:cubicBezTo>
                  <a:cubicBezTo>
                    <a:pt x="0" y="18"/>
                    <a:pt x="4" y="14"/>
                    <a:pt x="8" y="13"/>
                  </a:cubicBezTo>
                  <a:cubicBezTo>
                    <a:pt x="94" y="0"/>
                    <a:pt x="174" y="60"/>
                    <a:pt x="187" y="145"/>
                  </a:cubicBezTo>
                  <a:cubicBezTo>
                    <a:pt x="188" y="150"/>
                    <a:pt x="184" y="154"/>
                    <a:pt x="180" y="155"/>
                  </a:cubicBezTo>
                  <a:cubicBezTo>
                    <a:pt x="179" y="155"/>
                    <a:pt x="179" y="155"/>
                    <a:pt x="178" y="15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p:cNvSpPr>
              <a:spLocks/>
            </p:cNvSpPr>
            <p:nvPr/>
          </p:nvSpPr>
          <p:spPr bwMode="auto">
            <a:xfrm>
              <a:off x="3730024" y="1178957"/>
              <a:ext cx="980702" cy="315334"/>
            </a:xfrm>
            <a:custGeom>
              <a:avLst/>
              <a:gdLst>
                <a:gd name="T0" fmla="*/ 139 w 318"/>
                <a:gd name="T1" fmla="*/ 102 h 102"/>
                <a:gd name="T2" fmla="*/ 4 w 318"/>
                <a:gd name="T3" fmla="*/ 55 h 102"/>
                <a:gd name="T4" fmla="*/ 3 w 318"/>
                <a:gd name="T5" fmla="*/ 43 h 102"/>
                <a:gd name="T6" fmla="*/ 15 w 318"/>
                <a:gd name="T7" fmla="*/ 42 h 102"/>
                <a:gd name="T8" fmla="*/ 166 w 318"/>
                <a:gd name="T9" fmla="*/ 83 h 102"/>
                <a:gd name="T10" fmla="*/ 302 w 318"/>
                <a:gd name="T11" fmla="*/ 5 h 102"/>
                <a:gd name="T12" fmla="*/ 314 w 318"/>
                <a:gd name="T13" fmla="*/ 3 h 102"/>
                <a:gd name="T14" fmla="*/ 315 w 318"/>
                <a:gd name="T15" fmla="*/ 15 h 102"/>
                <a:gd name="T16" fmla="*/ 168 w 318"/>
                <a:gd name="T17" fmla="*/ 100 h 102"/>
                <a:gd name="T18" fmla="*/ 139 w 318"/>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02">
                  <a:moveTo>
                    <a:pt x="139" y="102"/>
                  </a:moveTo>
                  <a:cubicBezTo>
                    <a:pt x="90" y="102"/>
                    <a:pt x="43" y="86"/>
                    <a:pt x="4" y="55"/>
                  </a:cubicBezTo>
                  <a:cubicBezTo>
                    <a:pt x="0" y="53"/>
                    <a:pt x="0" y="47"/>
                    <a:pt x="3" y="43"/>
                  </a:cubicBezTo>
                  <a:cubicBezTo>
                    <a:pt x="5" y="40"/>
                    <a:pt x="11" y="39"/>
                    <a:pt x="15" y="42"/>
                  </a:cubicBezTo>
                  <a:cubicBezTo>
                    <a:pt x="58" y="75"/>
                    <a:pt x="112" y="90"/>
                    <a:pt x="166" y="83"/>
                  </a:cubicBezTo>
                  <a:cubicBezTo>
                    <a:pt x="220" y="76"/>
                    <a:pt x="268" y="48"/>
                    <a:pt x="302" y="5"/>
                  </a:cubicBezTo>
                  <a:cubicBezTo>
                    <a:pt x="305" y="1"/>
                    <a:pt x="310" y="0"/>
                    <a:pt x="314" y="3"/>
                  </a:cubicBezTo>
                  <a:cubicBezTo>
                    <a:pt x="317" y="6"/>
                    <a:pt x="318" y="11"/>
                    <a:pt x="315" y="15"/>
                  </a:cubicBezTo>
                  <a:cubicBezTo>
                    <a:pt x="279" y="62"/>
                    <a:pt x="227" y="92"/>
                    <a:pt x="168" y="100"/>
                  </a:cubicBezTo>
                  <a:cubicBezTo>
                    <a:pt x="158" y="101"/>
                    <a:pt x="149" y="102"/>
                    <a:pt x="139" y="10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p:cNvSpPr>
              <a:spLocks/>
            </p:cNvSpPr>
            <p:nvPr/>
          </p:nvSpPr>
          <p:spPr bwMode="auto">
            <a:xfrm>
              <a:off x="3081016" y="3188642"/>
              <a:ext cx="496387" cy="354562"/>
            </a:xfrm>
            <a:custGeom>
              <a:avLst/>
              <a:gdLst>
                <a:gd name="T0" fmla="*/ 9 w 161"/>
                <a:gd name="T1" fmla="*/ 115 h 115"/>
                <a:gd name="T2" fmla="*/ 7 w 161"/>
                <a:gd name="T3" fmla="*/ 115 h 115"/>
                <a:gd name="T4" fmla="*/ 1 w 161"/>
                <a:gd name="T5" fmla="*/ 104 h 115"/>
                <a:gd name="T6" fmla="*/ 154 w 161"/>
                <a:gd name="T7" fmla="*/ 18 h 115"/>
                <a:gd name="T8" fmla="*/ 160 w 161"/>
                <a:gd name="T9" fmla="*/ 29 h 115"/>
                <a:gd name="T10" fmla="*/ 149 w 161"/>
                <a:gd name="T11" fmla="*/ 35 h 115"/>
                <a:gd name="T12" fmla="*/ 68 w 161"/>
                <a:gd name="T13" fmla="*/ 45 h 115"/>
                <a:gd name="T14" fmla="*/ 18 w 161"/>
                <a:gd name="T15" fmla="*/ 109 h 115"/>
                <a:gd name="T16" fmla="*/ 9 w 161"/>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15">
                  <a:moveTo>
                    <a:pt x="9" y="115"/>
                  </a:moveTo>
                  <a:cubicBezTo>
                    <a:pt x="9" y="115"/>
                    <a:pt x="8" y="115"/>
                    <a:pt x="7" y="115"/>
                  </a:cubicBezTo>
                  <a:cubicBezTo>
                    <a:pt x="2" y="114"/>
                    <a:pt x="0" y="109"/>
                    <a:pt x="1" y="104"/>
                  </a:cubicBezTo>
                  <a:cubicBezTo>
                    <a:pt x="20" y="38"/>
                    <a:pt x="88" y="0"/>
                    <a:pt x="154" y="18"/>
                  </a:cubicBezTo>
                  <a:cubicBezTo>
                    <a:pt x="159" y="20"/>
                    <a:pt x="161" y="24"/>
                    <a:pt x="160" y="29"/>
                  </a:cubicBezTo>
                  <a:cubicBezTo>
                    <a:pt x="159" y="33"/>
                    <a:pt x="154" y="36"/>
                    <a:pt x="149" y="35"/>
                  </a:cubicBezTo>
                  <a:cubicBezTo>
                    <a:pt x="122" y="27"/>
                    <a:pt x="93" y="31"/>
                    <a:pt x="68" y="45"/>
                  </a:cubicBezTo>
                  <a:cubicBezTo>
                    <a:pt x="43" y="59"/>
                    <a:pt x="25" y="81"/>
                    <a:pt x="18" y="109"/>
                  </a:cubicBezTo>
                  <a:cubicBezTo>
                    <a:pt x="17" y="113"/>
                    <a:pt x="13" y="115"/>
                    <a:pt x="9" y="11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circle"/>
          <p:cNvSpPr>
            <a:spLocks noChangeArrowheads="1"/>
          </p:cNvSpPr>
          <p:nvPr/>
        </p:nvSpPr>
        <p:spPr bwMode="auto">
          <a:xfrm>
            <a:off x="4263465" y="477851"/>
            <a:ext cx="924878" cy="924878"/>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circle"/>
          <p:cNvSpPr>
            <a:spLocks noChangeArrowheads="1"/>
          </p:cNvSpPr>
          <p:nvPr/>
        </p:nvSpPr>
        <p:spPr bwMode="auto">
          <a:xfrm>
            <a:off x="5693782" y="1666764"/>
            <a:ext cx="840387" cy="838877"/>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circle"/>
          <p:cNvSpPr>
            <a:spLocks noChangeArrowheads="1"/>
          </p:cNvSpPr>
          <p:nvPr/>
        </p:nvSpPr>
        <p:spPr bwMode="auto">
          <a:xfrm>
            <a:off x="2941781" y="1550589"/>
            <a:ext cx="911299" cy="91129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circle"/>
          <p:cNvSpPr>
            <a:spLocks noChangeArrowheads="1"/>
          </p:cNvSpPr>
          <p:nvPr/>
        </p:nvSpPr>
        <p:spPr bwMode="auto">
          <a:xfrm>
            <a:off x="5746588" y="2600694"/>
            <a:ext cx="663860" cy="66235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circle"/>
          <p:cNvSpPr>
            <a:spLocks noChangeArrowheads="1"/>
          </p:cNvSpPr>
          <p:nvPr/>
        </p:nvSpPr>
        <p:spPr bwMode="auto">
          <a:xfrm>
            <a:off x="3201289" y="2881327"/>
            <a:ext cx="663860" cy="66536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circle"/>
          <p:cNvSpPr>
            <a:spLocks noChangeArrowheads="1"/>
          </p:cNvSpPr>
          <p:nvPr/>
        </p:nvSpPr>
        <p:spPr bwMode="auto">
          <a:xfrm>
            <a:off x="5005782" y="2212940"/>
            <a:ext cx="602001" cy="60049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circle"/>
          <p:cNvSpPr>
            <a:spLocks noChangeArrowheads="1"/>
          </p:cNvSpPr>
          <p:nvPr/>
        </p:nvSpPr>
        <p:spPr bwMode="auto">
          <a:xfrm>
            <a:off x="5268307" y="3220800"/>
            <a:ext cx="639720" cy="64122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circle"/>
          <p:cNvSpPr>
            <a:spLocks noChangeArrowheads="1"/>
          </p:cNvSpPr>
          <p:nvPr/>
        </p:nvSpPr>
        <p:spPr bwMode="auto">
          <a:xfrm>
            <a:off x="3667501" y="2286870"/>
            <a:ext cx="694035" cy="695545"/>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circle"/>
          <p:cNvSpPr>
            <a:spLocks noChangeArrowheads="1"/>
          </p:cNvSpPr>
          <p:nvPr/>
        </p:nvSpPr>
        <p:spPr bwMode="auto">
          <a:xfrm>
            <a:off x="3552833" y="909359"/>
            <a:ext cx="675930" cy="67442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circle"/>
          <p:cNvSpPr>
            <a:spLocks noChangeArrowheads="1"/>
          </p:cNvSpPr>
          <p:nvPr/>
        </p:nvSpPr>
        <p:spPr bwMode="auto">
          <a:xfrm>
            <a:off x="5257982" y="841465"/>
            <a:ext cx="820772" cy="819264"/>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circle"/>
          <p:cNvSpPr>
            <a:spLocks noChangeArrowheads="1"/>
          </p:cNvSpPr>
          <p:nvPr/>
        </p:nvSpPr>
        <p:spPr bwMode="auto">
          <a:xfrm>
            <a:off x="3776133" y="3416940"/>
            <a:ext cx="564281" cy="56428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9" name="people"/>
          <p:cNvGrpSpPr/>
          <p:nvPr/>
        </p:nvGrpSpPr>
        <p:grpSpPr>
          <a:xfrm>
            <a:off x="5790343" y="1837255"/>
            <a:ext cx="647265" cy="434526"/>
            <a:chOff x="4811577" y="1568220"/>
            <a:chExt cx="647265" cy="434526"/>
          </a:xfrm>
        </p:grpSpPr>
        <p:sp>
          <p:nvSpPr>
            <p:cNvPr id="32"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speech bubble"/>
          <p:cNvSpPr>
            <a:spLocks/>
          </p:cNvSpPr>
          <p:nvPr/>
        </p:nvSpPr>
        <p:spPr bwMode="auto">
          <a:xfrm>
            <a:off x="5393535" y="1042132"/>
            <a:ext cx="534105" cy="508457"/>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0" name="letter"/>
          <p:cNvGrpSpPr/>
          <p:nvPr/>
        </p:nvGrpSpPr>
        <p:grpSpPr>
          <a:xfrm>
            <a:off x="4515430" y="643815"/>
            <a:ext cx="433018" cy="582386"/>
            <a:chOff x="3536665" y="374780"/>
            <a:chExt cx="433018" cy="582386"/>
          </a:xfrm>
        </p:grpSpPr>
        <p:sp>
          <p:nvSpPr>
            <p:cNvPr id="35" name="Freeform 32"/>
            <p:cNvSpPr>
              <a:spLocks/>
            </p:cNvSpPr>
            <p:nvPr/>
          </p:nvSpPr>
          <p:spPr bwMode="auto">
            <a:xfrm>
              <a:off x="3536665" y="374780"/>
              <a:ext cx="433018" cy="582386"/>
            </a:xfrm>
            <a:custGeom>
              <a:avLst/>
              <a:gdLst>
                <a:gd name="T0" fmla="*/ 127 w 140"/>
                <a:gd name="T1" fmla="*/ 0 h 189"/>
                <a:gd name="T2" fmla="*/ 14 w 140"/>
                <a:gd name="T3" fmla="*/ 0 h 189"/>
                <a:gd name="T4" fmla="*/ 0 w 140"/>
                <a:gd name="T5" fmla="*/ 14 h 189"/>
                <a:gd name="T6" fmla="*/ 0 w 140"/>
                <a:gd name="T7" fmla="*/ 175 h 189"/>
                <a:gd name="T8" fmla="*/ 14 w 140"/>
                <a:gd name="T9" fmla="*/ 189 h 189"/>
                <a:gd name="T10" fmla="*/ 127 w 140"/>
                <a:gd name="T11" fmla="*/ 189 h 189"/>
                <a:gd name="T12" fmla="*/ 140 w 140"/>
                <a:gd name="T13" fmla="*/ 175 h 189"/>
                <a:gd name="T14" fmla="*/ 140 w 140"/>
                <a:gd name="T15" fmla="*/ 14 h 189"/>
                <a:gd name="T16" fmla="*/ 127 w 140"/>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127" y="0"/>
                  </a:moveTo>
                  <a:cubicBezTo>
                    <a:pt x="14" y="0"/>
                    <a:pt x="14" y="0"/>
                    <a:pt x="14" y="0"/>
                  </a:cubicBezTo>
                  <a:cubicBezTo>
                    <a:pt x="6" y="0"/>
                    <a:pt x="0" y="6"/>
                    <a:pt x="0" y="14"/>
                  </a:cubicBezTo>
                  <a:cubicBezTo>
                    <a:pt x="0" y="175"/>
                    <a:pt x="0" y="175"/>
                    <a:pt x="0" y="175"/>
                  </a:cubicBezTo>
                  <a:cubicBezTo>
                    <a:pt x="0" y="183"/>
                    <a:pt x="6" y="189"/>
                    <a:pt x="14" y="189"/>
                  </a:cubicBezTo>
                  <a:cubicBezTo>
                    <a:pt x="127" y="189"/>
                    <a:pt x="127" y="189"/>
                    <a:pt x="127" y="189"/>
                  </a:cubicBezTo>
                  <a:cubicBezTo>
                    <a:pt x="135" y="189"/>
                    <a:pt x="140" y="183"/>
                    <a:pt x="140" y="175"/>
                  </a:cubicBezTo>
                  <a:cubicBezTo>
                    <a:pt x="140" y="14"/>
                    <a:pt x="140" y="14"/>
                    <a:pt x="140" y="14"/>
                  </a:cubicBezTo>
                  <a:cubicBezTo>
                    <a:pt x="140" y="6"/>
                    <a:pt x="135"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3"/>
            <p:cNvSpPr>
              <a:spLocks/>
            </p:cNvSpPr>
            <p:nvPr/>
          </p:nvSpPr>
          <p:spPr bwMode="auto">
            <a:xfrm>
              <a:off x="3805227" y="445693"/>
              <a:ext cx="105614" cy="24140"/>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2"/>
                    <a:pt x="2" y="0"/>
                    <a:pt x="4" y="0"/>
                  </a:cubicBezTo>
                  <a:cubicBezTo>
                    <a:pt x="30" y="0"/>
                    <a:pt x="30" y="0"/>
                    <a:pt x="30" y="0"/>
                  </a:cubicBezTo>
                  <a:cubicBezTo>
                    <a:pt x="32" y="0"/>
                    <a:pt x="34" y="2"/>
                    <a:pt x="34" y="4"/>
                  </a:cubicBezTo>
                  <a:cubicBezTo>
                    <a:pt x="34" y="6"/>
                    <a:pt x="32" y="8"/>
                    <a:pt x="30"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4"/>
            <p:cNvSpPr>
              <a:spLocks/>
            </p:cNvSpPr>
            <p:nvPr/>
          </p:nvSpPr>
          <p:spPr bwMode="auto">
            <a:xfrm>
              <a:off x="3598524" y="504535"/>
              <a:ext cx="312316" cy="27158"/>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5"/>
            <p:cNvSpPr>
              <a:spLocks/>
            </p:cNvSpPr>
            <p:nvPr/>
          </p:nvSpPr>
          <p:spPr bwMode="auto">
            <a:xfrm>
              <a:off x="3598524" y="566395"/>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6"/>
            <p:cNvSpPr>
              <a:spLocks/>
            </p:cNvSpPr>
            <p:nvPr/>
          </p:nvSpPr>
          <p:spPr bwMode="auto">
            <a:xfrm>
              <a:off x="3598524" y="741413"/>
              <a:ext cx="312316" cy="2565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7"/>
            <p:cNvSpPr>
              <a:spLocks/>
            </p:cNvSpPr>
            <p:nvPr/>
          </p:nvSpPr>
          <p:spPr bwMode="auto">
            <a:xfrm>
              <a:off x="3598524" y="679553"/>
              <a:ext cx="312316" cy="28667"/>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8"/>
            <p:cNvSpPr>
              <a:spLocks/>
            </p:cNvSpPr>
            <p:nvPr/>
          </p:nvSpPr>
          <p:spPr bwMode="auto">
            <a:xfrm>
              <a:off x="3598524" y="803272"/>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1"/>
                    <a:pt x="2" y="0"/>
                    <a:pt x="4" y="0"/>
                  </a:cubicBezTo>
                  <a:cubicBezTo>
                    <a:pt x="97" y="0"/>
                    <a:pt x="97" y="0"/>
                    <a:pt x="97" y="0"/>
                  </a:cubicBezTo>
                  <a:cubicBezTo>
                    <a:pt x="99" y="0"/>
                    <a:pt x="101" y="1"/>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9"/>
            <p:cNvSpPr>
              <a:spLocks/>
            </p:cNvSpPr>
            <p:nvPr/>
          </p:nvSpPr>
          <p:spPr bwMode="auto">
            <a:xfrm>
              <a:off x="3598524" y="622219"/>
              <a:ext cx="312316" cy="30175"/>
            </a:xfrm>
            <a:custGeom>
              <a:avLst/>
              <a:gdLst>
                <a:gd name="T0" fmla="*/ 97 w 101"/>
                <a:gd name="T1" fmla="*/ 10 h 10"/>
                <a:gd name="T2" fmla="*/ 97 w 101"/>
                <a:gd name="T3" fmla="*/ 10 h 10"/>
                <a:gd name="T4" fmla="*/ 4 w 101"/>
                <a:gd name="T5" fmla="*/ 8 h 10"/>
                <a:gd name="T6" fmla="*/ 0 w 101"/>
                <a:gd name="T7" fmla="*/ 4 h 10"/>
                <a:gd name="T8" fmla="*/ 4 w 101"/>
                <a:gd name="T9" fmla="*/ 0 h 10"/>
                <a:gd name="T10" fmla="*/ 4 w 101"/>
                <a:gd name="T11" fmla="*/ 0 h 10"/>
                <a:gd name="T12" fmla="*/ 97 w 101"/>
                <a:gd name="T13" fmla="*/ 2 h 10"/>
                <a:gd name="T14" fmla="*/ 101 w 101"/>
                <a:gd name="T15" fmla="*/ 6 h 10"/>
                <a:gd name="T16" fmla="*/ 97 w 10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
                  <a:moveTo>
                    <a:pt x="97" y="10"/>
                  </a:moveTo>
                  <a:cubicBezTo>
                    <a:pt x="97" y="10"/>
                    <a:pt x="97" y="10"/>
                    <a:pt x="97" y="10"/>
                  </a:cubicBezTo>
                  <a:cubicBezTo>
                    <a:pt x="4" y="8"/>
                    <a:pt x="4" y="8"/>
                    <a:pt x="4" y="8"/>
                  </a:cubicBezTo>
                  <a:cubicBezTo>
                    <a:pt x="2" y="8"/>
                    <a:pt x="0" y="6"/>
                    <a:pt x="0" y="4"/>
                  </a:cubicBezTo>
                  <a:cubicBezTo>
                    <a:pt x="0" y="2"/>
                    <a:pt x="2" y="0"/>
                    <a:pt x="4" y="0"/>
                  </a:cubicBezTo>
                  <a:cubicBezTo>
                    <a:pt x="4" y="0"/>
                    <a:pt x="4" y="0"/>
                    <a:pt x="4" y="0"/>
                  </a:cubicBezTo>
                  <a:cubicBezTo>
                    <a:pt x="97" y="2"/>
                    <a:pt x="97" y="2"/>
                    <a:pt x="97" y="2"/>
                  </a:cubicBezTo>
                  <a:cubicBezTo>
                    <a:pt x="99" y="2"/>
                    <a:pt x="101" y="3"/>
                    <a:pt x="101" y="6"/>
                  </a:cubicBezTo>
                  <a:cubicBezTo>
                    <a:pt x="101" y="8"/>
                    <a:pt x="99" y="10"/>
                    <a:pt x="97" y="10"/>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0"/>
            <p:cNvSpPr>
              <a:spLocks/>
            </p:cNvSpPr>
            <p:nvPr/>
          </p:nvSpPr>
          <p:spPr bwMode="auto">
            <a:xfrm>
              <a:off x="3604559" y="853062"/>
              <a:ext cx="108632" cy="33193"/>
            </a:xfrm>
            <a:custGeom>
              <a:avLst/>
              <a:gdLst>
                <a:gd name="T0" fmla="*/ 0 w 35"/>
                <a:gd name="T1" fmla="*/ 11 h 11"/>
                <a:gd name="T2" fmla="*/ 0 w 35"/>
                <a:gd name="T3" fmla="*/ 10 h 11"/>
                <a:gd name="T4" fmla="*/ 0 w 35"/>
                <a:gd name="T5" fmla="*/ 10 h 11"/>
                <a:gd name="T6" fmla="*/ 11 w 35"/>
                <a:gd name="T7" fmla="*/ 0 h 11"/>
                <a:gd name="T8" fmla="*/ 12 w 35"/>
                <a:gd name="T9" fmla="*/ 0 h 11"/>
                <a:gd name="T10" fmla="*/ 13 w 35"/>
                <a:gd name="T11" fmla="*/ 1 h 11"/>
                <a:gd name="T12" fmla="*/ 13 w 35"/>
                <a:gd name="T13" fmla="*/ 8 h 11"/>
                <a:gd name="T14" fmla="*/ 16 w 35"/>
                <a:gd name="T15" fmla="*/ 6 h 11"/>
                <a:gd name="T16" fmla="*/ 19 w 35"/>
                <a:gd name="T17" fmla="*/ 4 h 11"/>
                <a:gd name="T18" fmla="*/ 20 w 35"/>
                <a:gd name="T19" fmla="*/ 4 h 11"/>
                <a:gd name="T20" fmla="*/ 20 w 35"/>
                <a:gd name="T21" fmla="*/ 5 h 11"/>
                <a:gd name="T22" fmla="*/ 20 w 35"/>
                <a:gd name="T23" fmla="*/ 6 h 11"/>
                <a:gd name="T24" fmla="*/ 23 w 35"/>
                <a:gd name="T25" fmla="*/ 4 h 11"/>
                <a:gd name="T26" fmla="*/ 24 w 35"/>
                <a:gd name="T27" fmla="*/ 4 h 11"/>
                <a:gd name="T28" fmla="*/ 29 w 35"/>
                <a:gd name="T29" fmla="*/ 7 h 11"/>
                <a:gd name="T30" fmla="*/ 30 w 35"/>
                <a:gd name="T31" fmla="*/ 6 h 11"/>
                <a:gd name="T32" fmla="*/ 31 w 35"/>
                <a:gd name="T33" fmla="*/ 6 h 11"/>
                <a:gd name="T34" fmla="*/ 35 w 35"/>
                <a:gd name="T35" fmla="*/ 6 h 11"/>
                <a:gd name="T36" fmla="*/ 35 w 35"/>
                <a:gd name="T37" fmla="*/ 6 h 11"/>
                <a:gd name="T38" fmla="*/ 35 w 35"/>
                <a:gd name="T39" fmla="*/ 7 h 11"/>
                <a:gd name="T40" fmla="*/ 31 w 35"/>
                <a:gd name="T41" fmla="*/ 7 h 11"/>
                <a:gd name="T42" fmla="*/ 29 w 35"/>
                <a:gd name="T43" fmla="*/ 9 h 11"/>
                <a:gd name="T44" fmla="*/ 23 w 35"/>
                <a:gd name="T45" fmla="*/ 6 h 11"/>
                <a:gd name="T46" fmla="*/ 19 w 35"/>
                <a:gd name="T47" fmla="*/ 7 h 11"/>
                <a:gd name="T48" fmla="*/ 18 w 35"/>
                <a:gd name="T49" fmla="*/ 6 h 11"/>
                <a:gd name="T50" fmla="*/ 17 w 35"/>
                <a:gd name="T51" fmla="*/ 7 h 11"/>
                <a:gd name="T52" fmla="*/ 11 w 35"/>
                <a:gd name="T53" fmla="*/ 9 h 11"/>
                <a:gd name="T54" fmla="*/ 11 w 35"/>
                <a:gd name="T55" fmla="*/ 8 h 11"/>
                <a:gd name="T56" fmla="*/ 11 w 35"/>
                <a:gd name="T57" fmla="*/ 3 h 11"/>
                <a:gd name="T58" fmla="*/ 0 w 35"/>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1">
                  <a:moveTo>
                    <a:pt x="0" y="11"/>
                  </a:moveTo>
                  <a:cubicBezTo>
                    <a:pt x="0" y="11"/>
                    <a:pt x="0" y="11"/>
                    <a:pt x="0" y="10"/>
                  </a:cubicBezTo>
                  <a:cubicBezTo>
                    <a:pt x="0" y="10"/>
                    <a:pt x="0" y="10"/>
                    <a:pt x="0" y="10"/>
                  </a:cubicBezTo>
                  <a:cubicBezTo>
                    <a:pt x="2" y="10"/>
                    <a:pt x="9" y="4"/>
                    <a:pt x="11" y="0"/>
                  </a:cubicBezTo>
                  <a:cubicBezTo>
                    <a:pt x="11" y="0"/>
                    <a:pt x="12" y="0"/>
                    <a:pt x="12" y="0"/>
                  </a:cubicBezTo>
                  <a:cubicBezTo>
                    <a:pt x="12" y="0"/>
                    <a:pt x="13" y="0"/>
                    <a:pt x="13" y="1"/>
                  </a:cubicBezTo>
                  <a:cubicBezTo>
                    <a:pt x="13" y="8"/>
                    <a:pt x="13" y="8"/>
                    <a:pt x="13" y="8"/>
                  </a:cubicBezTo>
                  <a:cubicBezTo>
                    <a:pt x="13" y="8"/>
                    <a:pt x="15" y="7"/>
                    <a:pt x="16" y="6"/>
                  </a:cubicBezTo>
                  <a:cubicBezTo>
                    <a:pt x="17" y="5"/>
                    <a:pt x="18" y="4"/>
                    <a:pt x="19" y="4"/>
                  </a:cubicBezTo>
                  <a:cubicBezTo>
                    <a:pt x="20" y="4"/>
                    <a:pt x="20" y="4"/>
                    <a:pt x="20" y="4"/>
                  </a:cubicBezTo>
                  <a:cubicBezTo>
                    <a:pt x="20" y="4"/>
                    <a:pt x="20" y="5"/>
                    <a:pt x="20" y="5"/>
                  </a:cubicBezTo>
                  <a:cubicBezTo>
                    <a:pt x="20" y="5"/>
                    <a:pt x="20" y="6"/>
                    <a:pt x="20" y="6"/>
                  </a:cubicBezTo>
                  <a:cubicBezTo>
                    <a:pt x="20" y="6"/>
                    <a:pt x="22" y="5"/>
                    <a:pt x="23" y="4"/>
                  </a:cubicBezTo>
                  <a:cubicBezTo>
                    <a:pt x="23" y="4"/>
                    <a:pt x="23" y="4"/>
                    <a:pt x="24" y="4"/>
                  </a:cubicBezTo>
                  <a:cubicBezTo>
                    <a:pt x="25" y="5"/>
                    <a:pt x="27" y="8"/>
                    <a:pt x="29" y="7"/>
                  </a:cubicBezTo>
                  <a:cubicBezTo>
                    <a:pt x="29" y="7"/>
                    <a:pt x="30" y="7"/>
                    <a:pt x="30" y="6"/>
                  </a:cubicBezTo>
                  <a:cubicBezTo>
                    <a:pt x="30" y="6"/>
                    <a:pt x="30" y="6"/>
                    <a:pt x="31" y="6"/>
                  </a:cubicBezTo>
                  <a:cubicBezTo>
                    <a:pt x="35" y="6"/>
                    <a:pt x="35" y="6"/>
                    <a:pt x="35" y="6"/>
                  </a:cubicBezTo>
                  <a:cubicBezTo>
                    <a:pt x="35" y="6"/>
                    <a:pt x="35" y="6"/>
                    <a:pt x="35" y="6"/>
                  </a:cubicBezTo>
                  <a:cubicBezTo>
                    <a:pt x="35" y="7"/>
                    <a:pt x="35" y="7"/>
                    <a:pt x="35" y="7"/>
                  </a:cubicBezTo>
                  <a:cubicBezTo>
                    <a:pt x="31" y="7"/>
                    <a:pt x="31" y="7"/>
                    <a:pt x="31" y="7"/>
                  </a:cubicBezTo>
                  <a:cubicBezTo>
                    <a:pt x="31" y="8"/>
                    <a:pt x="30" y="9"/>
                    <a:pt x="29" y="9"/>
                  </a:cubicBezTo>
                  <a:cubicBezTo>
                    <a:pt x="27" y="9"/>
                    <a:pt x="25" y="7"/>
                    <a:pt x="23" y="6"/>
                  </a:cubicBezTo>
                  <a:cubicBezTo>
                    <a:pt x="22" y="7"/>
                    <a:pt x="20" y="8"/>
                    <a:pt x="19" y="7"/>
                  </a:cubicBezTo>
                  <a:cubicBezTo>
                    <a:pt x="18" y="7"/>
                    <a:pt x="18" y="7"/>
                    <a:pt x="18" y="6"/>
                  </a:cubicBezTo>
                  <a:cubicBezTo>
                    <a:pt x="18" y="6"/>
                    <a:pt x="17" y="7"/>
                    <a:pt x="17" y="7"/>
                  </a:cubicBezTo>
                  <a:cubicBezTo>
                    <a:pt x="15" y="9"/>
                    <a:pt x="13" y="11"/>
                    <a:pt x="11" y="9"/>
                  </a:cubicBezTo>
                  <a:cubicBezTo>
                    <a:pt x="11" y="9"/>
                    <a:pt x="11" y="9"/>
                    <a:pt x="11" y="8"/>
                  </a:cubicBezTo>
                  <a:cubicBezTo>
                    <a:pt x="11" y="3"/>
                    <a:pt x="11" y="3"/>
                    <a:pt x="11" y="3"/>
                  </a:cubicBezTo>
                  <a:cubicBezTo>
                    <a:pt x="8" y="7"/>
                    <a:pt x="2" y="11"/>
                    <a:pt x="0" y="11"/>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wireless"/>
          <p:cNvGrpSpPr/>
          <p:nvPr/>
        </p:nvGrpSpPr>
        <p:grpSpPr>
          <a:xfrm>
            <a:off x="5808448" y="2766660"/>
            <a:ext cx="543158" cy="333439"/>
            <a:chOff x="4829683" y="2497624"/>
            <a:chExt cx="543158" cy="333439"/>
          </a:xfrm>
        </p:grpSpPr>
        <p:sp>
          <p:nvSpPr>
            <p:cNvPr id="44" name="Freeform 41"/>
            <p:cNvSpPr>
              <a:spLocks/>
            </p:cNvSpPr>
            <p:nvPr/>
          </p:nvSpPr>
          <p:spPr bwMode="auto">
            <a:xfrm>
              <a:off x="4909648" y="2615308"/>
              <a:ext cx="380211" cy="141825"/>
            </a:xfrm>
            <a:custGeom>
              <a:avLst/>
              <a:gdLst>
                <a:gd name="T0" fmla="*/ 10 w 123"/>
                <a:gd name="T1" fmla="*/ 45 h 46"/>
                <a:gd name="T2" fmla="*/ 5 w 123"/>
                <a:gd name="T3" fmla="*/ 43 h 46"/>
                <a:gd name="T4" fmla="*/ 4 w 123"/>
                <a:gd name="T5" fmla="*/ 30 h 46"/>
                <a:gd name="T6" fmla="*/ 63 w 123"/>
                <a:gd name="T7" fmla="*/ 0 h 46"/>
                <a:gd name="T8" fmla="*/ 120 w 123"/>
                <a:gd name="T9" fmla="*/ 30 h 46"/>
                <a:gd name="T10" fmla="*/ 119 w 123"/>
                <a:gd name="T11" fmla="*/ 43 h 46"/>
                <a:gd name="T12" fmla="*/ 106 w 123"/>
                <a:gd name="T13" fmla="*/ 41 h 46"/>
                <a:gd name="T14" fmla="*/ 63 w 123"/>
                <a:gd name="T15" fmla="*/ 18 h 46"/>
                <a:gd name="T16" fmla="*/ 17 w 123"/>
                <a:gd name="T17" fmla="*/ 41 h 46"/>
                <a:gd name="T18" fmla="*/ 10 w 123"/>
                <a:gd name="T1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6">
                  <a:moveTo>
                    <a:pt x="10" y="45"/>
                  </a:moveTo>
                  <a:cubicBezTo>
                    <a:pt x="8" y="45"/>
                    <a:pt x="6" y="44"/>
                    <a:pt x="5" y="43"/>
                  </a:cubicBezTo>
                  <a:cubicBezTo>
                    <a:pt x="1" y="40"/>
                    <a:pt x="0" y="34"/>
                    <a:pt x="4" y="30"/>
                  </a:cubicBezTo>
                  <a:cubicBezTo>
                    <a:pt x="19" y="12"/>
                    <a:pt x="42" y="0"/>
                    <a:pt x="63" y="0"/>
                  </a:cubicBezTo>
                  <a:cubicBezTo>
                    <a:pt x="82" y="0"/>
                    <a:pt x="105" y="12"/>
                    <a:pt x="120" y="30"/>
                  </a:cubicBezTo>
                  <a:cubicBezTo>
                    <a:pt x="123" y="34"/>
                    <a:pt x="122" y="40"/>
                    <a:pt x="119" y="43"/>
                  </a:cubicBezTo>
                  <a:cubicBezTo>
                    <a:pt x="115" y="46"/>
                    <a:pt x="109" y="45"/>
                    <a:pt x="106" y="41"/>
                  </a:cubicBezTo>
                  <a:cubicBezTo>
                    <a:pt x="95" y="28"/>
                    <a:pt x="77" y="18"/>
                    <a:pt x="63" y="18"/>
                  </a:cubicBezTo>
                  <a:cubicBezTo>
                    <a:pt x="47" y="18"/>
                    <a:pt x="29" y="27"/>
                    <a:pt x="17" y="41"/>
                  </a:cubicBezTo>
                  <a:cubicBezTo>
                    <a:pt x="16" y="44"/>
                    <a:pt x="13" y="45"/>
                    <a:pt x="10"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2"/>
            <p:cNvSpPr>
              <a:spLocks/>
            </p:cNvSpPr>
            <p:nvPr/>
          </p:nvSpPr>
          <p:spPr bwMode="auto">
            <a:xfrm>
              <a:off x="4829683" y="2497624"/>
              <a:ext cx="543158" cy="188597"/>
            </a:xfrm>
            <a:custGeom>
              <a:avLst/>
              <a:gdLst>
                <a:gd name="T0" fmla="*/ 166 w 176"/>
                <a:gd name="T1" fmla="*/ 60 h 61"/>
                <a:gd name="T2" fmla="*/ 158 w 176"/>
                <a:gd name="T3" fmla="*/ 56 h 61"/>
                <a:gd name="T4" fmla="*/ 89 w 176"/>
                <a:gd name="T5" fmla="*/ 18 h 61"/>
                <a:gd name="T6" fmla="*/ 17 w 176"/>
                <a:gd name="T7" fmla="*/ 56 h 61"/>
                <a:gd name="T8" fmla="*/ 5 w 176"/>
                <a:gd name="T9" fmla="*/ 59 h 61"/>
                <a:gd name="T10" fmla="*/ 2 w 176"/>
                <a:gd name="T11" fmla="*/ 46 h 61"/>
                <a:gd name="T12" fmla="*/ 89 w 176"/>
                <a:gd name="T13" fmla="*/ 0 h 61"/>
                <a:gd name="T14" fmla="*/ 173 w 176"/>
                <a:gd name="T15" fmla="*/ 46 h 61"/>
                <a:gd name="T16" fmla="*/ 171 w 176"/>
                <a:gd name="T17" fmla="*/ 59 h 61"/>
                <a:gd name="T18" fmla="*/ 166 w 176"/>
                <a:gd name="T19"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61">
                  <a:moveTo>
                    <a:pt x="166" y="60"/>
                  </a:moveTo>
                  <a:cubicBezTo>
                    <a:pt x="163" y="60"/>
                    <a:pt x="160" y="59"/>
                    <a:pt x="158" y="56"/>
                  </a:cubicBezTo>
                  <a:cubicBezTo>
                    <a:pt x="142" y="34"/>
                    <a:pt x="114" y="18"/>
                    <a:pt x="89" y="18"/>
                  </a:cubicBezTo>
                  <a:cubicBezTo>
                    <a:pt x="62" y="18"/>
                    <a:pt x="34" y="33"/>
                    <a:pt x="17" y="56"/>
                  </a:cubicBezTo>
                  <a:cubicBezTo>
                    <a:pt x="14" y="60"/>
                    <a:pt x="9" y="61"/>
                    <a:pt x="5" y="59"/>
                  </a:cubicBezTo>
                  <a:cubicBezTo>
                    <a:pt x="1" y="56"/>
                    <a:pt x="0" y="50"/>
                    <a:pt x="2" y="46"/>
                  </a:cubicBezTo>
                  <a:cubicBezTo>
                    <a:pt x="22" y="18"/>
                    <a:pt x="56" y="0"/>
                    <a:pt x="89" y="0"/>
                  </a:cubicBezTo>
                  <a:cubicBezTo>
                    <a:pt x="120" y="0"/>
                    <a:pt x="154" y="19"/>
                    <a:pt x="173" y="46"/>
                  </a:cubicBezTo>
                  <a:cubicBezTo>
                    <a:pt x="176" y="50"/>
                    <a:pt x="175" y="56"/>
                    <a:pt x="171" y="59"/>
                  </a:cubicBezTo>
                  <a:cubicBezTo>
                    <a:pt x="169" y="60"/>
                    <a:pt x="167" y="60"/>
                    <a:pt x="16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
            <p:cNvSpPr>
              <a:spLocks/>
            </p:cNvSpPr>
            <p:nvPr/>
          </p:nvSpPr>
          <p:spPr bwMode="auto">
            <a:xfrm>
              <a:off x="4986595" y="2732992"/>
              <a:ext cx="226316" cy="98071"/>
            </a:xfrm>
            <a:custGeom>
              <a:avLst/>
              <a:gdLst>
                <a:gd name="T0" fmla="*/ 10 w 73"/>
                <a:gd name="T1" fmla="*/ 31 h 32"/>
                <a:gd name="T2" fmla="*/ 4 w 73"/>
                <a:gd name="T3" fmla="*/ 29 h 32"/>
                <a:gd name="T4" fmla="*/ 4 w 73"/>
                <a:gd name="T5" fmla="*/ 16 h 32"/>
                <a:gd name="T6" fmla="*/ 38 w 73"/>
                <a:gd name="T7" fmla="*/ 0 h 32"/>
                <a:gd name="T8" fmla="*/ 70 w 73"/>
                <a:gd name="T9" fmla="*/ 16 h 32"/>
                <a:gd name="T10" fmla="*/ 70 w 73"/>
                <a:gd name="T11" fmla="*/ 29 h 32"/>
                <a:gd name="T12" fmla="*/ 57 w 73"/>
                <a:gd name="T13" fmla="*/ 29 h 32"/>
                <a:gd name="T14" fmla="*/ 38 w 73"/>
                <a:gd name="T15" fmla="*/ 18 h 32"/>
                <a:gd name="T16" fmla="*/ 16 w 73"/>
                <a:gd name="T17" fmla="*/ 29 h 32"/>
                <a:gd name="T18" fmla="*/ 10 w 73"/>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2">
                  <a:moveTo>
                    <a:pt x="10" y="31"/>
                  </a:moveTo>
                  <a:cubicBezTo>
                    <a:pt x="8" y="31"/>
                    <a:pt x="6" y="31"/>
                    <a:pt x="4" y="29"/>
                  </a:cubicBezTo>
                  <a:cubicBezTo>
                    <a:pt x="0" y="25"/>
                    <a:pt x="0" y="20"/>
                    <a:pt x="4" y="16"/>
                  </a:cubicBezTo>
                  <a:cubicBezTo>
                    <a:pt x="14" y="6"/>
                    <a:pt x="26" y="0"/>
                    <a:pt x="38" y="0"/>
                  </a:cubicBezTo>
                  <a:cubicBezTo>
                    <a:pt x="48" y="0"/>
                    <a:pt x="60" y="6"/>
                    <a:pt x="70" y="16"/>
                  </a:cubicBezTo>
                  <a:cubicBezTo>
                    <a:pt x="73" y="20"/>
                    <a:pt x="73" y="25"/>
                    <a:pt x="70" y="29"/>
                  </a:cubicBezTo>
                  <a:cubicBezTo>
                    <a:pt x="66" y="32"/>
                    <a:pt x="60" y="32"/>
                    <a:pt x="57" y="29"/>
                  </a:cubicBezTo>
                  <a:cubicBezTo>
                    <a:pt x="50" y="21"/>
                    <a:pt x="42" y="18"/>
                    <a:pt x="38" y="18"/>
                  </a:cubicBezTo>
                  <a:cubicBezTo>
                    <a:pt x="31" y="18"/>
                    <a:pt x="23" y="22"/>
                    <a:pt x="16" y="29"/>
                  </a:cubicBezTo>
                  <a:cubicBezTo>
                    <a:pt x="15" y="30"/>
                    <a:pt x="12" y="31"/>
                    <a:pt x="1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clock"/>
          <p:cNvGrpSpPr/>
          <p:nvPr/>
        </p:nvGrpSpPr>
        <p:grpSpPr>
          <a:xfrm>
            <a:off x="5339221" y="3294730"/>
            <a:ext cx="497895" cy="493369"/>
            <a:chOff x="4360455" y="3025694"/>
            <a:chExt cx="497895" cy="493369"/>
          </a:xfrm>
        </p:grpSpPr>
        <p:sp>
          <p:nvSpPr>
            <p:cNvPr id="48" name="Oval 45"/>
            <p:cNvSpPr>
              <a:spLocks noChangeArrowheads="1"/>
            </p:cNvSpPr>
            <p:nvPr/>
          </p:nvSpPr>
          <p:spPr bwMode="auto">
            <a:xfrm>
              <a:off x="4383086" y="3043799"/>
              <a:ext cx="452632" cy="455649"/>
            </a:xfrm>
            <a:prstGeom prst="ellipse">
              <a:avLst/>
            </a:pr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p:cNvSpPr>
            <p:nvPr/>
          </p:nvSpPr>
          <p:spPr bwMode="auto">
            <a:xfrm>
              <a:off x="4604876" y="3395343"/>
              <a:ext cx="9053" cy="45263"/>
            </a:xfrm>
            <a:custGeom>
              <a:avLst/>
              <a:gdLst>
                <a:gd name="T0" fmla="*/ 2 w 3"/>
                <a:gd name="T1" fmla="*/ 15 h 15"/>
                <a:gd name="T2" fmla="*/ 2 w 3"/>
                <a:gd name="T3" fmla="*/ 15 h 15"/>
                <a:gd name="T4" fmla="*/ 0 w 3"/>
                <a:gd name="T5" fmla="*/ 13 h 15"/>
                <a:gd name="T6" fmla="*/ 0 w 3"/>
                <a:gd name="T7" fmla="*/ 2 h 15"/>
                <a:gd name="T8" fmla="*/ 2 w 3"/>
                <a:gd name="T9" fmla="*/ 0 h 15"/>
                <a:gd name="T10" fmla="*/ 2 w 3"/>
                <a:gd name="T11" fmla="*/ 0 h 15"/>
                <a:gd name="T12" fmla="*/ 3 w 3"/>
                <a:gd name="T13" fmla="*/ 2 h 15"/>
                <a:gd name="T14" fmla="*/ 3 w 3"/>
                <a:gd name="T15" fmla="*/ 13 h 15"/>
                <a:gd name="T16" fmla="*/ 2 w 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5">
                  <a:moveTo>
                    <a:pt x="2" y="15"/>
                  </a:moveTo>
                  <a:cubicBezTo>
                    <a:pt x="2" y="15"/>
                    <a:pt x="2" y="15"/>
                    <a:pt x="2" y="15"/>
                  </a:cubicBezTo>
                  <a:cubicBezTo>
                    <a:pt x="0" y="15"/>
                    <a:pt x="0" y="14"/>
                    <a:pt x="0" y="13"/>
                  </a:cubicBezTo>
                  <a:cubicBezTo>
                    <a:pt x="0" y="2"/>
                    <a:pt x="0" y="2"/>
                    <a:pt x="0" y="2"/>
                  </a:cubicBezTo>
                  <a:cubicBezTo>
                    <a:pt x="0" y="1"/>
                    <a:pt x="0" y="0"/>
                    <a:pt x="2" y="0"/>
                  </a:cubicBezTo>
                  <a:cubicBezTo>
                    <a:pt x="2" y="0"/>
                    <a:pt x="2" y="0"/>
                    <a:pt x="2" y="0"/>
                  </a:cubicBezTo>
                  <a:cubicBezTo>
                    <a:pt x="3" y="0"/>
                    <a:pt x="3" y="1"/>
                    <a:pt x="3" y="2"/>
                  </a:cubicBezTo>
                  <a:cubicBezTo>
                    <a:pt x="3" y="13"/>
                    <a:pt x="3" y="13"/>
                    <a:pt x="3" y="13"/>
                  </a:cubicBezTo>
                  <a:cubicBezTo>
                    <a:pt x="3" y="14"/>
                    <a:pt x="3" y="15"/>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7"/>
            <p:cNvSpPr>
              <a:spLocks/>
            </p:cNvSpPr>
            <p:nvPr/>
          </p:nvSpPr>
          <p:spPr bwMode="auto">
            <a:xfrm>
              <a:off x="4604876" y="3102641"/>
              <a:ext cx="9053" cy="48281"/>
            </a:xfrm>
            <a:custGeom>
              <a:avLst/>
              <a:gdLst>
                <a:gd name="T0" fmla="*/ 2 w 3"/>
                <a:gd name="T1" fmla="*/ 16 h 16"/>
                <a:gd name="T2" fmla="*/ 0 w 3"/>
                <a:gd name="T3" fmla="*/ 14 h 16"/>
                <a:gd name="T4" fmla="*/ 0 w 3"/>
                <a:gd name="T5" fmla="*/ 2 h 16"/>
                <a:gd name="T6" fmla="*/ 2 w 3"/>
                <a:gd name="T7" fmla="*/ 0 h 16"/>
                <a:gd name="T8" fmla="*/ 3 w 3"/>
                <a:gd name="T9" fmla="*/ 2 h 16"/>
                <a:gd name="T10" fmla="*/ 3 w 3"/>
                <a:gd name="T11" fmla="*/ 14 h 16"/>
                <a:gd name="T12" fmla="*/ 2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2" y="16"/>
                  </a:moveTo>
                  <a:cubicBezTo>
                    <a:pt x="0" y="16"/>
                    <a:pt x="0" y="15"/>
                    <a:pt x="0" y="14"/>
                  </a:cubicBezTo>
                  <a:cubicBezTo>
                    <a:pt x="0" y="2"/>
                    <a:pt x="0" y="2"/>
                    <a:pt x="0" y="2"/>
                  </a:cubicBezTo>
                  <a:cubicBezTo>
                    <a:pt x="0" y="1"/>
                    <a:pt x="0" y="0"/>
                    <a:pt x="2" y="0"/>
                  </a:cubicBezTo>
                  <a:cubicBezTo>
                    <a:pt x="3" y="0"/>
                    <a:pt x="3" y="1"/>
                    <a:pt x="3" y="2"/>
                  </a:cubicBezTo>
                  <a:cubicBezTo>
                    <a:pt x="3" y="14"/>
                    <a:pt x="3" y="14"/>
                    <a:pt x="3" y="14"/>
                  </a:cubicBezTo>
                  <a:cubicBezTo>
                    <a:pt x="3" y="15"/>
                    <a:pt x="3" y="16"/>
                    <a:pt x="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8"/>
            <p:cNvSpPr>
              <a:spLocks/>
            </p:cNvSpPr>
            <p:nvPr/>
          </p:nvSpPr>
          <p:spPr bwMode="auto">
            <a:xfrm>
              <a:off x="4666735" y="3377238"/>
              <a:ext cx="30175" cy="42246"/>
            </a:xfrm>
            <a:custGeom>
              <a:avLst/>
              <a:gdLst>
                <a:gd name="T0" fmla="*/ 8 w 10"/>
                <a:gd name="T1" fmla="*/ 14 h 14"/>
                <a:gd name="T2" fmla="*/ 6 w 10"/>
                <a:gd name="T3" fmla="*/ 13 h 14"/>
                <a:gd name="T4" fmla="*/ 1 w 10"/>
                <a:gd name="T5" fmla="*/ 3 h 14"/>
                <a:gd name="T6" fmla="*/ 1 w 10"/>
                <a:gd name="T7" fmla="*/ 1 h 14"/>
                <a:gd name="T8" fmla="*/ 4 w 10"/>
                <a:gd name="T9" fmla="*/ 1 h 14"/>
                <a:gd name="T10" fmla="*/ 10 w 10"/>
                <a:gd name="T11" fmla="*/ 11 h 14"/>
                <a:gd name="T12" fmla="*/ 9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7" y="14"/>
                    <a:pt x="7" y="14"/>
                    <a:pt x="6" y="13"/>
                  </a:cubicBezTo>
                  <a:cubicBezTo>
                    <a:pt x="1" y="3"/>
                    <a:pt x="1" y="3"/>
                    <a:pt x="1" y="3"/>
                  </a:cubicBezTo>
                  <a:cubicBezTo>
                    <a:pt x="0" y="2"/>
                    <a:pt x="0" y="1"/>
                    <a:pt x="1" y="1"/>
                  </a:cubicBezTo>
                  <a:cubicBezTo>
                    <a:pt x="2" y="0"/>
                    <a:pt x="3" y="0"/>
                    <a:pt x="4" y="1"/>
                  </a:cubicBezTo>
                  <a:cubicBezTo>
                    <a:pt x="10" y="11"/>
                    <a:pt x="10" y="11"/>
                    <a:pt x="10" y="11"/>
                  </a:cubicBezTo>
                  <a:cubicBezTo>
                    <a:pt x="10" y="12"/>
                    <a:pt x="10" y="13"/>
                    <a:pt x="9" y="14"/>
                  </a:cubicBezTo>
                  <a:cubicBezTo>
                    <a:pt x="9" y="14"/>
                    <a:pt x="8" y="14"/>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9"/>
            <p:cNvSpPr>
              <a:spLocks/>
            </p:cNvSpPr>
            <p:nvPr/>
          </p:nvSpPr>
          <p:spPr bwMode="auto">
            <a:xfrm>
              <a:off x="4521893" y="3123764"/>
              <a:ext cx="30175" cy="43755"/>
            </a:xfrm>
            <a:custGeom>
              <a:avLst/>
              <a:gdLst>
                <a:gd name="T0" fmla="*/ 8 w 10"/>
                <a:gd name="T1" fmla="*/ 14 h 14"/>
                <a:gd name="T2" fmla="*/ 6 w 10"/>
                <a:gd name="T3" fmla="*/ 13 h 14"/>
                <a:gd name="T4" fmla="*/ 0 w 10"/>
                <a:gd name="T5" fmla="*/ 3 h 14"/>
                <a:gd name="T6" fmla="*/ 1 w 10"/>
                <a:gd name="T7" fmla="*/ 1 h 14"/>
                <a:gd name="T8" fmla="*/ 4 w 10"/>
                <a:gd name="T9" fmla="*/ 1 h 14"/>
                <a:gd name="T10" fmla="*/ 9 w 10"/>
                <a:gd name="T11" fmla="*/ 11 h 14"/>
                <a:gd name="T12" fmla="*/ 9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7" y="14"/>
                    <a:pt x="6" y="14"/>
                    <a:pt x="6" y="13"/>
                  </a:cubicBezTo>
                  <a:cubicBezTo>
                    <a:pt x="0" y="3"/>
                    <a:pt x="0" y="3"/>
                    <a:pt x="0" y="3"/>
                  </a:cubicBezTo>
                  <a:cubicBezTo>
                    <a:pt x="0" y="3"/>
                    <a:pt x="0" y="1"/>
                    <a:pt x="1" y="1"/>
                  </a:cubicBezTo>
                  <a:cubicBezTo>
                    <a:pt x="2" y="0"/>
                    <a:pt x="3" y="1"/>
                    <a:pt x="4" y="1"/>
                  </a:cubicBezTo>
                  <a:cubicBezTo>
                    <a:pt x="9" y="11"/>
                    <a:pt x="9" y="11"/>
                    <a:pt x="9" y="11"/>
                  </a:cubicBezTo>
                  <a:cubicBezTo>
                    <a:pt x="10" y="12"/>
                    <a:pt x="10" y="13"/>
                    <a:pt x="9" y="14"/>
                  </a:cubicBezTo>
                  <a:cubicBezTo>
                    <a:pt x="8" y="14"/>
                    <a:pt x="8" y="14"/>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0"/>
            <p:cNvSpPr>
              <a:spLocks/>
            </p:cNvSpPr>
            <p:nvPr/>
          </p:nvSpPr>
          <p:spPr bwMode="auto">
            <a:xfrm>
              <a:off x="4711998" y="3330466"/>
              <a:ext cx="46772" cy="30175"/>
            </a:xfrm>
            <a:custGeom>
              <a:avLst/>
              <a:gdLst>
                <a:gd name="T0" fmla="*/ 12 w 15"/>
                <a:gd name="T1" fmla="*/ 10 h 10"/>
                <a:gd name="T2" fmla="*/ 11 w 15"/>
                <a:gd name="T3" fmla="*/ 9 h 10"/>
                <a:gd name="T4" fmla="*/ 2 w 15"/>
                <a:gd name="T5" fmla="*/ 4 h 10"/>
                <a:gd name="T6" fmla="*/ 1 w 15"/>
                <a:gd name="T7" fmla="*/ 1 h 10"/>
                <a:gd name="T8" fmla="*/ 3 w 15"/>
                <a:gd name="T9" fmla="*/ 0 h 10"/>
                <a:gd name="T10" fmla="*/ 13 w 15"/>
                <a:gd name="T11" fmla="*/ 6 h 10"/>
                <a:gd name="T12" fmla="*/ 14 w 15"/>
                <a:gd name="T13" fmla="*/ 9 h 10"/>
                <a:gd name="T14" fmla="*/ 12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2" y="10"/>
                  </a:moveTo>
                  <a:cubicBezTo>
                    <a:pt x="12" y="10"/>
                    <a:pt x="12" y="10"/>
                    <a:pt x="11" y="9"/>
                  </a:cubicBezTo>
                  <a:cubicBezTo>
                    <a:pt x="2" y="4"/>
                    <a:pt x="2" y="4"/>
                    <a:pt x="2" y="4"/>
                  </a:cubicBezTo>
                  <a:cubicBezTo>
                    <a:pt x="1" y="3"/>
                    <a:pt x="0" y="2"/>
                    <a:pt x="1" y="1"/>
                  </a:cubicBezTo>
                  <a:cubicBezTo>
                    <a:pt x="1" y="0"/>
                    <a:pt x="3" y="0"/>
                    <a:pt x="3" y="0"/>
                  </a:cubicBezTo>
                  <a:cubicBezTo>
                    <a:pt x="13" y="6"/>
                    <a:pt x="13" y="6"/>
                    <a:pt x="13" y="6"/>
                  </a:cubicBezTo>
                  <a:cubicBezTo>
                    <a:pt x="14" y="7"/>
                    <a:pt x="15" y="8"/>
                    <a:pt x="14" y="9"/>
                  </a:cubicBezTo>
                  <a:cubicBezTo>
                    <a:pt x="14" y="9"/>
                    <a:pt x="13" y="10"/>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1"/>
            <p:cNvSpPr>
              <a:spLocks/>
            </p:cNvSpPr>
            <p:nvPr/>
          </p:nvSpPr>
          <p:spPr bwMode="auto">
            <a:xfrm>
              <a:off x="4463051" y="3185624"/>
              <a:ext cx="42246" cy="27158"/>
            </a:xfrm>
            <a:custGeom>
              <a:avLst/>
              <a:gdLst>
                <a:gd name="T0" fmla="*/ 12 w 14"/>
                <a:gd name="T1" fmla="*/ 9 h 9"/>
                <a:gd name="T2" fmla="*/ 11 w 14"/>
                <a:gd name="T3" fmla="*/ 9 h 9"/>
                <a:gd name="T4" fmla="*/ 1 w 14"/>
                <a:gd name="T5" fmla="*/ 4 h 9"/>
                <a:gd name="T6" fmla="*/ 0 w 14"/>
                <a:gd name="T7" fmla="*/ 1 h 9"/>
                <a:gd name="T8" fmla="*/ 3 w 14"/>
                <a:gd name="T9" fmla="*/ 0 h 9"/>
                <a:gd name="T10" fmla="*/ 13 w 14"/>
                <a:gd name="T11" fmla="*/ 6 h 9"/>
                <a:gd name="T12" fmla="*/ 13 w 14"/>
                <a:gd name="T13" fmla="*/ 8 h 9"/>
                <a:gd name="T14" fmla="*/ 12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2" y="9"/>
                  </a:moveTo>
                  <a:cubicBezTo>
                    <a:pt x="11" y="9"/>
                    <a:pt x="11" y="9"/>
                    <a:pt x="11" y="9"/>
                  </a:cubicBezTo>
                  <a:cubicBezTo>
                    <a:pt x="1" y="4"/>
                    <a:pt x="1" y="4"/>
                    <a:pt x="1" y="4"/>
                  </a:cubicBezTo>
                  <a:cubicBezTo>
                    <a:pt x="0" y="3"/>
                    <a:pt x="0" y="2"/>
                    <a:pt x="0" y="1"/>
                  </a:cubicBezTo>
                  <a:cubicBezTo>
                    <a:pt x="1" y="0"/>
                    <a:pt x="2" y="0"/>
                    <a:pt x="3" y="0"/>
                  </a:cubicBezTo>
                  <a:cubicBezTo>
                    <a:pt x="13" y="6"/>
                    <a:pt x="13" y="6"/>
                    <a:pt x="13" y="6"/>
                  </a:cubicBezTo>
                  <a:cubicBezTo>
                    <a:pt x="13" y="6"/>
                    <a:pt x="14" y="8"/>
                    <a:pt x="13" y="8"/>
                  </a:cubicBezTo>
                  <a:cubicBezTo>
                    <a:pt x="13" y="9"/>
                    <a:pt x="12" y="9"/>
                    <a:pt x="1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2"/>
            <p:cNvSpPr>
              <a:spLocks/>
            </p:cNvSpPr>
            <p:nvPr/>
          </p:nvSpPr>
          <p:spPr bwMode="auto">
            <a:xfrm>
              <a:off x="4731613" y="3265589"/>
              <a:ext cx="45263" cy="12070"/>
            </a:xfrm>
            <a:custGeom>
              <a:avLst/>
              <a:gdLst>
                <a:gd name="T0" fmla="*/ 13 w 15"/>
                <a:gd name="T1" fmla="*/ 4 h 4"/>
                <a:gd name="T2" fmla="*/ 13 w 15"/>
                <a:gd name="T3" fmla="*/ 4 h 4"/>
                <a:gd name="T4" fmla="*/ 2 w 15"/>
                <a:gd name="T5" fmla="*/ 4 h 4"/>
                <a:gd name="T6" fmla="*/ 0 w 15"/>
                <a:gd name="T7" fmla="*/ 2 h 4"/>
                <a:gd name="T8" fmla="*/ 2 w 15"/>
                <a:gd name="T9" fmla="*/ 0 h 4"/>
                <a:gd name="T10" fmla="*/ 2 w 15"/>
                <a:gd name="T11" fmla="*/ 0 h 4"/>
                <a:gd name="T12" fmla="*/ 13 w 15"/>
                <a:gd name="T13" fmla="*/ 0 h 4"/>
                <a:gd name="T14" fmla="*/ 15 w 15"/>
                <a:gd name="T15" fmla="*/ 2 h 4"/>
                <a:gd name="T16" fmla="*/ 13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3" y="4"/>
                  </a:moveTo>
                  <a:cubicBezTo>
                    <a:pt x="13" y="4"/>
                    <a:pt x="13" y="4"/>
                    <a:pt x="13" y="4"/>
                  </a:cubicBezTo>
                  <a:cubicBezTo>
                    <a:pt x="2" y="4"/>
                    <a:pt x="2" y="4"/>
                    <a:pt x="2" y="4"/>
                  </a:cubicBezTo>
                  <a:cubicBezTo>
                    <a:pt x="1" y="4"/>
                    <a:pt x="0" y="3"/>
                    <a:pt x="0" y="2"/>
                  </a:cubicBezTo>
                  <a:cubicBezTo>
                    <a:pt x="0" y="1"/>
                    <a:pt x="1" y="0"/>
                    <a:pt x="2" y="0"/>
                  </a:cubicBezTo>
                  <a:cubicBezTo>
                    <a:pt x="2" y="0"/>
                    <a:pt x="2" y="0"/>
                    <a:pt x="2" y="0"/>
                  </a:cubicBezTo>
                  <a:cubicBezTo>
                    <a:pt x="13" y="0"/>
                    <a:pt x="13" y="0"/>
                    <a:pt x="13" y="0"/>
                  </a:cubicBezTo>
                  <a:cubicBezTo>
                    <a:pt x="15" y="0"/>
                    <a:pt x="15" y="1"/>
                    <a:pt x="15" y="2"/>
                  </a:cubicBezTo>
                  <a:cubicBezTo>
                    <a:pt x="15" y="3"/>
                    <a:pt x="15"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3"/>
            <p:cNvSpPr>
              <a:spLocks/>
            </p:cNvSpPr>
            <p:nvPr/>
          </p:nvSpPr>
          <p:spPr bwMode="auto">
            <a:xfrm>
              <a:off x="4440419" y="3265589"/>
              <a:ext cx="46772" cy="12070"/>
            </a:xfrm>
            <a:custGeom>
              <a:avLst/>
              <a:gdLst>
                <a:gd name="T0" fmla="*/ 13 w 15"/>
                <a:gd name="T1" fmla="*/ 4 h 4"/>
                <a:gd name="T2" fmla="*/ 13 w 15"/>
                <a:gd name="T3" fmla="*/ 4 h 4"/>
                <a:gd name="T4" fmla="*/ 2 w 15"/>
                <a:gd name="T5" fmla="*/ 4 h 4"/>
                <a:gd name="T6" fmla="*/ 0 w 15"/>
                <a:gd name="T7" fmla="*/ 2 h 4"/>
                <a:gd name="T8" fmla="*/ 2 w 15"/>
                <a:gd name="T9" fmla="*/ 0 h 4"/>
                <a:gd name="T10" fmla="*/ 2 w 15"/>
                <a:gd name="T11" fmla="*/ 0 h 4"/>
                <a:gd name="T12" fmla="*/ 13 w 15"/>
                <a:gd name="T13" fmla="*/ 0 h 4"/>
                <a:gd name="T14" fmla="*/ 15 w 15"/>
                <a:gd name="T15" fmla="*/ 2 h 4"/>
                <a:gd name="T16" fmla="*/ 13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3" y="4"/>
                  </a:moveTo>
                  <a:cubicBezTo>
                    <a:pt x="13" y="4"/>
                    <a:pt x="13" y="4"/>
                    <a:pt x="13" y="4"/>
                  </a:cubicBezTo>
                  <a:cubicBezTo>
                    <a:pt x="2" y="4"/>
                    <a:pt x="2" y="4"/>
                    <a:pt x="2" y="4"/>
                  </a:cubicBezTo>
                  <a:cubicBezTo>
                    <a:pt x="1" y="4"/>
                    <a:pt x="0" y="3"/>
                    <a:pt x="0" y="2"/>
                  </a:cubicBezTo>
                  <a:cubicBezTo>
                    <a:pt x="0" y="1"/>
                    <a:pt x="1" y="0"/>
                    <a:pt x="2" y="0"/>
                  </a:cubicBezTo>
                  <a:cubicBezTo>
                    <a:pt x="2" y="0"/>
                    <a:pt x="2" y="0"/>
                    <a:pt x="2" y="0"/>
                  </a:cubicBezTo>
                  <a:cubicBezTo>
                    <a:pt x="13" y="0"/>
                    <a:pt x="13" y="0"/>
                    <a:pt x="13" y="0"/>
                  </a:cubicBezTo>
                  <a:cubicBezTo>
                    <a:pt x="14" y="0"/>
                    <a:pt x="15" y="1"/>
                    <a:pt x="15" y="2"/>
                  </a:cubicBezTo>
                  <a:cubicBezTo>
                    <a:pt x="15" y="3"/>
                    <a:pt x="14"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4"/>
            <p:cNvSpPr>
              <a:spLocks/>
            </p:cNvSpPr>
            <p:nvPr/>
          </p:nvSpPr>
          <p:spPr bwMode="auto">
            <a:xfrm>
              <a:off x="4711998" y="3185624"/>
              <a:ext cx="46772" cy="27158"/>
            </a:xfrm>
            <a:custGeom>
              <a:avLst/>
              <a:gdLst>
                <a:gd name="T0" fmla="*/ 2 w 15"/>
                <a:gd name="T1" fmla="*/ 9 h 9"/>
                <a:gd name="T2" fmla="*/ 1 w 15"/>
                <a:gd name="T3" fmla="*/ 8 h 9"/>
                <a:gd name="T4" fmla="*/ 2 w 15"/>
                <a:gd name="T5" fmla="*/ 6 h 9"/>
                <a:gd name="T6" fmla="*/ 11 w 15"/>
                <a:gd name="T7" fmla="*/ 0 h 9"/>
                <a:gd name="T8" fmla="*/ 14 w 15"/>
                <a:gd name="T9" fmla="*/ 1 h 9"/>
                <a:gd name="T10" fmla="*/ 13 w 15"/>
                <a:gd name="T11" fmla="*/ 4 h 9"/>
                <a:gd name="T12" fmla="*/ 3 w 15"/>
                <a:gd name="T13" fmla="*/ 9 h 9"/>
                <a:gd name="T14" fmla="*/ 2 w 1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2" y="9"/>
                  </a:moveTo>
                  <a:cubicBezTo>
                    <a:pt x="2" y="9"/>
                    <a:pt x="1" y="9"/>
                    <a:pt x="1" y="8"/>
                  </a:cubicBezTo>
                  <a:cubicBezTo>
                    <a:pt x="0" y="8"/>
                    <a:pt x="1" y="6"/>
                    <a:pt x="2" y="6"/>
                  </a:cubicBezTo>
                  <a:cubicBezTo>
                    <a:pt x="11" y="0"/>
                    <a:pt x="11" y="0"/>
                    <a:pt x="11" y="0"/>
                  </a:cubicBezTo>
                  <a:cubicBezTo>
                    <a:pt x="12" y="0"/>
                    <a:pt x="13" y="0"/>
                    <a:pt x="14" y="1"/>
                  </a:cubicBezTo>
                  <a:cubicBezTo>
                    <a:pt x="15" y="2"/>
                    <a:pt x="14" y="3"/>
                    <a:pt x="13" y="4"/>
                  </a:cubicBezTo>
                  <a:cubicBezTo>
                    <a:pt x="3" y="9"/>
                    <a:pt x="3" y="9"/>
                    <a:pt x="3" y="9"/>
                  </a:cubicBezTo>
                  <a:cubicBezTo>
                    <a:pt x="3" y="9"/>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5"/>
            <p:cNvSpPr>
              <a:spLocks/>
            </p:cNvSpPr>
            <p:nvPr/>
          </p:nvSpPr>
          <p:spPr bwMode="auto">
            <a:xfrm>
              <a:off x="4463051" y="3330466"/>
              <a:ext cx="42246" cy="30175"/>
            </a:xfrm>
            <a:custGeom>
              <a:avLst/>
              <a:gdLst>
                <a:gd name="T0" fmla="*/ 2 w 14"/>
                <a:gd name="T1" fmla="*/ 10 h 10"/>
                <a:gd name="T2" fmla="*/ 0 w 14"/>
                <a:gd name="T3" fmla="*/ 9 h 10"/>
                <a:gd name="T4" fmla="*/ 1 w 14"/>
                <a:gd name="T5" fmla="*/ 6 h 10"/>
                <a:gd name="T6" fmla="*/ 11 w 14"/>
                <a:gd name="T7" fmla="*/ 0 h 10"/>
                <a:gd name="T8" fmla="*/ 13 w 14"/>
                <a:gd name="T9" fmla="*/ 1 h 10"/>
                <a:gd name="T10" fmla="*/ 13 w 14"/>
                <a:gd name="T11" fmla="*/ 4 h 10"/>
                <a:gd name="T12" fmla="*/ 3 w 14"/>
                <a:gd name="T13" fmla="*/ 9 h 10"/>
                <a:gd name="T14" fmla="*/ 2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2" y="10"/>
                  </a:moveTo>
                  <a:cubicBezTo>
                    <a:pt x="1" y="10"/>
                    <a:pt x="0" y="9"/>
                    <a:pt x="0" y="9"/>
                  </a:cubicBezTo>
                  <a:cubicBezTo>
                    <a:pt x="0" y="8"/>
                    <a:pt x="0" y="7"/>
                    <a:pt x="1" y="6"/>
                  </a:cubicBezTo>
                  <a:cubicBezTo>
                    <a:pt x="11" y="0"/>
                    <a:pt x="11" y="0"/>
                    <a:pt x="11" y="0"/>
                  </a:cubicBezTo>
                  <a:cubicBezTo>
                    <a:pt x="12" y="0"/>
                    <a:pt x="13" y="0"/>
                    <a:pt x="13" y="1"/>
                  </a:cubicBezTo>
                  <a:cubicBezTo>
                    <a:pt x="14" y="2"/>
                    <a:pt x="13" y="3"/>
                    <a:pt x="13" y="4"/>
                  </a:cubicBezTo>
                  <a:cubicBezTo>
                    <a:pt x="3" y="9"/>
                    <a:pt x="3" y="9"/>
                    <a:pt x="3" y="9"/>
                  </a:cubicBezTo>
                  <a:cubicBezTo>
                    <a:pt x="2" y="10"/>
                    <a:pt x="2" y="10"/>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6"/>
            <p:cNvSpPr>
              <a:spLocks/>
            </p:cNvSpPr>
            <p:nvPr/>
          </p:nvSpPr>
          <p:spPr bwMode="auto">
            <a:xfrm>
              <a:off x="4666735" y="3123764"/>
              <a:ext cx="30175" cy="43755"/>
            </a:xfrm>
            <a:custGeom>
              <a:avLst/>
              <a:gdLst>
                <a:gd name="T0" fmla="*/ 2 w 10"/>
                <a:gd name="T1" fmla="*/ 14 h 14"/>
                <a:gd name="T2" fmla="*/ 1 w 10"/>
                <a:gd name="T3" fmla="*/ 14 h 14"/>
                <a:gd name="T4" fmla="*/ 1 w 10"/>
                <a:gd name="T5" fmla="*/ 11 h 14"/>
                <a:gd name="T6" fmla="*/ 6 w 10"/>
                <a:gd name="T7" fmla="*/ 1 h 14"/>
                <a:gd name="T8" fmla="*/ 9 w 10"/>
                <a:gd name="T9" fmla="*/ 1 h 14"/>
                <a:gd name="T10" fmla="*/ 10 w 10"/>
                <a:gd name="T11" fmla="*/ 3 h 14"/>
                <a:gd name="T12" fmla="*/ 4 w 10"/>
                <a:gd name="T13" fmla="*/ 13 h 14"/>
                <a:gd name="T14" fmla="*/ 2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2" y="14"/>
                  </a:moveTo>
                  <a:cubicBezTo>
                    <a:pt x="2" y="14"/>
                    <a:pt x="2" y="14"/>
                    <a:pt x="1" y="14"/>
                  </a:cubicBezTo>
                  <a:cubicBezTo>
                    <a:pt x="0" y="13"/>
                    <a:pt x="0" y="12"/>
                    <a:pt x="1" y="11"/>
                  </a:cubicBezTo>
                  <a:cubicBezTo>
                    <a:pt x="6" y="1"/>
                    <a:pt x="6" y="1"/>
                    <a:pt x="6" y="1"/>
                  </a:cubicBezTo>
                  <a:cubicBezTo>
                    <a:pt x="7" y="1"/>
                    <a:pt x="8" y="0"/>
                    <a:pt x="9" y="1"/>
                  </a:cubicBezTo>
                  <a:cubicBezTo>
                    <a:pt x="10" y="1"/>
                    <a:pt x="10" y="3"/>
                    <a:pt x="10" y="3"/>
                  </a:cubicBezTo>
                  <a:cubicBezTo>
                    <a:pt x="4" y="13"/>
                    <a:pt x="4" y="13"/>
                    <a:pt x="4" y="13"/>
                  </a:cubicBezTo>
                  <a:cubicBezTo>
                    <a:pt x="4" y="14"/>
                    <a:pt x="3"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7"/>
            <p:cNvSpPr>
              <a:spLocks/>
            </p:cNvSpPr>
            <p:nvPr/>
          </p:nvSpPr>
          <p:spPr bwMode="auto">
            <a:xfrm>
              <a:off x="4521893" y="3377238"/>
              <a:ext cx="30175" cy="42246"/>
            </a:xfrm>
            <a:custGeom>
              <a:avLst/>
              <a:gdLst>
                <a:gd name="T0" fmla="*/ 2 w 10"/>
                <a:gd name="T1" fmla="*/ 14 h 14"/>
                <a:gd name="T2" fmla="*/ 1 w 10"/>
                <a:gd name="T3" fmla="*/ 14 h 14"/>
                <a:gd name="T4" fmla="*/ 0 w 10"/>
                <a:gd name="T5" fmla="*/ 11 h 14"/>
                <a:gd name="T6" fmla="*/ 6 w 10"/>
                <a:gd name="T7" fmla="*/ 1 h 14"/>
                <a:gd name="T8" fmla="*/ 9 w 10"/>
                <a:gd name="T9" fmla="*/ 1 h 14"/>
                <a:gd name="T10" fmla="*/ 9 w 10"/>
                <a:gd name="T11" fmla="*/ 3 h 14"/>
                <a:gd name="T12" fmla="*/ 4 w 10"/>
                <a:gd name="T13" fmla="*/ 13 h 14"/>
                <a:gd name="T14" fmla="*/ 2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2" y="14"/>
                  </a:moveTo>
                  <a:cubicBezTo>
                    <a:pt x="2" y="14"/>
                    <a:pt x="1" y="14"/>
                    <a:pt x="1" y="14"/>
                  </a:cubicBezTo>
                  <a:cubicBezTo>
                    <a:pt x="0" y="13"/>
                    <a:pt x="0" y="12"/>
                    <a:pt x="0" y="11"/>
                  </a:cubicBezTo>
                  <a:cubicBezTo>
                    <a:pt x="6" y="1"/>
                    <a:pt x="6" y="1"/>
                    <a:pt x="6" y="1"/>
                  </a:cubicBezTo>
                  <a:cubicBezTo>
                    <a:pt x="7" y="0"/>
                    <a:pt x="8" y="0"/>
                    <a:pt x="9" y="1"/>
                  </a:cubicBezTo>
                  <a:cubicBezTo>
                    <a:pt x="10" y="1"/>
                    <a:pt x="10" y="2"/>
                    <a:pt x="9" y="3"/>
                  </a:cubicBezTo>
                  <a:cubicBezTo>
                    <a:pt x="4" y="13"/>
                    <a:pt x="4" y="13"/>
                    <a:pt x="4" y="13"/>
                  </a:cubicBezTo>
                  <a:cubicBezTo>
                    <a:pt x="3" y="14"/>
                    <a:pt x="3"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8"/>
            <p:cNvSpPr>
              <a:spLocks noEditPoints="1"/>
            </p:cNvSpPr>
            <p:nvPr/>
          </p:nvSpPr>
          <p:spPr bwMode="auto">
            <a:xfrm>
              <a:off x="4360455" y="3025694"/>
              <a:ext cx="497895" cy="493369"/>
            </a:xfrm>
            <a:custGeom>
              <a:avLst/>
              <a:gdLst>
                <a:gd name="T0" fmla="*/ 81 w 161"/>
                <a:gd name="T1" fmla="*/ 160 h 160"/>
                <a:gd name="T2" fmla="*/ 0 w 161"/>
                <a:gd name="T3" fmla="*/ 80 h 160"/>
                <a:gd name="T4" fmla="*/ 81 w 161"/>
                <a:gd name="T5" fmla="*/ 0 h 160"/>
                <a:gd name="T6" fmla="*/ 161 w 161"/>
                <a:gd name="T7" fmla="*/ 80 h 160"/>
                <a:gd name="T8" fmla="*/ 81 w 161"/>
                <a:gd name="T9" fmla="*/ 160 h 160"/>
                <a:gd name="T10" fmla="*/ 81 w 161"/>
                <a:gd name="T11" fmla="*/ 10 h 160"/>
                <a:gd name="T12" fmla="*/ 11 w 161"/>
                <a:gd name="T13" fmla="*/ 80 h 160"/>
                <a:gd name="T14" fmla="*/ 81 w 161"/>
                <a:gd name="T15" fmla="*/ 150 h 160"/>
                <a:gd name="T16" fmla="*/ 150 w 161"/>
                <a:gd name="T17" fmla="*/ 80 h 160"/>
                <a:gd name="T18" fmla="*/ 81 w 161"/>
                <a:gd name="T19" fmla="*/ 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0">
                  <a:moveTo>
                    <a:pt x="81" y="160"/>
                  </a:moveTo>
                  <a:cubicBezTo>
                    <a:pt x="36" y="160"/>
                    <a:pt x="0" y="124"/>
                    <a:pt x="0" y="80"/>
                  </a:cubicBezTo>
                  <a:cubicBezTo>
                    <a:pt x="0" y="36"/>
                    <a:pt x="36" y="0"/>
                    <a:pt x="81" y="0"/>
                  </a:cubicBezTo>
                  <a:cubicBezTo>
                    <a:pt x="125" y="0"/>
                    <a:pt x="161" y="36"/>
                    <a:pt x="161" y="80"/>
                  </a:cubicBezTo>
                  <a:cubicBezTo>
                    <a:pt x="161" y="124"/>
                    <a:pt x="125" y="160"/>
                    <a:pt x="81" y="160"/>
                  </a:cubicBezTo>
                  <a:close/>
                  <a:moveTo>
                    <a:pt x="81" y="10"/>
                  </a:moveTo>
                  <a:cubicBezTo>
                    <a:pt x="42" y="10"/>
                    <a:pt x="11" y="42"/>
                    <a:pt x="11" y="80"/>
                  </a:cubicBezTo>
                  <a:cubicBezTo>
                    <a:pt x="11" y="119"/>
                    <a:pt x="42" y="150"/>
                    <a:pt x="81" y="150"/>
                  </a:cubicBezTo>
                  <a:cubicBezTo>
                    <a:pt x="119" y="150"/>
                    <a:pt x="150" y="119"/>
                    <a:pt x="150" y="80"/>
                  </a:cubicBezTo>
                  <a:cubicBezTo>
                    <a:pt x="150" y="42"/>
                    <a:pt x="119" y="10"/>
                    <a:pt x="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9"/>
            <p:cNvSpPr>
              <a:spLocks noEditPoints="1"/>
            </p:cNvSpPr>
            <p:nvPr/>
          </p:nvSpPr>
          <p:spPr bwMode="auto">
            <a:xfrm>
              <a:off x="4407226" y="3070957"/>
              <a:ext cx="404351" cy="404351"/>
            </a:xfrm>
            <a:custGeom>
              <a:avLst/>
              <a:gdLst>
                <a:gd name="T0" fmla="*/ 66 w 131"/>
                <a:gd name="T1" fmla="*/ 131 h 131"/>
                <a:gd name="T2" fmla="*/ 0 w 131"/>
                <a:gd name="T3" fmla="*/ 65 h 131"/>
                <a:gd name="T4" fmla="*/ 66 w 131"/>
                <a:gd name="T5" fmla="*/ 0 h 131"/>
                <a:gd name="T6" fmla="*/ 131 w 131"/>
                <a:gd name="T7" fmla="*/ 65 h 131"/>
                <a:gd name="T8" fmla="*/ 66 w 131"/>
                <a:gd name="T9" fmla="*/ 131 h 131"/>
                <a:gd name="T10" fmla="*/ 66 w 131"/>
                <a:gd name="T11" fmla="*/ 2 h 131"/>
                <a:gd name="T12" fmla="*/ 3 w 131"/>
                <a:gd name="T13" fmla="*/ 65 h 131"/>
                <a:gd name="T14" fmla="*/ 66 w 131"/>
                <a:gd name="T15" fmla="*/ 128 h 131"/>
                <a:gd name="T16" fmla="*/ 128 w 131"/>
                <a:gd name="T17" fmla="*/ 65 h 131"/>
                <a:gd name="T18" fmla="*/ 66 w 131"/>
                <a:gd name="T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131"/>
                  </a:moveTo>
                  <a:cubicBezTo>
                    <a:pt x="29" y="131"/>
                    <a:pt x="0" y="101"/>
                    <a:pt x="0" y="65"/>
                  </a:cubicBezTo>
                  <a:cubicBezTo>
                    <a:pt x="0" y="29"/>
                    <a:pt x="29" y="0"/>
                    <a:pt x="66" y="0"/>
                  </a:cubicBezTo>
                  <a:cubicBezTo>
                    <a:pt x="102" y="0"/>
                    <a:pt x="131" y="29"/>
                    <a:pt x="131" y="65"/>
                  </a:cubicBezTo>
                  <a:cubicBezTo>
                    <a:pt x="131" y="101"/>
                    <a:pt x="102" y="131"/>
                    <a:pt x="66" y="131"/>
                  </a:cubicBezTo>
                  <a:close/>
                  <a:moveTo>
                    <a:pt x="66" y="2"/>
                  </a:moveTo>
                  <a:cubicBezTo>
                    <a:pt x="31" y="2"/>
                    <a:pt x="3" y="31"/>
                    <a:pt x="3" y="65"/>
                  </a:cubicBezTo>
                  <a:cubicBezTo>
                    <a:pt x="3" y="100"/>
                    <a:pt x="31" y="128"/>
                    <a:pt x="66" y="128"/>
                  </a:cubicBezTo>
                  <a:cubicBezTo>
                    <a:pt x="100" y="128"/>
                    <a:pt x="128" y="100"/>
                    <a:pt x="128" y="65"/>
                  </a:cubicBezTo>
                  <a:cubicBezTo>
                    <a:pt x="128" y="31"/>
                    <a:pt x="100" y="2"/>
                    <a:pt x="6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0"/>
            <p:cNvSpPr>
              <a:spLocks/>
            </p:cNvSpPr>
            <p:nvPr/>
          </p:nvSpPr>
          <p:spPr bwMode="auto">
            <a:xfrm>
              <a:off x="4598841" y="3161484"/>
              <a:ext cx="18105" cy="110141"/>
            </a:xfrm>
            <a:custGeom>
              <a:avLst/>
              <a:gdLst>
                <a:gd name="T0" fmla="*/ 3 w 6"/>
                <a:gd name="T1" fmla="*/ 36 h 36"/>
                <a:gd name="T2" fmla="*/ 0 w 6"/>
                <a:gd name="T3" fmla="*/ 33 h 36"/>
                <a:gd name="T4" fmla="*/ 0 w 6"/>
                <a:gd name="T5" fmla="*/ 2 h 36"/>
                <a:gd name="T6" fmla="*/ 3 w 6"/>
                <a:gd name="T7" fmla="*/ 0 h 36"/>
                <a:gd name="T8" fmla="*/ 6 w 6"/>
                <a:gd name="T9" fmla="*/ 2 h 36"/>
                <a:gd name="T10" fmla="*/ 6 w 6"/>
                <a:gd name="T11" fmla="*/ 33 h 36"/>
                <a:gd name="T12" fmla="*/ 3 w 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 h="36">
                  <a:moveTo>
                    <a:pt x="3" y="36"/>
                  </a:moveTo>
                  <a:cubicBezTo>
                    <a:pt x="2" y="36"/>
                    <a:pt x="0" y="34"/>
                    <a:pt x="0" y="33"/>
                  </a:cubicBezTo>
                  <a:cubicBezTo>
                    <a:pt x="0" y="2"/>
                    <a:pt x="0" y="2"/>
                    <a:pt x="0" y="2"/>
                  </a:cubicBezTo>
                  <a:cubicBezTo>
                    <a:pt x="0" y="1"/>
                    <a:pt x="2" y="0"/>
                    <a:pt x="3" y="0"/>
                  </a:cubicBezTo>
                  <a:cubicBezTo>
                    <a:pt x="4" y="0"/>
                    <a:pt x="6" y="1"/>
                    <a:pt x="6" y="2"/>
                  </a:cubicBezTo>
                  <a:cubicBezTo>
                    <a:pt x="6" y="33"/>
                    <a:pt x="6" y="33"/>
                    <a:pt x="6" y="33"/>
                  </a:cubicBezTo>
                  <a:cubicBezTo>
                    <a:pt x="6" y="34"/>
                    <a:pt x="4" y="36"/>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1"/>
            <p:cNvSpPr>
              <a:spLocks/>
            </p:cNvSpPr>
            <p:nvPr/>
          </p:nvSpPr>
          <p:spPr bwMode="auto">
            <a:xfrm>
              <a:off x="4604876" y="3262571"/>
              <a:ext cx="101088" cy="15088"/>
            </a:xfrm>
            <a:custGeom>
              <a:avLst/>
              <a:gdLst>
                <a:gd name="T0" fmla="*/ 30 w 33"/>
                <a:gd name="T1" fmla="*/ 5 h 5"/>
                <a:gd name="T2" fmla="*/ 3 w 33"/>
                <a:gd name="T3" fmla="*/ 5 h 5"/>
                <a:gd name="T4" fmla="*/ 0 w 33"/>
                <a:gd name="T5" fmla="*/ 3 h 5"/>
                <a:gd name="T6" fmla="*/ 3 w 33"/>
                <a:gd name="T7" fmla="*/ 0 h 5"/>
                <a:gd name="T8" fmla="*/ 30 w 33"/>
                <a:gd name="T9" fmla="*/ 0 h 5"/>
                <a:gd name="T10" fmla="*/ 33 w 33"/>
                <a:gd name="T11" fmla="*/ 3 h 5"/>
                <a:gd name="T12" fmla="*/ 30 w 3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3" h="5">
                  <a:moveTo>
                    <a:pt x="30" y="5"/>
                  </a:moveTo>
                  <a:cubicBezTo>
                    <a:pt x="3" y="5"/>
                    <a:pt x="3" y="5"/>
                    <a:pt x="3" y="5"/>
                  </a:cubicBezTo>
                  <a:cubicBezTo>
                    <a:pt x="1" y="5"/>
                    <a:pt x="0" y="4"/>
                    <a:pt x="0" y="3"/>
                  </a:cubicBezTo>
                  <a:cubicBezTo>
                    <a:pt x="0" y="1"/>
                    <a:pt x="1" y="0"/>
                    <a:pt x="3" y="0"/>
                  </a:cubicBezTo>
                  <a:cubicBezTo>
                    <a:pt x="30" y="0"/>
                    <a:pt x="30" y="0"/>
                    <a:pt x="30" y="0"/>
                  </a:cubicBezTo>
                  <a:cubicBezTo>
                    <a:pt x="32" y="0"/>
                    <a:pt x="33" y="1"/>
                    <a:pt x="33" y="3"/>
                  </a:cubicBezTo>
                  <a:cubicBezTo>
                    <a:pt x="33" y="4"/>
                    <a:pt x="32" y="5"/>
                    <a:pt x="3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2"/>
            <p:cNvSpPr>
              <a:spLocks noChangeArrowheads="1"/>
            </p:cNvSpPr>
            <p:nvPr/>
          </p:nvSpPr>
          <p:spPr bwMode="auto">
            <a:xfrm>
              <a:off x="4589788" y="3253518"/>
              <a:ext cx="36211" cy="362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lobe"/>
          <p:cNvGrpSpPr/>
          <p:nvPr/>
        </p:nvGrpSpPr>
        <p:grpSpPr>
          <a:xfrm>
            <a:off x="3115290" y="1633570"/>
            <a:ext cx="564281" cy="745334"/>
            <a:chOff x="2136524" y="1364535"/>
            <a:chExt cx="564281" cy="745334"/>
          </a:xfrm>
        </p:grpSpPr>
        <p:sp>
          <p:nvSpPr>
            <p:cNvPr id="83" name="Oval 80"/>
            <p:cNvSpPr>
              <a:spLocks noChangeArrowheads="1"/>
            </p:cNvSpPr>
            <p:nvPr/>
          </p:nvSpPr>
          <p:spPr bwMode="auto">
            <a:xfrm>
              <a:off x="2148594" y="1456571"/>
              <a:ext cx="472246" cy="472246"/>
            </a:xfrm>
            <a:prstGeom prst="ellipse">
              <a:avLst/>
            </a:pr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1"/>
            <p:cNvSpPr>
              <a:spLocks noEditPoints="1"/>
            </p:cNvSpPr>
            <p:nvPr/>
          </p:nvSpPr>
          <p:spPr bwMode="auto">
            <a:xfrm>
              <a:off x="2136524" y="1364535"/>
              <a:ext cx="564281" cy="745334"/>
            </a:xfrm>
            <a:custGeom>
              <a:avLst/>
              <a:gdLst>
                <a:gd name="T0" fmla="*/ 183 w 183"/>
                <a:gd name="T1" fmla="*/ 107 h 242"/>
                <a:gd name="T2" fmla="*/ 86 w 183"/>
                <a:gd name="T3" fmla="*/ 4 h 242"/>
                <a:gd name="T4" fmla="*/ 80 w 183"/>
                <a:gd name="T5" fmla="*/ 0 h 242"/>
                <a:gd name="T6" fmla="*/ 73 w 183"/>
                <a:gd name="T7" fmla="*/ 7 h 242"/>
                <a:gd name="T8" fmla="*/ 76 w 183"/>
                <a:gd name="T9" fmla="*/ 13 h 242"/>
                <a:gd name="T10" fmla="*/ 76 w 183"/>
                <a:gd name="T11" fmla="*/ 27 h 242"/>
                <a:gd name="T12" fmla="*/ 0 w 183"/>
                <a:gd name="T13" fmla="*/ 107 h 242"/>
                <a:gd name="T14" fmla="*/ 72 w 183"/>
                <a:gd name="T15" fmla="*/ 186 h 242"/>
                <a:gd name="T16" fmla="*/ 72 w 183"/>
                <a:gd name="T17" fmla="*/ 218 h 242"/>
                <a:gd name="T18" fmla="*/ 46 w 183"/>
                <a:gd name="T19" fmla="*/ 218 h 242"/>
                <a:gd name="T20" fmla="*/ 46 w 183"/>
                <a:gd name="T21" fmla="*/ 242 h 242"/>
                <a:gd name="T22" fmla="*/ 113 w 183"/>
                <a:gd name="T23" fmla="*/ 242 h 242"/>
                <a:gd name="T24" fmla="*/ 113 w 183"/>
                <a:gd name="T25" fmla="*/ 218 h 242"/>
                <a:gd name="T26" fmla="*/ 87 w 183"/>
                <a:gd name="T27" fmla="*/ 218 h 242"/>
                <a:gd name="T28" fmla="*/ 87 w 183"/>
                <a:gd name="T29" fmla="*/ 210 h 242"/>
                <a:gd name="T30" fmla="*/ 183 w 183"/>
                <a:gd name="T31" fmla="*/ 107 h 242"/>
                <a:gd name="T32" fmla="*/ 176 w 183"/>
                <a:gd name="T33" fmla="*/ 107 h 242"/>
                <a:gd name="T34" fmla="*/ 87 w 183"/>
                <a:gd name="T35" fmla="*/ 203 h 242"/>
                <a:gd name="T36" fmla="*/ 87 w 183"/>
                <a:gd name="T37" fmla="*/ 186 h 242"/>
                <a:gd name="T38" fmla="*/ 160 w 183"/>
                <a:gd name="T39" fmla="*/ 107 h 242"/>
                <a:gd name="T40" fmla="*/ 83 w 183"/>
                <a:gd name="T41" fmla="*/ 27 h 242"/>
                <a:gd name="T42" fmla="*/ 83 w 183"/>
                <a:gd name="T43" fmla="*/ 13 h 242"/>
                <a:gd name="T44" fmla="*/ 85 w 183"/>
                <a:gd name="T45" fmla="*/ 10 h 242"/>
                <a:gd name="T46" fmla="*/ 176 w 183"/>
                <a:gd name="T47" fmla="*/ 107 h 242"/>
                <a:gd name="T48" fmla="*/ 80 w 183"/>
                <a:gd name="T49" fmla="*/ 33 h 242"/>
                <a:gd name="T50" fmla="*/ 154 w 183"/>
                <a:gd name="T51" fmla="*/ 107 h 242"/>
                <a:gd name="T52" fmla="*/ 153 w 183"/>
                <a:gd name="T53" fmla="*/ 109 h 242"/>
                <a:gd name="T54" fmla="*/ 77 w 183"/>
                <a:gd name="T55" fmla="*/ 123 h 242"/>
                <a:gd name="T56" fmla="*/ 9 w 183"/>
                <a:gd name="T57" fmla="*/ 91 h 242"/>
                <a:gd name="T58" fmla="*/ 80 w 183"/>
                <a:gd name="T59" fmla="*/ 33 h 242"/>
                <a:gd name="T60" fmla="*/ 7 w 183"/>
                <a:gd name="T61" fmla="*/ 107 h 242"/>
                <a:gd name="T62" fmla="*/ 7 w 183"/>
                <a:gd name="T63" fmla="*/ 100 h 242"/>
                <a:gd name="T64" fmla="*/ 76 w 183"/>
                <a:gd name="T65" fmla="*/ 129 h 242"/>
                <a:gd name="T66" fmla="*/ 99 w 183"/>
                <a:gd name="T67" fmla="*/ 131 h 242"/>
                <a:gd name="T68" fmla="*/ 153 w 183"/>
                <a:gd name="T69" fmla="*/ 118 h 242"/>
                <a:gd name="T70" fmla="*/ 80 w 183"/>
                <a:gd name="T71" fmla="*/ 180 h 242"/>
                <a:gd name="T72" fmla="*/ 7 w 183"/>
                <a:gd name="T73" fmla="*/ 10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242">
                  <a:moveTo>
                    <a:pt x="183" y="107"/>
                  </a:moveTo>
                  <a:cubicBezTo>
                    <a:pt x="183" y="52"/>
                    <a:pt x="140" y="7"/>
                    <a:pt x="86" y="4"/>
                  </a:cubicBezTo>
                  <a:cubicBezTo>
                    <a:pt x="84" y="1"/>
                    <a:pt x="82" y="0"/>
                    <a:pt x="80" y="0"/>
                  </a:cubicBezTo>
                  <a:cubicBezTo>
                    <a:pt x="76" y="0"/>
                    <a:pt x="73" y="3"/>
                    <a:pt x="73" y="7"/>
                  </a:cubicBezTo>
                  <a:cubicBezTo>
                    <a:pt x="73" y="9"/>
                    <a:pt x="74" y="12"/>
                    <a:pt x="76" y="13"/>
                  </a:cubicBezTo>
                  <a:cubicBezTo>
                    <a:pt x="76" y="27"/>
                    <a:pt x="76" y="27"/>
                    <a:pt x="76" y="27"/>
                  </a:cubicBezTo>
                  <a:cubicBezTo>
                    <a:pt x="34" y="29"/>
                    <a:pt x="0" y="64"/>
                    <a:pt x="0" y="107"/>
                  </a:cubicBezTo>
                  <a:cubicBezTo>
                    <a:pt x="0" y="148"/>
                    <a:pt x="32" y="182"/>
                    <a:pt x="72" y="186"/>
                  </a:cubicBezTo>
                  <a:cubicBezTo>
                    <a:pt x="72" y="218"/>
                    <a:pt x="72" y="218"/>
                    <a:pt x="72" y="218"/>
                  </a:cubicBezTo>
                  <a:cubicBezTo>
                    <a:pt x="46" y="218"/>
                    <a:pt x="46" y="218"/>
                    <a:pt x="46" y="218"/>
                  </a:cubicBezTo>
                  <a:cubicBezTo>
                    <a:pt x="46" y="242"/>
                    <a:pt x="46" y="242"/>
                    <a:pt x="46" y="242"/>
                  </a:cubicBezTo>
                  <a:cubicBezTo>
                    <a:pt x="113" y="242"/>
                    <a:pt x="113" y="242"/>
                    <a:pt x="113" y="242"/>
                  </a:cubicBezTo>
                  <a:cubicBezTo>
                    <a:pt x="113" y="218"/>
                    <a:pt x="113" y="218"/>
                    <a:pt x="113" y="218"/>
                  </a:cubicBezTo>
                  <a:cubicBezTo>
                    <a:pt x="87" y="218"/>
                    <a:pt x="87" y="218"/>
                    <a:pt x="87" y="218"/>
                  </a:cubicBezTo>
                  <a:cubicBezTo>
                    <a:pt x="87" y="210"/>
                    <a:pt x="87" y="210"/>
                    <a:pt x="87" y="210"/>
                  </a:cubicBezTo>
                  <a:cubicBezTo>
                    <a:pt x="141" y="206"/>
                    <a:pt x="183" y="161"/>
                    <a:pt x="183" y="107"/>
                  </a:cubicBezTo>
                  <a:close/>
                  <a:moveTo>
                    <a:pt x="176" y="107"/>
                  </a:moveTo>
                  <a:cubicBezTo>
                    <a:pt x="176" y="157"/>
                    <a:pt x="137" y="199"/>
                    <a:pt x="87" y="203"/>
                  </a:cubicBezTo>
                  <a:cubicBezTo>
                    <a:pt x="87" y="186"/>
                    <a:pt x="87" y="186"/>
                    <a:pt x="87" y="186"/>
                  </a:cubicBezTo>
                  <a:cubicBezTo>
                    <a:pt x="128" y="183"/>
                    <a:pt x="160" y="148"/>
                    <a:pt x="160" y="107"/>
                  </a:cubicBezTo>
                  <a:cubicBezTo>
                    <a:pt x="160" y="63"/>
                    <a:pt x="126" y="28"/>
                    <a:pt x="83" y="27"/>
                  </a:cubicBezTo>
                  <a:cubicBezTo>
                    <a:pt x="83" y="13"/>
                    <a:pt x="83" y="13"/>
                    <a:pt x="83" y="13"/>
                  </a:cubicBezTo>
                  <a:cubicBezTo>
                    <a:pt x="84" y="12"/>
                    <a:pt x="85" y="11"/>
                    <a:pt x="85" y="10"/>
                  </a:cubicBezTo>
                  <a:cubicBezTo>
                    <a:pt x="136" y="13"/>
                    <a:pt x="176" y="55"/>
                    <a:pt x="176" y="107"/>
                  </a:cubicBezTo>
                  <a:close/>
                  <a:moveTo>
                    <a:pt x="80" y="33"/>
                  </a:moveTo>
                  <a:cubicBezTo>
                    <a:pt x="121" y="33"/>
                    <a:pt x="154" y="66"/>
                    <a:pt x="154" y="107"/>
                  </a:cubicBezTo>
                  <a:cubicBezTo>
                    <a:pt x="154" y="108"/>
                    <a:pt x="154" y="109"/>
                    <a:pt x="153" y="109"/>
                  </a:cubicBezTo>
                  <a:cubicBezTo>
                    <a:pt x="150" y="112"/>
                    <a:pt x="127" y="129"/>
                    <a:pt x="77" y="123"/>
                  </a:cubicBezTo>
                  <a:cubicBezTo>
                    <a:pt x="32" y="117"/>
                    <a:pt x="13" y="97"/>
                    <a:pt x="9" y="91"/>
                  </a:cubicBezTo>
                  <a:cubicBezTo>
                    <a:pt x="16" y="58"/>
                    <a:pt x="45" y="33"/>
                    <a:pt x="80" y="33"/>
                  </a:cubicBezTo>
                  <a:close/>
                  <a:moveTo>
                    <a:pt x="7" y="107"/>
                  </a:moveTo>
                  <a:cubicBezTo>
                    <a:pt x="7" y="104"/>
                    <a:pt x="7" y="102"/>
                    <a:pt x="7" y="100"/>
                  </a:cubicBezTo>
                  <a:cubicBezTo>
                    <a:pt x="16" y="109"/>
                    <a:pt x="37" y="124"/>
                    <a:pt x="76" y="129"/>
                  </a:cubicBezTo>
                  <a:cubicBezTo>
                    <a:pt x="85" y="130"/>
                    <a:pt x="92" y="131"/>
                    <a:pt x="99" y="131"/>
                  </a:cubicBezTo>
                  <a:cubicBezTo>
                    <a:pt x="127" y="131"/>
                    <a:pt x="144" y="123"/>
                    <a:pt x="153" y="118"/>
                  </a:cubicBezTo>
                  <a:cubicBezTo>
                    <a:pt x="147" y="153"/>
                    <a:pt x="117" y="180"/>
                    <a:pt x="80" y="180"/>
                  </a:cubicBezTo>
                  <a:cubicBezTo>
                    <a:pt x="40" y="180"/>
                    <a:pt x="7" y="147"/>
                    <a:pt x="7"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 name="smart phone"/>
          <p:cNvGrpSpPr/>
          <p:nvPr/>
        </p:nvGrpSpPr>
        <p:grpSpPr>
          <a:xfrm>
            <a:off x="3392903" y="2967326"/>
            <a:ext cx="280632" cy="493369"/>
            <a:chOff x="2414138" y="2698290"/>
            <a:chExt cx="280632" cy="493369"/>
          </a:xfrm>
        </p:grpSpPr>
        <p:sp>
          <p:nvSpPr>
            <p:cNvPr id="86" name="Freeform 83"/>
            <p:cNvSpPr>
              <a:spLocks/>
            </p:cNvSpPr>
            <p:nvPr/>
          </p:nvSpPr>
          <p:spPr bwMode="auto">
            <a:xfrm>
              <a:off x="2420173" y="2704325"/>
              <a:ext cx="268561" cy="481299"/>
            </a:xfrm>
            <a:custGeom>
              <a:avLst/>
              <a:gdLst>
                <a:gd name="T0" fmla="*/ 87 w 87"/>
                <a:gd name="T1" fmla="*/ 142 h 156"/>
                <a:gd name="T2" fmla="*/ 73 w 87"/>
                <a:gd name="T3" fmla="*/ 156 h 156"/>
                <a:gd name="T4" fmla="*/ 13 w 87"/>
                <a:gd name="T5" fmla="*/ 156 h 156"/>
                <a:gd name="T6" fmla="*/ 0 w 87"/>
                <a:gd name="T7" fmla="*/ 142 h 156"/>
                <a:gd name="T8" fmla="*/ 0 w 87"/>
                <a:gd name="T9" fmla="*/ 13 h 156"/>
                <a:gd name="T10" fmla="*/ 13 w 87"/>
                <a:gd name="T11" fmla="*/ 0 h 156"/>
                <a:gd name="T12" fmla="*/ 73 w 87"/>
                <a:gd name="T13" fmla="*/ 0 h 156"/>
                <a:gd name="T14" fmla="*/ 87 w 87"/>
                <a:gd name="T15" fmla="*/ 13 h 156"/>
                <a:gd name="T16" fmla="*/ 87 w 87"/>
                <a:gd name="T17" fmla="*/ 142 h 156"/>
                <a:gd name="T18" fmla="*/ 87 w 87"/>
                <a:gd name="T19"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56">
                  <a:moveTo>
                    <a:pt x="87" y="142"/>
                  </a:moveTo>
                  <a:cubicBezTo>
                    <a:pt x="87" y="149"/>
                    <a:pt x="80" y="156"/>
                    <a:pt x="73" y="156"/>
                  </a:cubicBezTo>
                  <a:cubicBezTo>
                    <a:pt x="13" y="156"/>
                    <a:pt x="13" y="156"/>
                    <a:pt x="13" y="156"/>
                  </a:cubicBezTo>
                  <a:cubicBezTo>
                    <a:pt x="7" y="156"/>
                    <a:pt x="0" y="149"/>
                    <a:pt x="0" y="142"/>
                  </a:cubicBezTo>
                  <a:cubicBezTo>
                    <a:pt x="0" y="13"/>
                    <a:pt x="0" y="13"/>
                    <a:pt x="0" y="13"/>
                  </a:cubicBezTo>
                  <a:cubicBezTo>
                    <a:pt x="0" y="5"/>
                    <a:pt x="7" y="0"/>
                    <a:pt x="13" y="0"/>
                  </a:cubicBezTo>
                  <a:cubicBezTo>
                    <a:pt x="73" y="0"/>
                    <a:pt x="73" y="0"/>
                    <a:pt x="73" y="0"/>
                  </a:cubicBezTo>
                  <a:cubicBezTo>
                    <a:pt x="80" y="0"/>
                    <a:pt x="87" y="5"/>
                    <a:pt x="87" y="13"/>
                  </a:cubicBezTo>
                  <a:cubicBezTo>
                    <a:pt x="87" y="142"/>
                    <a:pt x="87" y="142"/>
                    <a:pt x="87" y="142"/>
                  </a:cubicBezTo>
                  <a:cubicBezTo>
                    <a:pt x="87" y="142"/>
                    <a:pt x="87" y="142"/>
                    <a:pt x="87" y="14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4"/>
            <p:cNvSpPr>
              <a:spLocks noEditPoints="1"/>
            </p:cNvSpPr>
            <p:nvPr/>
          </p:nvSpPr>
          <p:spPr bwMode="auto">
            <a:xfrm>
              <a:off x="2414138" y="2698290"/>
              <a:ext cx="280632" cy="493369"/>
            </a:xfrm>
            <a:custGeom>
              <a:avLst/>
              <a:gdLst>
                <a:gd name="T0" fmla="*/ 75 w 91"/>
                <a:gd name="T1" fmla="*/ 160 h 160"/>
                <a:gd name="T2" fmla="*/ 15 w 91"/>
                <a:gd name="T3" fmla="*/ 160 h 160"/>
                <a:gd name="T4" fmla="*/ 0 w 91"/>
                <a:gd name="T5" fmla="*/ 144 h 160"/>
                <a:gd name="T6" fmla="*/ 0 w 91"/>
                <a:gd name="T7" fmla="*/ 15 h 160"/>
                <a:gd name="T8" fmla="*/ 15 w 91"/>
                <a:gd name="T9" fmla="*/ 0 h 160"/>
                <a:gd name="T10" fmla="*/ 75 w 91"/>
                <a:gd name="T11" fmla="*/ 0 h 160"/>
                <a:gd name="T12" fmla="*/ 91 w 91"/>
                <a:gd name="T13" fmla="*/ 15 h 160"/>
                <a:gd name="T14" fmla="*/ 91 w 91"/>
                <a:gd name="T15" fmla="*/ 144 h 160"/>
                <a:gd name="T16" fmla="*/ 75 w 91"/>
                <a:gd name="T17" fmla="*/ 160 h 160"/>
                <a:gd name="T18" fmla="*/ 15 w 91"/>
                <a:gd name="T19" fmla="*/ 4 h 160"/>
                <a:gd name="T20" fmla="*/ 4 w 91"/>
                <a:gd name="T21" fmla="*/ 15 h 160"/>
                <a:gd name="T22" fmla="*/ 4 w 91"/>
                <a:gd name="T23" fmla="*/ 144 h 160"/>
                <a:gd name="T24" fmla="*/ 15 w 91"/>
                <a:gd name="T25" fmla="*/ 156 h 160"/>
                <a:gd name="T26" fmla="*/ 75 w 91"/>
                <a:gd name="T27" fmla="*/ 156 h 160"/>
                <a:gd name="T28" fmla="*/ 86 w 91"/>
                <a:gd name="T29" fmla="*/ 144 h 160"/>
                <a:gd name="T30" fmla="*/ 86 w 91"/>
                <a:gd name="T31" fmla="*/ 15 h 160"/>
                <a:gd name="T32" fmla="*/ 75 w 91"/>
                <a:gd name="T33" fmla="*/ 4 h 160"/>
                <a:gd name="T34" fmla="*/ 15 w 91"/>
                <a:gd name="T3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0">
                  <a:moveTo>
                    <a:pt x="75" y="160"/>
                  </a:moveTo>
                  <a:cubicBezTo>
                    <a:pt x="15" y="160"/>
                    <a:pt x="15" y="160"/>
                    <a:pt x="15" y="160"/>
                  </a:cubicBezTo>
                  <a:cubicBezTo>
                    <a:pt x="8" y="160"/>
                    <a:pt x="0" y="152"/>
                    <a:pt x="0" y="144"/>
                  </a:cubicBezTo>
                  <a:cubicBezTo>
                    <a:pt x="0" y="15"/>
                    <a:pt x="0" y="15"/>
                    <a:pt x="0" y="15"/>
                  </a:cubicBezTo>
                  <a:cubicBezTo>
                    <a:pt x="0" y="6"/>
                    <a:pt x="8" y="0"/>
                    <a:pt x="15" y="0"/>
                  </a:cubicBezTo>
                  <a:cubicBezTo>
                    <a:pt x="75" y="0"/>
                    <a:pt x="75" y="0"/>
                    <a:pt x="75" y="0"/>
                  </a:cubicBezTo>
                  <a:cubicBezTo>
                    <a:pt x="83" y="0"/>
                    <a:pt x="91" y="6"/>
                    <a:pt x="91" y="15"/>
                  </a:cubicBezTo>
                  <a:cubicBezTo>
                    <a:pt x="91" y="144"/>
                    <a:pt x="91" y="144"/>
                    <a:pt x="91" y="144"/>
                  </a:cubicBezTo>
                  <a:cubicBezTo>
                    <a:pt x="91" y="152"/>
                    <a:pt x="83" y="160"/>
                    <a:pt x="75" y="160"/>
                  </a:cubicBezTo>
                  <a:close/>
                  <a:moveTo>
                    <a:pt x="15" y="4"/>
                  </a:moveTo>
                  <a:cubicBezTo>
                    <a:pt x="10" y="4"/>
                    <a:pt x="4" y="8"/>
                    <a:pt x="4" y="15"/>
                  </a:cubicBezTo>
                  <a:cubicBezTo>
                    <a:pt x="4" y="144"/>
                    <a:pt x="4" y="144"/>
                    <a:pt x="4" y="144"/>
                  </a:cubicBezTo>
                  <a:cubicBezTo>
                    <a:pt x="4" y="150"/>
                    <a:pt x="10" y="156"/>
                    <a:pt x="15" y="156"/>
                  </a:cubicBezTo>
                  <a:cubicBezTo>
                    <a:pt x="75" y="156"/>
                    <a:pt x="75" y="156"/>
                    <a:pt x="75" y="156"/>
                  </a:cubicBezTo>
                  <a:cubicBezTo>
                    <a:pt x="81" y="156"/>
                    <a:pt x="86" y="150"/>
                    <a:pt x="86" y="144"/>
                  </a:cubicBezTo>
                  <a:cubicBezTo>
                    <a:pt x="86" y="15"/>
                    <a:pt x="86" y="15"/>
                    <a:pt x="86" y="15"/>
                  </a:cubicBezTo>
                  <a:cubicBezTo>
                    <a:pt x="86" y="8"/>
                    <a:pt x="81" y="4"/>
                    <a:pt x="75" y="4"/>
                  </a:cubicBezTo>
                  <a:lnTo>
                    <a:pt x="1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5"/>
            <p:cNvSpPr>
              <a:spLocks/>
            </p:cNvSpPr>
            <p:nvPr/>
          </p:nvSpPr>
          <p:spPr bwMode="auto">
            <a:xfrm>
              <a:off x="2460910" y="2760150"/>
              <a:ext cx="187088" cy="324387"/>
            </a:xfrm>
            <a:custGeom>
              <a:avLst/>
              <a:gdLst>
                <a:gd name="T0" fmla="*/ 0 w 124"/>
                <a:gd name="T1" fmla="*/ 0 h 215"/>
                <a:gd name="T2" fmla="*/ 124 w 124"/>
                <a:gd name="T3" fmla="*/ 0 h 215"/>
                <a:gd name="T4" fmla="*/ 124 w 124"/>
                <a:gd name="T5" fmla="*/ 215 h 215"/>
                <a:gd name="T6" fmla="*/ 0 w 124"/>
                <a:gd name="T7" fmla="*/ 215 h 215"/>
                <a:gd name="T8" fmla="*/ 0 w 124"/>
                <a:gd name="T9" fmla="*/ 0 h 215"/>
                <a:gd name="T10" fmla="*/ 0 w 124"/>
                <a:gd name="T11" fmla="*/ 0 h 215"/>
              </a:gdLst>
              <a:ahLst/>
              <a:cxnLst>
                <a:cxn ang="0">
                  <a:pos x="T0" y="T1"/>
                </a:cxn>
                <a:cxn ang="0">
                  <a:pos x="T2" y="T3"/>
                </a:cxn>
                <a:cxn ang="0">
                  <a:pos x="T4" y="T5"/>
                </a:cxn>
                <a:cxn ang="0">
                  <a:pos x="T6" y="T7"/>
                </a:cxn>
                <a:cxn ang="0">
                  <a:pos x="T8" y="T9"/>
                </a:cxn>
                <a:cxn ang="0">
                  <a:pos x="T10" y="T11"/>
                </a:cxn>
              </a:cxnLst>
              <a:rect l="0" t="0" r="r" b="b"/>
              <a:pathLst>
                <a:path w="124" h="215">
                  <a:moveTo>
                    <a:pt x="0" y="0"/>
                  </a:moveTo>
                  <a:lnTo>
                    <a:pt x="124" y="0"/>
                  </a:lnTo>
                  <a:lnTo>
                    <a:pt x="124" y="215"/>
                  </a:lnTo>
                  <a:lnTo>
                    <a:pt x="0" y="21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6"/>
            <p:cNvSpPr>
              <a:spLocks noEditPoints="1"/>
            </p:cNvSpPr>
            <p:nvPr/>
          </p:nvSpPr>
          <p:spPr bwMode="auto">
            <a:xfrm>
              <a:off x="2454875" y="2754115"/>
              <a:ext cx="196140" cy="333439"/>
            </a:xfrm>
            <a:custGeom>
              <a:avLst/>
              <a:gdLst>
                <a:gd name="T0" fmla="*/ 63 w 64"/>
                <a:gd name="T1" fmla="*/ 108 h 108"/>
                <a:gd name="T2" fmla="*/ 2 w 64"/>
                <a:gd name="T3" fmla="*/ 108 h 108"/>
                <a:gd name="T4" fmla="*/ 0 w 64"/>
                <a:gd name="T5" fmla="*/ 107 h 108"/>
                <a:gd name="T6" fmla="*/ 0 w 64"/>
                <a:gd name="T7" fmla="*/ 2 h 108"/>
                <a:gd name="T8" fmla="*/ 2 w 64"/>
                <a:gd name="T9" fmla="*/ 0 h 108"/>
                <a:gd name="T10" fmla="*/ 63 w 64"/>
                <a:gd name="T11" fmla="*/ 0 h 108"/>
                <a:gd name="T12" fmla="*/ 64 w 64"/>
                <a:gd name="T13" fmla="*/ 2 h 108"/>
                <a:gd name="T14" fmla="*/ 64 w 64"/>
                <a:gd name="T15" fmla="*/ 107 h 108"/>
                <a:gd name="T16" fmla="*/ 63 w 64"/>
                <a:gd name="T17" fmla="*/ 108 h 108"/>
                <a:gd name="T18" fmla="*/ 3 w 64"/>
                <a:gd name="T19" fmla="*/ 105 h 108"/>
                <a:gd name="T20" fmla="*/ 62 w 64"/>
                <a:gd name="T21" fmla="*/ 105 h 108"/>
                <a:gd name="T22" fmla="*/ 62 w 64"/>
                <a:gd name="T23" fmla="*/ 3 h 108"/>
                <a:gd name="T24" fmla="*/ 3 w 64"/>
                <a:gd name="T25" fmla="*/ 3 h 108"/>
                <a:gd name="T26" fmla="*/ 3 w 64"/>
                <a:gd name="T27" fmla="*/ 10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8">
                  <a:moveTo>
                    <a:pt x="63" y="108"/>
                  </a:moveTo>
                  <a:cubicBezTo>
                    <a:pt x="2" y="108"/>
                    <a:pt x="2" y="108"/>
                    <a:pt x="2" y="108"/>
                  </a:cubicBezTo>
                  <a:cubicBezTo>
                    <a:pt x="1" y="108"/>
                    <a:pt x="0" y="107"/>
                    <a:pt x="0" y="107"/>
                  </a:cubicBezTo>
                  <a:cubicBezTo>
                    <a:pt x="0" y="2"/>
                    <a:pt x="0" y="2"/>
                    <a:pt x="0" y="2"/>
                  </a:cubicBezTo>
                  <a:cubicBezTo>
                    <a:pt x="0" y="1"/>
                    <a:pt x="1" y="0"/>
                    <a:pt x="2" y="0"/>
                  </a:cubicBezTo>
                  <a:cubicBezTo>
                    <a:pt x="63" y="0"/>
                    <a:pt x="63" y="0"/>
                    <a:pt x="63" y="0"/>
                  </a:cubicBezTo>
                  <a:cubicBezTo>
                    <a:pt x="64" y="0"/>
                    <a:pt x="64" y="1"/>
                    <a:pt x="64" y="2"/>
                  </a:cubicBezTo>
                  <a:cubicBezTo>
                    <a:pt x="64" y="107"/>
                    <a:pt x="64" y="107"/>
                    <a:pt x="64" y="107"/>
                  </a:cubicBezTo>
                  <a:cubicBezTo>
                    <a:pt x="64" y="107"/>
                    <a:pt x="64" y="108"/>
                    <a:pt x="63" y="108"/>
                  </a:cubicBezTo>
                  <a:close/>
                  <a:moveTo>
                    <a:pt x="3" y="105"/>
                  </a:moveTo>
                  <a:cubicBezTo>
                    <a:pt x="62" y="105"/>
                    <a:pt x="62" y="105"/>
                    <a:pt x="62" y="105"/>
                  </a:cubicBezTo>
                  <a:cubicBezTo>
                    <a:pt x="62" y="3"/>
                    <a:pt x="62" y="3"/>
                    <a:pt x="62" y="3"/>
                  </a:cubicBezTo>
                  <a:cubicBezTo>
                    <a:pt x="3" y="3"/>
                    <a:pt x="3" y="3"/>
                    <a:pt x="3" y="3"/>
                  </a:cubicBezTo>
                  <a:lnTo>
                    <a:pt x="3"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Oval 87"/>
            <p:cNvSpPr>
              <a:spLocks noChangeArrowheads="1"/>
            </p:cNvSpPr>
            <p:nvPr/>
          </p:nvSpPr>
          <p:spPr bwMode="auto">
            <a:xfrm>
              <a:off x="2531823" y="3105659"/>
              <a:ext cx="45263" cy="497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icon"/>
          <p:cNvSpPr txBox="1"/>
          <p:nvPr/>
        </p:nvSpPr>
        <p:spPr>
          <a:xfrm>
            <a:off x="6691081" y="3109152"/>
            <a:ext cx="5355111" cy="1015663"/>
          </a:xfrm>
          <a:prstGeom prst="rect">
            <a:avLst/>
          </a:prstGeom>
          <a:noFill/>
        </p:spPr>
        <p:txBody>
          <a:bodyPr wrap="square" rtlCol="0">
            <a:spAutoFit/>
          </a:bodyPr>
          <a:lstStyle/>
          <a:p>
            <a:r>
              <a:rPr lang="bg-BG" sz="6000" b="1" dirty="0">
                <a:solidFill>
                  <a:schemeClr val="accent5"/>
                </a:solidFill>
              </a:rPr>
              <a:t>Менторство</a:t>
            </a:r>
            <a:endParaRPr lang="en-US" sz="6000" b="1" dirty="0">
              <a:solidFill>
                <a:schemeClr val="accent5"/>
              </a:solidFill>
            </a:endParaRPr>
          </a:p>
        </p:txBody>
      </p:sp>
      <p:grpSp>
        <p:nvGrpSpPr>
          <p:cNvPr id="104" name="people"/>
          <p:cNvGrpSpPr/>
          <p:nvPr/>
        </p:nvGrpSpPr>
        <p:grpSpPr>
          <a:xfrm>
            <a:off x="3616202" y="1056252"/>
            <a:ext cx="549191" cy="308262"/>
            <a:chOff x="4811577" y="1568220"/>
            <a:chExt cx="647265" cy="434526"/>
          </a:xfrm>
        </p:grpSpPr>
        <p:sp>
          <p:nvSpPr>
            <p:cNvPr id="106"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0" name="speech bubble"/>
          <p:cNvSpPr>
            <a:spLocks/>
          </p:cNvSpPr>
          <p:nvPr/>
        </p:nvSpPr>
        <p:spPr bwMode="auto">
          <a:xfrm>
            <a:off x="5151379" y="2377582"/>
            <a:ext cx="314578" cy="317445"/>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speech bubble"/>
          <p:cNvSpPr>
            <a:spLocks/>
          </p:cNvSpPr>
          <p:nvPr/>
        </p:nvSpPr>
        <p:spPr bwMode="auto">
          <a:xfrm>
            <a:off x="3902493" y="3569990"/>
            <a:ext cx="314578" cy="317445"/>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12" name="people"/>
          <p:cNvGrpSpPr/>
          <p:nvPr/>
        </p:nvGrpSpPr>
        <p:grpSpPr>
          <a:xfrm>
            <a:off x="3747418" y="2443146"/>
            <a:ext cx="549191" cy="308262"/>
            <a:chOff x="4811577" y="1568220"/>
            <a:chExt cx="647265" cy="434526"/>
          </a:xfrm>
        </p:grpSpPr>
        <p:sp>
          <p:nvSpPr>
            <p:cNvPr id="113"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p:cNvSpPr/>
          <p:nvPr/>
        </p:nvSpPr>
        <p:spPr>
          <a:xfrm>
            <a:off x="11800937" y="6512943"/>
            <a:ext cx="245256" cy="20821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C67760-EC73-8BA5-B39B-E4E05538A7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5136" y="5204219"/>
            <a:ext cx="1281056" cy="1074648"/>
          </a:xfrm>
          <a:prstGeom prst="rect">
            <a:avLst/>
          </a:prstGeom>
        </p:spPr>
      </p:pic>
    </p:spTree>
    <p:custDataLst>
      <p:tags r:id="rId1"/>
    </p:custDataLst>
    <p:extLst>
      <p:ext uri="{BB962C8B-B14F-4D97-AF65-F5344CB8AC3E}">
        <p14:creationId xmlns:p14="http://schemas.microsoft.com/office/powerpoint/2010/main" val="350377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104" name="teal rectangle"/>
          <p:cNvSpPr/>
          <p:nvPr/>
        </p:nvSpPr>
        <p:spPr>
          <a:xfrm>
            <a:off x="3048" y="2537319"/>
            <a:ext cx="12188952" cy="1186025"/>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11" name="global details"/>
          <p:cNvSpPr txBox="1"/>
          <p:nvPr/>
        </p:nvSpPr>
        <p:spPr>
          <a:xfrm>
            <a:off x="725239" y="2571823"/>
            <a:ext cx="8792863" cy="923330"/>
          </a:xfrm>
          <a:prstGeom prst="rect">
            <a:avLst/>
          </a:prstGeom>
          <a:noFill/>
        </p:spPr>
        <p:txBody>
          <a:bodyPr wrap="square" rtlCol="0">
            <a:spAutoFit/>
          </a:bodyPr>
          <a:lstStyle/>
          <a:p>
            <a:r>
              <a:rPr lang="bg-BG" sz="5400" b="1" dirty="0">
                <a:solidFill>
                  <a:schemeClr val="bg1"/>
                </a:solidFill>
                <a:effectLst>
                  <a:outerShdw blurRad="38100" dist="38100" dir="2700000" algn="tl">
                    <a:srgbClr val="000000">
                      <a:alpha val="43137"/>
                    </a:srgbClr>
                  </a:outerShdw>
                </a:effectLst>
                <a:latin typeface="+mj-lt"/>
              </a:rPr>
              <a:t>Анкета за Оценка</a:t>
            </a:r>
            <a:endParaRPr lang="en-US" sz="3600" b="1"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B149578C-1801-36DC-AE65-F4E0479DB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409" y="5204219"/>
            <a:ext cx="1281056" cy="1074648"/>
          </a:xfrm>
          <a:prstGeom prst="rect">
            <a:avLst/>
          </a:prstGeom>
        </p:spPr>
      </p:pic>
    </p:spTree>
    <p:custDataLst>
      <p:tags r:id="rId1"/>
    </p:custDataLst>
    <p:extLst>
      <p:ext uri="{BB962C8B-B14F-4D97-AF65-F5344CB8AC3E}">
        <p14:creationId xmlns:p14="http://schemas.microsoft.com/office/powerpoint/2010/main" val="68833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107" name="teal rectangle"/>
          <p:cNvSpPr/>
          <p:nvPr/>
        </p:nvSpPr>
        <p:spPr>
          <a:xfrm>
            <a:off x="0" y="5094956"/>
            <a:ext cx="12188952" cy="12931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al rectangle"/>
          <p:cNvSpPr/>
          <p:nvPr/>
        </p:nvSpPr>
        <p:spPr>
          <a:xfrm>
            <a:off x="0" y="4554902"/>
            <a:ext cx="12188952" cy="4738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solid tree"/>
          <p:cNvGrpSpPr/>
          <p:nvPr/>
        </p:nvGrpSpPr>
        <p:grpSpPr>
          <a:xfrm>
            <a:off x="1933830" y="342064"/>
            <a:ext cx="3915265" cy="6517898"/>
            <a:chOff x="1797050" y="73025"/>
            <a:chExt cx="4119563" cy="6858001"/>
          </a:xfrm>
          <a:solidFill>
            <a:schemeClr val="accent5"/>
          </a:solidFill>
        </p:grpSpPr>
        <p:sp>
          <p:nvSpPr>
            <p:cNvPr id="8" name="tree trunk"/>
            <p:cNvSpPr>
              <a:spLocks/>
            </p:cNvSpPr>
            <p:nvPr/>
          </p:nvSpPr>
          <p:spPr bwMode="auto">
            <a:xfrm>
              <a:off x="3478213" y="3957638"/>
              <a:ext cx="757238" cy="2973388"/>
            </a:xfrm>
            <a:custGeom>
              <a:avLst/>
              <a:gdLst>
                <a:gd name="T0" fmla="*/ 205 w 233"/>
                <a:gd name="T1" fmla="*/ 917 h 917"/>
                <a:gd name="T2" fmla="*/ 28 w 233"/>
                <a:gd name="T3" fmla="*/ 917 h 917"/>
                <a:gd name="T4" fmla="*/ 0 w 233"/>
                <a:gd name="T5" fmla="*/ 888 h 917"/>
                <a:gd name="T6" fmla="*/ 0 w 233"/>
                <a:gd name="T7" fmla="*/ 29 h 917"/>
                <a:gd name="T8" fmla="*/ 28 w 233"/>
                <a:gd name="T9" fmla="*/ 0 h 917"/>
                <a:gd name="T10" fmla="*/ 205 w 233"/>
                <a:gd name="T11" fmla="*/ 0 h 917"/>
                <a:gd name="T12" fmla="*/ 233 w 233"/>
                <a:gd name="T13" fmla="*/ 29 h 917"/>
                <a:gd name="T14" fmla="*/ 233 w 233"/>
                <a:gd name="T15" fmla="*/ 888 h 917"/>
                <a:gd name="T16" fmla="*/ 205 w 233"/>
                <a:gd name="T1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917">
                  <a:moveTo>
                    <a:pt x="205" y="917"/>
                  </a:moveTo>
                  <a:cubicBezTo>
                    <a:pt x="28" y="917"/>
                    <a:pt x="28" y="917"/>
                    <a:pt x="28" y="917"/>
                  </a:cubicBezTo>
                  <a:cubicBezTo>
                    <a:pt x="13" y="917"/>
                    <a:pt x="0" y="904"/>
                    <a:pt x="0" y="888"/>
                  </a:cubicBezTo>
                  <a:cubicBezTo>
                    <a:pt x="0" y="29"/>
                    <a:pt x="0" y="29"/>
                    <a:pt x="0" y="29"/>
                  </a:cubicBezTo>
                  <a:cubicBezTo>
                    <a:pt x="0" y="13"/>
                    <a:pt x="13" y="0"/>
                    <a:pt x="28" y="0"/>
                  </a:cubicBezTo>
                  <a:cubicBezTo>
                    <a:pt x="205" y="0"/>
                    <a:pt x="205" y="0"/>
                    <a:pt x="205" y="0"/>
                  </a:cubicBezTo>
                  <a:cubicBezTo>
                    <a:pt x="220" y="0"/>
                    <a:pt x="233" y="13"/>
                    <a:pt x="233" y="29"/>
                  </a:cubicBezTo>
                  <a:cubicBezTo>
                    <a:pt x="233" y="888"/>
                    <a:pt x="233" y="888"/>
                    <a:pt x="233" y="888"/>
                  </a:cubicBezTo>
                  <a:cubicBezTo>
                    <a:pt x="233" y="904"/>
                    <a:pt x="220" y="917"/>
                    <a:pt x="205" y="917"/>
                  </a:cubicBezTo>
                  <a:close/>
                </a:path>
              </a:pathLst>
            </a:cu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ree top"/>
            <p:cNvSpPr>
              <a:spLocks noChangeArrowheads="1"/>
            </p:cNvSpPr>
            <p:nvPr/>
          </p:nvSpPr>
          <p:spPr bwMode="auto">
            <a:xfrm>
              <a:off x="1797050" y="73025"/>
              <a:ext cx="4119563" cy="4114800"/>
            </a:xfrm>
            <a:prstGeom prst="ellipse">
              <a:avLst/>
            </a:pr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 name="tree lines"/>
          <p:cNvGrpSpPr/>
          <p:nvPr/>
        </p:nvGrpSpPr>
        <p:grpSpPr>
          <a:xfrm>
            <a:off x="2400041" y="794697"/>
            <a:ext cx="3000949" cy="5926459"/>
            <a:chOff x="2263261" y="525658"/>
            <a:chExt cx="3000949" cy="5926459"/>
          </a:xfrm>
          <a:solidFill>
            <a:schemeClr val="tx1">
              <a:lumMod val="85000"/>
              <a:lumOff val="15000"/>
            </a:schemeClr>
          </a:solidFill>
        </p:grpSpPr>
        <p:sp>
          <p:nvSpPr>
            <p:cNvPr id="15" name="line"/>
            <p:cNvSpPr>
              <a:spLocks/>
            </p:cNvSpPr>
            <p:nvPr/>
          </p:nvSpPr>
          <p:spPr bwMode="auto">
            <a:xfrm>
              <a:off x="3728279" y="525658"/>
              <a:ext cx="52808" cy="5926458"/>
            </a:xfrm>
            <a:custGeom>
              <a:avLst/>
              <a:gdLst>
                <a:gd name="T0" fmla="*/ 9 w 17"/>
                <a:gd name="T1" fmla="*/ 1923 h 1923"/>
                <a:gd name="T2" fmla="*/ 0 w 17"/>
                <a:gd name="T3" fmla="*/ 1914 h 1923"/>
                <a:gd name="T4" fmla="*/ 0 w 17"/>
                <a:gd name="T5" fmla="*/ 9 h 1923"/>
                <a:gd name="T6" fmla="*/ 9 w 17"/>
                <a:gd name="T7" fmla="*/ 0 h 1923"/>
                <a:gd name="T8" fmla="*/ 17 w 17"/>
                <a:gd name="T9" fmla="*/ 9 h 1923"/>
                <a:gd name="T10" fmla="*/ 17 w 17"/>
                <a:gd name="T11" fmla="*/ 1914 h 1923"/>
                <a:gd name="T12" fmla="*/ 9 w 17"/>
                <a:gd name="T13" fmla="*/ 1923 h 1923"/>
              </a:gdLst>
              <a:ahLst/>
              <a:cxnLst>
                <a:cxn ang="0">
                  <a:pos x="T0" y="T1"/>
                </a:cxn>
                <a:cxn ang="0">
                  <a:pos x="T2" y="T3"/>
                </a:cxn>
                <a:cxn ang="0">
                  <a:pos x="T4" y="T5"/>
                </a:cxn>
                <a:cxn ang="0">
                  <a:pos x="T6" y="T7"/>
                </a:cxn>
                <a:cxn ang="0">
                  <a:pos x="T8" y="T9"/>
                </a:cxn>
                <a:cxn ang="0">
                  <a:pos x="T10" y="T11"/>
                </a:cxn>
                <a:cxn ang="0">
                  <a:pos x="T12" y="T13"/>
                </a:cxn>
              </a:cxnLst>
              <a:rect l="0" t="0" r="r" b="b"/>
              <a:pathLst>
                <a:path w="17" h="1923">
                  <a:moveTo>
                    <a:pt x="9" y="1923"/>
                  </a:moveTo>
                  <a:cubicBezTo>
                    <a:pt x="4" y="1923"/>
                    <a:pt x="0" y="1919"/>
                    <a:pt x="0" y="1914"/>
                  </a:cubicBezTo>
                  <a:cubicBezTo>
                    <a:pt x="0" y="9"/>
                    <a:pt x="0" y="9"/>
                    <a:pt x="0" y="9"/>
                  </a:cubicBezTo>
                  <a:cubicBezTo>
                    <a:pt x="0" y="4"/>
                    <a:pt x="4" y="0"/>
                    <a:pt x="9" y="0"/>
                  </a:cubicBezTo>
                  <a:cubicBezTo>
                    <a:pt x="13" y="0"/>
                    <a:pt x="17" y="4"/>
                    <a:pt x="17" y="9"/>
                  </a:cubicBezTo>
                  <a:cubicBezTo>
                    <a:pt x="17" y="1914"/>
                    <a:pt x="17" y="1914"/>
                    <a:pt x="17" y="1914"/>
                  </a:cubicBezTo>
                  <a:cubicBezTo>
                    <a:pt x="17" y="1919"/>
                    <a:pt x="13" y="1923"/>
                    <a:pt x="9" y="192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p:cNvSpPr>
              <a:spLocks/>
            </p:cNvSpPr>
            <p:nvPr/>
          </p:nvSpPr>
          <p:spPr bwMode="auto">
            <a:xfrm>
              <a:off x="3820314" y="1790009"/>
              <a:ext cx="1443896" cy="4662107"/>
            </a:xfrm>
            <a:custGeom>
              <a:avLst/>
              <a:gdLst>
                <a:gd name="T0" fmla="*/ 8 w 468"/>
                <a:gd name="T1" fmla="*/ 1513 h 1513"/>
                <a:gd name="T2" fmla="*/ 0 w 468"/>
                <a:gd name="T3" fmla="*/ 1504 h 1513"/>
                <a:gd name="T4" fmla="*/ 0 w 468"/>
                <a:gd name="T5" fmla="*/ 152 h 1513"/>
                <a:gd name="T6" fmla="*/ 150 w 468"/>
                <a:gd name="T7" fmla="*/ 0 h 1513"/>
                <a:gd name="T8" fmla="*/ 460 w 468"/>
                <a:gd name="T9" fmla="*/ 0 h 1513"/>
                <a:gd name="T10" fmla="*/ 468 w 468"/>
                <a:gd name="T11" fmla="*/ 9 h 1513"/>
                <a:gd name="T12" fmla="*/ 460 w 468"/>
                <a:gd name="T13" fmla="*/ 18 h 1513"/>
                <a:gd name="T14" fmla="*/ 150 w 468"/>
                <a:gd name="T15" fmla="*/ 18 h 1513"/>
                <a:gd name="T16" fmla="*/ 17 w 468"/>
                <a:gd name="T17" fmla="*/ 152 h 1513"/>
                <a:gd name="T18" fmla="*/ 17 w 468"/>
                <a:gd name="T19" fmla="*/ 1504 h 1513"/>
                <a:gd name="T20" fmla="*/ 8 w 468"/>
                <a:gd name="T21" fmla="*/ 151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1513">
                  <a:moveTo>
                    <a:pt x="8" y="1513"/>
                  </a:moveTo>
                  <a:cubicBezTo>
                    <a:pt x="3" y="1513"/>
                    <a:pt x="0" y="1509"/>
                    <a:pt x="0" y="1504"/>
                  </a:cubicBezTo>
                  <a:cubicBezTo>
                    <a:pt x="0" y="152"/>
                    <a:pt x="0" y="152"/>
                    <a:pt x="0" y="152"/>
                  </a:cubicBezTo>
                  <a:cubicBezTo>
                    <a:pt x="0" y="68"/>
                    <a:pt x="67" y="0"/>
                    <a:pt x="150" y="0"/>
                  </a:cubicBezTo>
                  <a:cubicBezTo>
                    <a:pt x="460" y="0"/>
                    <a:pt x="460" y="0"/>
                    <a:pt x="460" y="0"/>
                  </a:cubicBezTo>
                  <a:cubicBezTo>
                    <a:pt x="465" y="0"/>
                    <a:pt x="468" y="4"/>
                    <a:pt x="468" y="9"/>
                  </a:cubicBezTo>
                  <a:cubicBezTo>
                    <a:pt x="468" y="14"/>
                    <a:pt x="465" y="18"/>
                    <a:pt x="460" y="18"/>
                  </a:cubicBezTo>
                  <a:cubicBezTo>
                    <a:pt x="150" y="18"/>
                    <a:pt x="150" y="18"/>
                    <a:pt x="150" y="18"/>
                  </a:cubicBezTo>
                  <a:cubicBezTo>
                    <a:pt x="77" y="18"/>
                    <a:pt x="17" y="78"/>
                    <a:pt x="17" y="152"/>
                  </a:cubicBezTo>
                  <a:cubicBezTo>
                    <a:pt x="17" y="1504"/>
                    <a:pt x="17" y="1504"/>
                    <a:pt x="17" y="1504"/>
                  </a:cubicBezTo>
                  <a:cubicBezTo>
                    <a:pt x="17" y="1509"/>
                    <a:pt x="13" y="1513"/>
                    <a:pt x="8" y="151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p:cNvSpPr>
              <a:spLocks/>
            </p:cNvSpPr>
            <p:nvPr/>
          </p:nvSpPr>
          <p:spPr bwMode="auto">
            <a:xfrm>
              <a:off x="2540875" y="2917063"/>
              <a:ext cx="1054632" cy="3535054"/>
            </a:xfrm>
            <a:custGeom>
              <a:avLst/>
              <a:gdLst>
                <a:gd name="T0" fmla="*/ 333 w 342"/>
                <a:gd name="T1" fmla="*/ 1147 h 1147"/>
                <a:gd name="T2" fmla="*/ 325 w 342"/>
                <a:gd name="T3" fmla="*/ 1138 h 1147"/>
                <a:gd name="T4" fmla="*/ 325 w 342"/>
                <a:gd name="T5" fmla="*/ 151 h 1147"/>
                <a:gd name="T6" fmla="*/ 191 w 342"/>
                <a:gd name="T7" fmla="*/ 17 h 1147"/>
                <a:gd name="T8" fmla="*/ 9 w 342"/>
                <a:gd name="T9" fmla="*/ 17 h 1147"/>
                <a:gd name="T10" fmla="*/ 0 w 342"/>
                <a:gd name="T11" fmla="*/ 8 h 1147"/>
                <a:gd name="T12" fmla="*/ 9 w 342"/>
                <a:gd name="T13" fmla="*/ 0 h 1147"/>
                <a:gd name="T14" fmla="*/ 191 w 342"/>
                <a:gd name="T15" fmla="*/ 0 h 1147"/>
                <a:gd name="T16" fmla="*/ 342 w 342"/>
                <a:gd name="T17" fmla="*/ 151 h 1147"/>
                <a:gd name="T18" fmla="*/ 342 w 342"/>
                <a:gd name="T19" fmla="*/ 1138 h 1147"/>
                <a:gd name="T20" fmla="*/ 333 w 342"/>
                <a:gd name="T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1147">
                  <a:moveTo>
                    <a:pt x="333" y="1147"/>
                  </a:moveTo>
                  <a:cubicBezTo>
                    <a:pt x="329" y="1147"/>
                    <a:pt x="325" y="1143"/>
                    <a:pt x="325" y="1138"/>
                  </a:cubicBezTo>
                  <a:cubicBezTo>
                    <a:pt x="325" y="151"/>
                    <a:pt x="325" y="151"/>
                    <a:pt x="325" y="151"/>
                  </a:cubicBezTo>
                  <a:cubicBezTo>
                    <a:pt x="325" y="77"/>
                    <a:pt x="265" y="17"/>
                    <a:pt x="191" y="17"/>
                  </a:cubicBezTo>
                  <a:cubicBezTo>
                    <a:pt x="9" y="17"/>
                    <a:pt x="9" y="17"/>
                    <a:pt x="9" y="17"/>
                  </a:cubicBezTo>
                  <a:cubicBezTo>
                    <a:pt x="4" y="17"/>
                    <a:pt x="0" y="13"/>
                    <a:pt x="0" y="8"/>
                  </a:cubicBezTo>
                  <a:cubicBezTo>
                    <a:pt x="0" y="4"/>
                    <a:pt x="4" y="0"/>
                    <a:pt x="9" y="0"/>
                  </a:cubicBezTo>
                  <a:cubicBezTo>
                    <a:pt x="191" y="0"/>
                    <a:pt x="191" y="0"/>
                    <a:pt x="191" y="0"/>
                  </a:cubicBezTo>
                  <a:cubicBezTo>
                    <a:pt x="274" y="0"/>
                    <a:pt x="342" y="67"/>
                    <a:pt x="342" y="151"/>
                  </a:cubicBezTo>
                  <a:cubicBezTo>
                    <a:pt x="342" y="1138"/>
                    <a:pt x="342" y="1138"/>
                    <a:pt x="342" y="1138"/>
                  </a:cubicBezTo>
                  <a:cubicBezTo>
                    <a:pt x="342" y="1143"/>
                    <a:pt x="338" y="1147"/>
                    <a:pt x="333" y="1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p:cNvSpPr>
              <a:spLocks/>
            </p:cNvSpPr>
            <p:nvPr/>
          </p:nvSpPr>
          <p:spPr bwMode="auto">
            <a:xfrm>
              <a:off x="3907823" y="2642466"/>
              <a:ext cx="1228141" cy="3809651"/>
            </a:xfrm>
            <a:custGeom>
              <a:avLst/>
              <a:gdLst>
                <a:gd name="T0" fmla="*/ 9 w 398"/>
                <a:gd name="T1" fmla="*/ 1236 h 1236"/>
                <a:gd name="T2" fmla="*/ 0 w 398"/>
                <a:gd name="T3" fmla="*/ 1227 h 1236"/>
                <a:gd name="T4" fmla="*/ 0 w 398"/>
                <a:gd name="T5" fmla="*/ 151 h 1236"/>
                <a:gd name="T6" fmla="*/ 9 w 398"/>
                <a:gd name="T7" fmla="*/ 143 h 1236"/>
                <a:gd name="T8" fmla="*/ 142 w 398"/>
                <a:gd name="T9" fmla="*/ 9 h 1236"/>
                <a:gd name="T10" fmla="*/ 151 w 398"/>
                <a:gd name="T11" fmla="*/ 0 h 1236"/>
                <a:gd name="T12" fmla="*/ 389 w 398"/>
                <a:gd name="T13" fmla="*/ 0 h 1236"/>
                <a:gd name="T14" fmla="*/ 398 w 398"/>
                <a:gd name="T15" fmla="*/ 9 h 1236"/>
                <a:gd name="T16" fmla="*/ 389 w 398"/>
                <a:gd name="T17" fmla="*/ 18 h 1236"/>
                <a:gd name="T18" fmla="*/ 159 w 398"/>
                <a:gd name="T19" fmla="*/ 18 h 1236"/>
                <a:gd name="T20" fmla="*/ 18 w 398"/>
                <a:gd name="T21" fmla="*/ 160 h 1236"/>
                <a:gd name="T22" fmla="*/ 18 w 398"/>
                <a:gd name="T23" fmla="*/ 1227 h 1236"/>
                <a:gd name="T24" fmla="*/ 9 w 398"/>
                <a:gd name="T25"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1236">
                  <a:moveTo>
                    <a:pt x="9" y="1236"/>
                  </a:moveTo>
                  <a:cubicBezTo>
                    <a:pt x="4" y="1236"/>
                    <a:pt x="0" y="1232"/>
                    <a:pt x="0" y="1227"/>
                  </a:cubicBezTo>
                  <a:cubicBezTo>
                    <a:pt x="0" y="151"/>
                    <a:pt x="0" y="151"/>
                    <a:pt x="0" y="151"/>
                  </a:cubicBezTo>
                  <a:cubicBezTo>
                    <a:pt x="0" y="146"/>
                    <a:pt x="4" y="143"/>
                    <a:pt x="9" y="143"/>
                  </a:cubicBezTo>
                  <a:cubicBezTo>
                    <a:pt x="83" y="143"/>
                    <a:pt x="142" y="83"/>
                    <a:pt x="142" y="9"/>
                  </a:cubicBezTo>
                  <a:cubicBezTo>
                    <a:pt x="142" y="4"/>
                    <a:pt x="146" y="0"/>
                    <a:pt x="151" y="0"/>
                  </a:cubicBezTo>
                  <a:cubicBezTo>
                    <a:pt x="389" y="0"/>
                    <a:pt x="389" y="0"/>
                    <a:pt x="389" y="0"/>
                  </a:cubicBezTo>
                  <a:cubicBezTo>
                    <a:pt x="394" y="0"/>
                    <a:pt x="398" y="4"/>
                    <a:pt x="398" y="9"/>
                  </a:cubicBezTo>
                  <a:cubicBezTo>
                    <a:pt x="398" y="14"/>
                    <a:pt x="394" y="18"/>
                    <a:pt x="389" y="18"/>
                  </a:cubicBezTo>
                  <a:cubicBezTo>
                    <a:pt x="159" y="18"/>
                    <a:pt x="159" y="18"/>
                    <a:pt x="159" y="18"/>
                  </a:cubicBezTo>
                  <a:cubicBezTo>
                    <a:pt x="155" y="94"/>
                    <a:pt x="94" y="155"/>
                    <a:pt x="18" y="160"/>
                  </a:cubicBezTo>
                  <a:cubicBezTo>
                    <a:pt x="18" y="1227"/>
                    <a:pt x="18" y="1227"/>
                    <a:pt x="18" y="1227"/>
                  </a:cubicBezTo>
                  <a:cubicBezTo>
                    <a:pt x="18" y="1232"/>
                    <a:pt x="14" y="1236"/>
                    <a:pt x="9" y="1236"/>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p:cNvSpPr>
              <a:spLocks/>
            </p:cNvSpPr>
            <p:nvPr/>
          </p:nvSpPr>
          <p:spPr bwMode="auto">
            <a:xfrm>
              <a:off x="2263261" y="1710045"/>
              <a:ext cx="1428808" cy="4742072"/>
            </a:xfrm>
            <a:custGeom>
              <a:avLst/>
              <a:gdLst>
                <a:gd name="T0" fmla="*/ 454 w 463"/>
                <a:gd name="T1" fmla="*/ 1539 h 1539"/>
                <a:gd name="T2" fmla="*/ 445 w 463"/>
                <a:gd name="T3" fmla="*/ 1530 h 1539"/>
                <a:gd name="T4" fmla="*/ 445 w 463"/>
                <a:gd name="T5" fmla="*/ 159 h 1539"/>
                <a:gd name="T6" fmla="*/ 303 w 463"/>
                <a:gd name="T7" fmla="*/ 18 h 1539"/>
                <a:gd name="T8" fmla="*/ 9 w 463"/>
                <a:gd name="T9" fmla="*/ 18 h 1539"/>
                <a:gd name="T10" fmla="*/ 0 w 463"/>
                <a:gd name="T11" fmla="*/ 9 h 1539"/>
                <a:gd name="T12" fmla="*/ 9 w 463"/>
                <a:gd name="T13" fmla="*/ 0 h 1539"/>
                <a:gd name="T14" fmla="*/ 312 w 463"/>
                <a:gd name="T15" fmla="*/ 0 h 1539"/>
                <a:gd name="T16" fmla="*/ 320 w 463"/>
                <a:gd name="T17" fmla="*/ 9 h 1539"/>
                <a:gd name="T18" fmla="*/ 454 w 463"/>
                <a:gd name="T19" fmla="*/ 142 h 1539"/>
                <a:gd name="T20" fmla="*/ 463 w 463"/>
                <a:gd name="T21" fmla="*/ 151 h 1539"/>
                <a:gd name="T22" fmla="*/ 463 w 463"/>
                <a:gd name="T23" fmla="*/ 1530 h 1539"/>
                <a:gd name="T24" fmla="*/ 454 w 463"/>
                <a:gd name="T25" fmla="*/ 1539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1539">
                  <a:moveTo>
                    <a:pt x="454" y="1539"/>
                  </a:moveTo>
                  <a:cubicBezTo>
                    <a:pt x="449" y="1539"/>
                    <a:pt x="445" y="1535"/>
                    <a:pt x="445" y="1530"/>
                  </a:cubicBezTo>
                  <a:cubicBezTo>
                    <a:pt x="445" y="159"/>
                    <a:pt x="445" y="159"/>
                    <a:pt x="445" y="159"/>
                  </a:cubicBezTo>
                  <a:cubicBezTo>
                    <a:pt x="369" y="155"/>
                    <a:pt x="308" y="94"/>
                    <a:pt x="303" y="18"/>
                  </a:cubicBezTo>
                  <a:cubicBezTo>
                    <a:pt x="9" y="18"/>
                    <a:pt x="9" y="18"/>
                    <a:pt x="9" y="18"/>
                  </a:cubicBezTo>
                  <a:cubicBezTo>
                    <a:pt x="4" y="18"/>
                    <a:pt x="0" y="14"/>
                    <a:pt x="0" y="9"/>
                  </a:cubicBezTo>
                  <a:cubicBezTo>
                    <a:pt x="0" y="4"/>
                    <a:pt x="4" y="0"/>
                    <a:pt x="9" y="0"/>
                  </a:cubicBezTo>
                  <a:cubicBezTo>
                    <a:pt x="312" y="0"/>
                    <a:pt x="312" y="0"/>
                    <a:pt x="312" y="0"/>
                  </a:cubicBezTo>
                  <a:cubicBezTo>
                    <a:pt x="317" y="0"/>
                    <a:pt x="320" y="4"/>
                    <a:pt x="320" y="9"/>
                  </a:cubicBezTo>
                  <a:cubicBezTo>
                    <a:pt x="320" y="83"/>
                    <a:pt x="380" y="142"/>
                    <a:pt x="454" y="142"/>
                  </a:cubicBezTo>
                  <a:cubicBezTo>
                    <a:pt x="459" y="142"/>
                    <a:pt x="463" y="146"/>
                    <a:pt x="463" y="151"/>
                  </a:cubicBezTo>
                  <a:cubicBezTo>
                    <a:pt x="463" y="1530"/>
                    <a:pt x="463" y="1530"/>
                    <a:pt x="463" y="1530"/>
                  </a:cubicBezTo>
                  <a:cubicBezTo>
                    <a:pt x="463" y="1535"/>
                    <a:pt x="459" y="1539"/>
                    <a:pt x="454" y="153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p:cNvSpPr>
              <a:spLocks/>
            </p:cNvSpPr>
            <p:nvPr/>
          </p:nvSpPr>
          <p:spPr bwMode="auto">
            <a:xfrm>
              <a:off x="3830875" y="2337694"/>
              <a:ext cx="505439" cy="502422"/>
            </a:xfrm>
            <a:custGeom>
              <a:avLst/>
              <a:gdLst>
                <a:gd name="T0" fmla="*/ 9 w 164"/>
                <a:gd name="T1" fmla="*/ 163 h 163"/>
                <a:gd name="T2" fmla="*/ 0 w 164"/>
                <a:gd name="T3" fmla="*/ 155 h 163"/>
                <a:gd name="T4" fmla="*/ 9 w 164"/>
                <a:gd name="T5" fmla="*/ 146 h 163"/>
                <a:gd name="T6" fmla="*/ 146 w 164"/>
                <a:gd name="T7" fmla="*/ 8 h 163"/>
                <a:gd name="T8" fmla="*/ 155 w 164"/>
                <a:gd name="T9" fmla="*/ 0 h 163"/>
                <a:gd name="T10" fmla="*/ 164 w 164"/>
                <a:gd name="T11" fmla="*/ 8 h 163"/>
                <a:gd name="T12" fmla="*/ 9 w 164"/>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164" h="163">
                  <a:moveTo>
                    <a:pt x="9" y="163"/>
                  </a:moveTo>
                  <a:cubicBezTo>
                    <a:pt x="4" y="163"/>
                    <a:pt x="0" y="159"/>
                    <a:pt x="0" y="155"/>
                  </a:cubicBezTo>
                  <a:cubicBezTo>
                    <a:pt x="0" y="150"/>
                    <a:pt x="4" y="146"/>
                    <a:pt x="9" y="146"/>
                  </a:cubicBezTo>
                  <a:cubicBezTo>
                    <a:pt x="85" y="146"/>
                    <a:pt x="146" y="84"/>
                    <a:pt x="146" y="8"/>
                  </a:cubicBezTo>
                  <a:cubicBezTo>
                    <a:pt x="146" y="4"/>
                    <a:pt x="150" y="0"/>
                    <a:pt x="155" y="0"/>
                  </a:cubicBezTo>
                  <a:cubicBezTo>
                    <a:pt x="160" y="0"/>
                    <a:pt x="164" y="4"/>
                    <a:pt x="164" y="8"/>
                  </a:cubicBezTo>
                  <a:cubicBezTo>
                    <a:pt x="164" y="94"/>
                    <a:pt x="94" y="163"/>
                    <a:pt x="9" y="16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p:cNvSpPr>
              <a:spLocks/>
            </p:cNvSpPr>
            <p:nvPr/>
          </p:nvSpPr>
          <p:spPr bwMode="auto">
            <a:xfrm>
              <a:off x="3925928" y="3371203"/>
              <a:ext cx="706106" cy="440562"/>
            </a:xfrm>
            <a:custGeom>
              <a:avLst/>
              <a:gdLst>
                <a:gd name="T0" fmla="*/ 56 w 229"/>
                <a:gd name="T1" fmla="*/ 143 h 143"/>
                <a:gd name="T2" fmla="*/ 8 w 229"/>
                <a:gd name="T3" fmla="*/ 136 h 143"/>
                <a:gd name="T4" fmla="*/ 2 w 229"/>
                <a:gd name="T5" fmla="*/ 125 h 143"/>
                <a:gd name="T6" fmla="*/ 12 w 229"/>
                <a:gd name="T7" fmla="*/ 119 h 143"/>
                <a:gd name="T8" fmla="*/ 211 w 229"/>
                <a:gd name="T9" fmla="*/ 8 h 143"/>
                <a:gd name="T10" fmla="*/ 222 w 229"/>
                <a:gd name="T11" fmla="*/ 2 h 143"/>
                <a:gd name="T12" fmla="*/ 228 w 229"/>
                <a:gd name="T13" fmla="*/ 12 h 143"/>
                <a:gd name="T14" fmla="*/ 56 w 229"/>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43">
                  <a:moveTo>
                    <a:pt x="56" y="143"/>
                  </a:moveTo>
                  <a:cubicBezTo>
                    <a:pt x="40" y="143"/>
                    <a:pt x="24" y="140"/>
                    <a:pt x="8" y="136"/>
                  </a:cubicBezTo>
                  <a:cubicBezTo>
                    <a:pt x="3" y="135"/>
                    <a:pt x="0" y="130"/>
                    <a:pt x="2" y="125"/>
                  </a:cubicBezTo>
                  <a:cubicBezTo>
                    <a:pt x="3" y="121"/>
                    <a:pt x="8" y="118"/>
                    <a:pt x="12" y="119"/>
                  </a:cubicBezTo>
                  <a:cubicBezTo>
                    <a:pt x="98" y="143"/>
                    <a:pt x="187" y="93"/>
                    <a:pt x="211" y="8"/>
                  </a:cubicBezTo>
                  <a:cubicBezTo>
                    <a:pt x="212" y="3"/>
                    <a:pt x="217" y="0"/>
                    <a:pt x="222" y="2"/>
                  </a:cubicBezTo>
                  <a:cubicBezTo>
                    <a:pt x="226" y="3"/>
                    <a:pt x="229" y="8"/>
                    <a:pt x="228" y="12"/>
                  </a:cubicBezTo>
                  <a:cubicBezTo>
                    <a:pt x="205" y="91"/>
                    <a:pt x="134" y="143"/>
                    <a:pt x="56" y="14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p:cNvSpPr>
              <a:spLocks/>
            </p:cNvSpPr>
            <p:nvPr/>
          </p:nvSpPr>
          <p:spPr bwMode="auto">
            <a:xfrm>
              <a:off x="3034243" y="1160851"/>
              <a:ext cx="734773" cy="455649"/>
            </a:xfrm>
            <a:custGeom>
              <a:avLst/>
              <a:gdLst>
                <a:gd name="T0" fmla="*/ 180 w 238"/>
                <a:gd name="T1" fmla="*/ 147 h 148"/>
                <a:gd name="T2" fmla="*/ 1 w 238"/>
                <a:gd name="T3" fmla="*/ 12 h 148"/>
                <a:gd name="T4" fmla="*/ 7 w 238"/>
                <a:gd name="T5" fmla="*/ 1 h 148"/>
                <a:gd name="T6" fmla="*/ 18 w 238"/>
                <a:gd name="T7" fmla="*/ 7 h 148"/>
                <a:gd name="T8" fmla="*/ 226 w 238"/>
                <a:gd name="T9" fmla="*/ 123 h 148"/>
                <a:gd name="T10" fmla="*/ 237 w 238"/>
                <a:gd name="T11" fmla="*/ 129 h 148"/>
                <a:gd name="T12" fmla="*/ 231 w 238"/>
                <a:gd name="T13" fmla="*/ 139 h 148"/>
                <a:gd name="T14" fmla="*/ 180 w 238"/>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48">
                  <a:moveTo>
                    <a:pt x="180" y="147"/>
                  </a:moveTo>
                  <a:cubicBezTo>
                    <a:pt x="99" y="147"/>
                    <a:pt x="25" y="93"/>
                    <a:pt x="1" y="12"/>
                  </a:cubicBezTo>
                  <a:cubicBezTo>
                    <a:pt x="0" y="7"/>
                    <a:pt x="3" y="2"/>
                    <a:pt x="7" y="1"/>
                  </a:cubicBezTo>
                  <a:cubicBezTo>
                    <a:pt x="12" y="0"/>
                    <a:pt x="17" y="2"/>
                    <a:pt x="18" y="7"/>
                  </a:cubicBezTo>
                  <a:cubicBezTo>
                    <a:pt x="43" y="96"/>
                    <a:pt x="137" y="148"/>
                    <a:pt x="226" y="123"/>
                  </a:cubicBezTo>
                  <a:cubicBezTo>
                    <a:pt x="231" y="122"/>
                    <a:pt x="235" y="124"/>
                    <a:pt x="237" y="129"/>
                  </a:cubicBezTo>
                  <a:cubicBezTo>
                    <a:pt x="238" y="133"/>
                    <a:pt x="235" y="138"/>
                    <a:pt x="231" y="139"/>
                  </a:cubicBezTo>
                  <a:cubicBezTo>
                    <a:pt x="214" y="144"/>
                    <a:pt x="197" y="147"/>
                    <a:pt x="180" y="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p:cNvSpPr>
              <a:spLocks/>
            </p:cNvSpPr>
            <p:nvPr/>
          </p:nvSpPr>
          <p:spPr bwMode="auto">
            <a:xfrm>
              <a:off x="3111191" y="2411623"/>
              <a:ext cx="580878" cy="478281"/>
            </a:xfrm>
            <a:custGeom>
              <a:avLst/>
              <a:gdLst>
                <a:gd name="T0" fmla="*/ 178 w 188"/>
                <a:gd name="T1" fmla="*/ 155 h 155"/>
                <a:gd name="T2" fmla="*/ 170 w 188"/>
                <a:gd name="T3" fmla="*/ 148 h 155"/>
                <a:gd name="T4" fmla="*/ 11 w 188"/>
                <a:gd name="T5" fmla="*/ 30 h 155"/>
                <a:gd name="T6" fmla="*/ 1 w 188"/>
                <a:gd name="T7" fmla="*/ 23 h 155"/>
                <a:gd name="T8" fmla="*/ 8 w 188"/>
                <a:gd name="T9" fmla="*/ 13 h 155"/>
                <a:gd name="T10" fmla="*/ 187 w 188"/>
                <a:gd name="T11" fmla="*/ 145 h 155"/>
                <a:gd name="T12" fmla="*/ 180 w 188"/>
                <a:gd name="T13" fmla="*/ 155 h 155"/>
                <a:gd name="T14" fmla="*/ 178 w 188"/>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55">
                  <a:moveTo>
                    <a:pt x="178" y="155"/>
                  </a:moveTo>
                  <a:cubicBezTo>
                    <a:pt x="174" y="155"/>
                    <a:pt x="170" y="152"/>
                    <a:pt x="170" y="148"/>
                  </a:cubicBezTo>
                  <a:cubicBezTo>
                    <a:pt x="158" y="72"/>
                    <a:pt x="87" y="19"/>
                    <a:pt x="11" y="30"/>
                  </a:cubicBezTo>
                  <a:cubicBezTo>
                    <a:pt x="6" y="31"/>
                    <a:pt x="2" y="28"/>
                    <a:pt x="1" y="23"/>
                  </a:cubicBezTo>
                  <a:cubicBezTo>
                    <a:pt x="0" y="18"/>
                    <a:pt x="4" y="14"/>
                    <a:pt x="8" y="13"/>
                  </a:cubicBezTo>
                  <a:cubicBezTo>
                    <a:pt x="94" y="0"/>
                    <a:pt x="174" y="60"/>
                    <a:pt x="187" y="145"/>
                  </a:cubicBezTo>
                  <a:cubicBezTo>
                    <a:pt x="188" y="150"/>
                    <a:pt x="184" y="154"/>
                    <a:pt x="180" y="155"/>
                  </a:cubicBezTo>
                  <a:cubicBezTo>
                    <a:pt x="179" y="155"/>
                    <a:pt x="179" y="155"/>
                    <a:pt x="178" y="15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p:cNvSpPr>
              <a:spLocks/>
            </p:cNvSpPr>
            <p:nvPr/>
          </p:nvSpPr>
          <p:spPr bwMode="auto">
            <a:xfrm>
              <a:off x="3730024" y="1178957"/>
              <a:ext cx="980702" cy="315334"/>
            </a:xfrm>
            <a:custGeom>
              <a:avLst/>
              <a:gdLst>
                <a:gd name="T0" fmla="*/ 139 w 318"/>
                <a:gd name="T1" fmla="*/ 102 h 102"/>
                <a:gd name="T2" fmla="*/ 4 w 318"/>
                <a:gd name="T3" fmla="*/ 55 h 102"/>
                <a:gd name="T4" fmla="*/ 3 w 318"/>
                <a:gd name="T5" fmla="*/ 43 h 102"/>
                <a:gd name="T6" fmla="*/ 15 w 318"/>
                <a:gd name="T7" fmla="*/ 42 h 102"/>
                <a:gd name="T8" fmla="*/ 166 w 318"/>
                <a:gd name="T9" fmla="*/ 83 h 102"/>
                <a:gd name="T10" fmla="*/ 302 w 318"/>
                <a:gd name="T11" fmla="*/ 5 h 102"/>
                <a:gd name="T12" fmla="*/ 314 w 318"/>
                <a:gd name="T13" fmla="*/ 3 h 102"/>
                <a:gd name="T14" fmla="*/ 315 w 318"/>
                <a:gd name="T15" fmla="*/ 15 h 102"/>
                <a:gd name="T16" fmla="*/ 168 w 318"/>
                <a:gd name="T17" fmla="*/ 100 h 102"/>
                <a:gd name="T18" fmla="*/ 139 w 318"/>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02">
                  <a:moveTo>
                    <a:pt x="139" y="102"/>
                  </a:moveTo>
                  <a:cubicBezTo>
                    <a:pt x="90" y="102"/>
                    <a:pt x="43" y="86"/>
                    <a:pt x="4" y="55"/>
                  </a:cubicBezTo>
                  <a:cubicBezTo>
                    <a:pt x="0" y="53"/>
                    <a:pt x="0" y="47"/>
                    <a:pt x="3" y="43"/>
                  </a:cubicBezTo>
                  <a:cubicBezTo>
                    <a:pt x="5" y="40"/>
                    <a:pt x="11" y="39"/>
                    <a:pt x="15" y="42"/>
                  </a:cubicBezTo>
                  <a:cubicBezTo>
                    <a:pt x="58" y="75"/>
                    <a:pt x="112" y="90"/>
                    <a:pt x="166" y="83"/>
                  </a:cubicBezTo>
                  <a:cubicBezTo>
                    <a:pt x="220" y="76"/>
                    <a:pt x="268" y="48"/>
                    <a:pt x="302" y="5"/>
                  </a:cubicBezTo>
                  <a:cubicBezTo>
                    <a:pt x="305" y="1"/>
                    <a:pt x="310" y="0"/>
                    <a:pt x="314" y="3"/>
                  </a:cubicBezTo>
                  <a:cubicBezTo>
                    <a:pt x="317" y="6"/>
                    <a:pt x="318" y="11"/>
                    <a:pt x="315" y="15"/>
                  </a:cubicBezTo>
                  <a:cubicBezTo>
                    <a:pt x="279" y="62"/>
                    <a:pt x="227" y="92"/>
                    <a:pt x="168" y="100"/>
                  </a:cubicBezTo>
                  <a:cubicBezTo>
                    <a:pt x="158" y="101"/>
                    <a:pt x="149" y="102"/>
                    <a:pt x="139" y="10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p:cNvSpPr>
              <a:spLocks/>
            </p:cNvSpPr>
            <p:nvPr/>
          </p:nvSpPr>
          <p:spPr bwMode="auto">
            <a:xfrm>
              <a:off x="3081016" y="3188642"/>
              <a:ext cx="496387" cy="354562"/>
            </a:xfrm>
            <a:custGeom>
              <a:avLst/>
              <a:gdLst>
                <a:gd name="T0" fmla="*/ 9 w 161"/>
                <a:gd name="T1" fmla="*/ 115 h 115"/>
                <a:gd name="T2" fmla="*/ 7 w 161"/>
                <a:gd name="T3" fmla="*/ 115 h 115"/>
                <a:gd name="T4" fmla="*/ 1 w 161"/>
                <a:gd name="T5" fmla="*/ 104 h 115"/>
                <a:gd name="T6" fmla="*/ 154 w 161"/>
                <a:gd name="T7" fmla="*/ 18 h 115"/>
                <a:gd name="T8" fmla="*/ 160 w 161"/>
                <a:gd name="T9" fmla="*/ 29 h 115"/>
                <a:gd name="T10" fmla="*/ 149 w 161"/>
                <a:gd name="T11" fmla="*/ 35 h 115"/>
                <a:gd name="T12" fmla="*/ 68 w 161"/>
                <a:gd name="T13" fmla="*/ 45 h 115"/>
                <a:gd name="T14" fmla="*/ 18 w 161"/>
                <a:gd name="T15" fmla="*/ 109 h 115"/>
                <a:gd name="T16" fmla="*/ 9 w 161"/>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15">
                  <a:moveTo>
                    <a:pt x="9" y="115"/>
                  </a:moveTo>
                  <a:cubicBezTo>
                    <a:pt x="9" y="115"/>
                    <a:pt x="8" y="115"/>
                    <a:pt x="7" y="115"/>
                  </a:cubicBezTo>
                  <a:cubicBezTo>
                    <a:pt x="2" y="114"/>
                    <a:pt x="0" y="109"/>
                    <a:pt x="1" y="104"/>
                  </a:cubicBezTo>
                  <a:cubicBezTo>
                    <a:pt x="20" y="38"/>
                    <a:pt x="88" y="0"/>
                    <a:pt x="154" y="18"/>
                  </a:cubicBezTo>
                  <a:cubicBezTo>
                    <a:pt x="159" y="20"/>
                    <a:pt x="161" y="24"/>
                    <a:pt x="160" y="29"/>
                  </a:cubicBezTo>
                  <a:cubicBezTo>
                    <a:pt x="159" y="33"/>
                    <a:pt x="154" y="36"/>
                    <a:pt x="149" y="35"/>
                  </a:cubicBezTo>
                  <a:cubicBezTo>
                    <a:pt x="122" y="27"/>
                    <a:pt x="93" y="31"/>
                    <a:pt x="68" y="45"/>
                  </a:cubicBezTo>
                  <a:cubicBezTo>
                    <a:pt x="43" y="59"/>
                    <a:pt x="25" y="81"/>
                    <a:pt x="18" y="109"/>
                  </a:cubicBezTo>
                  <a:cubicBezTo>
                    <a:pt x="17" y="113"/>
                    <a:pt x="13" y="115"/>
                    <a:pt x="9" y="11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circle"/>
          <p:cNvSpPr>
            <a:spLocks noChangeArrowheads="1"/>
          </p:cNvSpPr>
          <p:nvPr/>
        </p:nvSpPr>
        <p:spPr bwMode="auto">
          <a:xfrm>
            <a:off x="3421479" y="477854"/>
            <a:ext cx="924878" cy="924878"/>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circle"/>
          <p:cNvSpPr>
            <a:spLocks noChangeArrowheads="1"/>
          </p:cNvSpPr>
          <p:nvPr/>
        </p:nvSpPr>
        <p:spPr bwMode="auto">
          <a:xfrm>
            <a:off x="4851796" y="1666767"/>
            <a:ext cx="840387" cy="838877"/>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circle"/>
          <p:cNvSpPr>
            <a:spLocks noChangeArrowheads="1"/>
          </p:cNvSpPr>
          <p:nvPr/>
        </p:nvSpPr>
        <p:spPr bwMode="auto">
          <a:xfrm>
            <a:off x="2099795" y="1550592"/>
            <a:ext cx="911299" cy="91129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circle"/>
          <p:cNvSpPr>
            <a:spLocks noChangeArrowheads="1"/>
          </p:cNvSpPr>
          <p:nvPr/>
        </p:nvSpPr>
        <p:spPr bwMode="auto">
          <a:xfrm>
            <a:off x="4904602" y="2600697"/>
            <a:ext cx="663860" cy="66235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circle"/>
          <p:cNvSpPr>
            <a:spLocks noChangeArrowheads="1"/>
          </p:cNvSpPr>
          <p:nvPr/>
        </p:nvSpPr>
        <p:spPr bwMode="auto">
          <a:xfrm>
            <a:off x="2359303" y="2881330"/>
            <a:ext cx="663860" cy="66536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circle"/>
          <p:cNvSpPr>
            <a:spLocks noChangeArrowheads="1"/>
          </p:cNvSpPr>
          <p:nvPr/>
        </p:nvSpPr>
        <p:spPr bwMode="auto">
          <a:xfrm>
            <a:off x="4163796" y="2212943"/>
            <a:ext cx="602001" cy="60049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circle"/>
          <p:cNvSpPr>
            <a:spLocks noChangeArrowheads="1"/>
          </p:cNvSpPr>
          <p:nvPr/>
        </p:nvSpPr>
        <p:spPr bwMode="auto">
          <a:xfrm>
            <a:off x="4426321" y="3220803"/>
            <a:ext cx="639720" cy="64122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circle"/>
          <p:cNvSpPr>
            <a:spLocks noChangeArrowheads="1"/>
          </p:cNvSpPr>
          <p:nvPr/>
        </p:nvSpPr>
        <p:spPr bwMode="auto">
          <a:xfrm>
            <a:off x="2825515" y="2286873"/>
            <a:ext cx="694035" cy="695545"/>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circle"/>
          <p:cNvSpPr>
            <a:spLocks noChangeArrowheads="1"/>
          </p:cNvSpPr>
          <p:nvPr/>
        </p:nvSpPr>
        <p:spPr bwMode="auto">
          <a:xfrm>
            <a:off x="2710847" y="909362"/>
            <a:ext cx="675930" cy="67442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circle"/>
          <p:cNvSpPr>
            <a:spLocks noChangeArrowheads="1"/>
          </p:cNvSpPr>
          <p:nvPr/>
        </p:nvSpPr>
        <p:spPr bwMode="auto">
          <a:xfrm>
            <a:off x="4415996" y="841468"/>
            <a:ext cx="820772" cy="819264"/>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circle"/>
          <p:cNvSpPr>
            <a:spLocks noChangeArrowheads="1"/>
          </p:cNvSpPr>
          <p:nvPr/>
        </p:nvSpPr>
        <p:spPr bwMode="auto">
          <a:xfrm>
            <a:off x="2934147" y="3416943"/>
            <a:ext cx="564281" cy="56428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9" name="people"/>
          <p:cNvGrpSpPr/>
          <p:nvPr/>
        </p:nvGrpSpPr>
        <p:grpSpPr>
          <a:xfrm>
            <a:off x="4948357" y="1837258"/>
            <a:ext cx="647265" cy="434526"/>
            <a:chOff x="4811577" y="1568220"/>
            <a:chExt cx="647265" cy="434526"/>
          </a:xfrm>
        </p:grpSpPr>
        <p:sp>
          <p:nvSpPr>
            <p:cNvPr id="32"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speech bubble"/>
          <p:cNvSpPr>
            <a:spLocks/>
          </p:cNvSpPr>
          <p:nvPr/>
        </p:nvSpPr>
        <p:spPr bwMode="auto">
          <a:xfrm>
            <a:off x="4556077" y="1025539"/>
            <a:ext cx="534105" cy="508457"/>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0" name="letter"/>
          <p:cNvGrpSpPr/>
          <p:nvPr/>
        </p:nvGrpSpPr>
        <p:grpSpPr>
          <a:xfrm>
            <a:off x="3673444" y="643818"/>
            <a:ext cx="433018" cy="582386"/>
            <a:chOff x="3536665" y="374780"/>
            <a:chExt cx="433018" cy="582386"/>
          </a:xfrm>
        </p:grpSpPr>
        <p:sp>
          <p:nvSpPr>
            <p:cNvPr id="35" name="Freeform 32"/>
            <p:cNvSpPr>
              <a:spLocks/>
            </p:cNvSpPr>
            <p:nvPr/>
          </p:nvSpPr>
          <p:spPr bwMode="auto">
            <a:xfrm>
              <a:off x="3536665" y="374780"/>
              <a:ext cx="433018" cy="582386"/>
            </a:xfrm>
            <a:custGeom>
              <a:avLst/>
              <a:gdLst>
                <a:gd name="T0" fmla="*/ 127 w 140"/>
                <a:gd name="T1" fmla="*/ 0 h 189"/>
                <a:gd name="T2" fmla="*/ 14 w 140"/>
                <a:gd name="T3" fmla="*/ 0 h 189"/>
                <a:gd name="T4" fmla="*/ 0 w 140"/>
                <a:gd name="T5" fmla="*/ 14 h 189"/>
                <a:gd name="T6" fmla="*/ 0 w 140"/>
                <a:gd name="T7" fmla="*/ 175 h 189"/>
                <a:gd name="T8" fmla="*/ 14 w 140"/>
                <a:gd name="T9" fmla="*/ 189 h 189"/>
                <a:gd name="T10" fmla="*/ 127 w 140"/>
                <a:gd name="T11" fmla="*/ 189 h 189"/>
                <a:gd name="T12" fmla="*/ 140 w 140"/>
                <a:gd name="T13" fmla="*/ 175 h 189"/>
                <a:gd name="T14" fmla="*/ 140 w 140"/>
                <a:gd name="T15" fmla="*/ 14 h 189"/>
                <a:gd name="T16" fmla="*/ 127 w 140"/>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127" y="0"/>
                  </a:moveTo>
                  <a:cubicBezTo>
                    <a:pt x="14" y="0"/>
                    <a:pt x="14" y="0"/>
                    <a:pt x="14" y="0"/>
                  </a:cubicBezTo>
                  <a:cubicBezTo>
                    <a:pt x="6" y="0"/>
                    <a:pt x="0" y="6"/>
                    <a:pt x="0" y="14"/>
                  </a:cubicBezTo>
                  <a:cubicBezTo>
                    <a:pt x="0" y="175"/>
                    <a:pt x="0" y="175"/>
                    <a:pt x="0" y="175"/>
                  </a:cubicBezTo>
                  <a:cubicBezTo>
                    <a:pt x="0" y="183"/>
                    <a:pt x="6" y="189"/>
                    <a:pt x="14" y="189"/>
                  </a:cubicBezTo>
                  <a:cubicBezTo>
                    <a:pt x="127" y="189"/>
                    <a:pt x="127" y="189"/>
                    <a:pt x="127" y="189"/>
                  </a:cubicBezTo>
                  <a:cubicBezTo>
                    <a:pt x="135" y="189"/>
                    <a:pt x="140" y="183"/>
                    <a:pt x="140" y="175"/>
                  </a:cubicBezTo>
                  <a:cubicBezTo>
                    <a:pt x="140" y="14"/>
                    <a:pt x="140" y="14"/>
                    <a:pt x="140" y="14"/>
                  </a:cubicBezTo>
                  <a:cubicBezTo>
                    <a:pt x="140" y="6"/>
                    <a:pt x="135"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3"/>
            <p:cNvSpPr>
              <a:spLocks/>
            </p:cNvSpPr>
            <p:nvPr/>
          </p:nvSpPr>
          <p:spPr bwMode="auto">
            <a:xfrm>
              <a:off x="3805227" y="445693"/>
              <a:ext cx="105614" cy="24140"/>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2"/>
                    <a:pt x="2" y="0"/>
                    <a:pt x="4" y="0"/>
                  </a:cubicBezTo>
                  <a:cubicBezTo>
                    <a:pt x="30" y="0"/>
                    <a:pt x="30" y="0"/>
                    <a:pt x="30" y="0"/>
                  </a:cubicBezTo>
                  <a:cubicBezTo>
                    <a:pt x="32" y="0"/>
                    <a:pt x="34" y="2"/>
                    <a:pt x="34" y="4"/>
                  </a:cubicBezTo>
                  <a:cubicBezTo>
                    <a:pt x="34" y="6"/>
                    <a:pt x="32" y="8"/>
                    <a:pt x="30"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4"/>
            <p:cNvSpPr>
              <a:spLocks/>
            </p:cNvSpPr>
            <p:nvPr/>
          </p:nvSpPr>
          <p:spPr bwMode="auto">
            <a:xfrm>
              <a:off x="3598524" y="504535"/>
              <a:ext cx="312316" cy="27158"/>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5"/>
            <p:cNvSpPr>
              <a:spLocks/>
            </p:cNvSpPr>
            <p:nvPr/>
          </p:nvSpPr>
          <p:spPr bwMode="auto">
            <a:xfrm>
              <a:off x="3598524" y="566395"/>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6"/>
            <p:cNvSpPr>
              <a:spLocks/>
            </p:cNvSpPr>
            <p:nvPr/>
          </p:nvSpPr>
          <p:spPr bwMode="auto">
            <a:xfrm>
              <a:off x="3598524" y="741413"/>
              <a:ext cx="312316" cy="2565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7"/>
            <p:cNvSpPr>
              <a:spLocks/>
            </p:cNvSpPr>
            <p:nvPr/>
          </p:nvSpPr>
          <p:spPr bwMode="auto">
            <a:xfrm>
              <a:off x="3598524" y="679553"/>
              <a:ext cx="312316" cy="28667"/>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8"/>
            <p:cNvSpPr>
              <a:spLocks/>
            </p:cNvSpPr>
            <p:nvPr/>
          </p:nvSpPr>
          <p:spPr bwMode="auto">
            <a:xfrm>
              <a:off x="3598524" y="803272"/>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1"/>
                    <a:pt x="2" y="0"/>
                    <a:pt x="4" y="0"/>
                  </a:cubicBezTo>
                  <a:cubicBezTo>
                    <a:pt x="97" y="0"/>
                    <a:pt x="97" y="0"/>
                    <a:pt x="97" y="0"/>
                  </a:cubicBezTo>
                  <a:cubicBezTo>
                    <a:pt x="99" y="0"/>
                    <a:pt x="101" y="1"/>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9"/>
            <p:cNvSpPr>
              <a:spLocks/>
            </p:cNvSpPr>
            <p:nvPr/>
          </p:nvSpPr>
          <p:spPr bwMode="auto">
            <a:xfrm>
              <a:off x="3598524" y="622219"/>
              <a:ext cx="312316" cy="30175"/>
            </a:xfrm>
            <a:custGeom>
              <a:avLst/>
              <a:gdLst>
                <a:gd name="T0" fmla="*/ 97 w 101"/>
                <a:gd name="T1" fmla="*/ 10 h 10"/>
                <a:gd name="T2" fmla="*/ 97 w 101"/>
                <a:gd name="T3" fmla="*/ 10 h 10"/>
                <a:gd name="T4" fmla="*/ 4 w 101"/>
                <a:gd name="T5" fmla="*/ 8 h 10"/>
                <a:gd name="T6" fmla="*/ 0 w 101"/>
                <a:gd name="T7" fmla="*/ 4 h 10"/>
                <a:gd name="T8" fmla="*/ 4 w 101"/>
                <a:gd name="T9" fmla="*/ 0 h 10"/>
                <a:gd name="T10" fmla="*/ 4 w 101"/>
                <a:gd name="T11" fmla="*/ 0 h 10"/>
                <a:gd name="T12" fmla="*/ 97 w 101"/>
                <a:gd name="T13" fmla="*/ 2 h 10"/>
                <a:gd name="T14" fmla="*/ 101 w 101"/>
                <a:gd name="T15" fmla="*/ 6 h 10"/>
                <a:gd name="T16" fmla="*/ 97 w 10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
                  <a:moveTo>
                    <a:pt x="97" y="10"/>
                  </a:moveTo>
                  <a:cubicBezTo>
                    <a:pt x="97" y="10"/>
                    <a:pt x="97" y="10"/>
                    <a:pt x="97" y="10"/>
                  </a:cubicBezTo>
                  <a:cubicBezTo>
                    <a:pt x="4" y="8"/>
                    <a:pt x="4" y="8"/>
                    <a:pt x="4" y="8"/>
                  </a:cubicBezTo>
                  <a:cubicBezTo>
                    <a:pt x="2" y="8"/>
                    <a:pt x="0" y="6"/>
                    <a:pt x="0" y="4"/>
                  </a:cubicBezTo>
                  <a:cubicBezTo>
                    <a:pt x="0" y="2"/>
                    <a:pt x="2" y="0"/>
                    <a:pt x="4" y="0"/>
                  </a:cubicBezTo>
                  <a:cubicBezTo>
                    <a:pt x="4" y="0"/>
                    <a:pt x="4" y="0"/>
                    <a:pt x="4" y="0"/>
                  </a:cubicBezTo>
                  <a:cubicBezTo>
                    <a:pt x="97" y="2"/>
                    <a:pt x="97" y="2"/>
                    <a:pt x="97" y="2"/>
                  </a:cubicBezTo>
                  <a:cubicBezTo>
                    <a:pt x="99" y="2"/>
                    <a:pt x="101" y="3"/>
                    <a:pt x="101" y="6"/>
                  </a:cubicBezTo>
                  <a:cubicBezTo>
                    <a:pt x="101" y="8"/>
                    <a:pt x="99" y="10"/>
                    <a:pt x="97" y="10"/>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0"/>
            <p:cNvSpPr>
              <a:spLocks/>
            </p:cNvSpPr>
            <p:nvPr/>
          </p:nvSpPr>
          <p:spPr bwMode="auto">
            <a:xfrm>
              <a:off x="3604559" y="853062"/>
              <a:ext cx="108632" cy="33193"/>
            </a:xfrm>
            <a:custGeom>
              <a:avLst/>
              <a:gdLst>
                <a:gd name="T0" fmla="*/ 0 w 35"/>
                <a:gd name="T1" fmla="*/ 11 h 11"/>
                <a:gd name="T2" fmla="*/ 0 w 35"/>
                <a:gd name="T3" fmla="*/ 10 h 11"/>
                <a:gd name="T4" fmla="*/ 0 w 35"/>
                <a:gd name="T5" fmla="*/ 10 h 11"/>
                <a:gd name="T6" fmla="*/ 11 w 35"/>
                <a:gd name="T7" fmla="*/ 0 h 11"/>
                <a:gd name="T8" fmla="*/ 12 w 35"/>
                <a:gd name="T9" fmla="*/ 0 h 11"/>
                <a:gd name="T10" fmla="*/ 13 w 35"/>
                <a:gd name="T11" fmla="*/ 1 h 11"/>
                <a:gd name="T12" fmla="*/ 13 w 35"/>
                <a:gd name="T13" fmla="*/ 8 h 11"/>
                <a:gd name="T14" fmla="*/ 16 w 35"/>
                <a:gd name="T15" fmla="*/ 6 h 11"/>
                <a:gd name="T16" fmla="*/ 19 w 35"/>
                <a:gd name="T17" fmla="*/ 4 h 11"/>
                <a:gd name="T18" fmla="*/ 20 w 35"/>
                <a:gd name="T19" fmla="*/ 4 h 11"/>
                <a:gd name="T20" fmla="*/ 20 w 35"/>
                <a:gd name="T21" fmla="*/ 5 h 11"/>
                <a:gd name="T22" fmla="*/ 20 w 35"/>
                <a:gd name="T23" fmla="*/ 6 h 11"/>
                <a:gd name="T24" fmla="*/ 23 w 35"/>
                <a:gd name="T25" fmla="*/ 4 h 11"/>
                <a:gd name="T26" fmla="*/ 24 w 35"/>
                <a:gd name="T27" fmla="*/ 4 h 11"/>
                <a:gd name="T28" fmla="*/ 29 w 35"/>
                <a:gd name="T29" fmla="*/ 7 h 11"/>
                <a:gd name="T30" fmla="*/ 30 w 35"/>
                <a:gd name="T31" fmla="*/ 6 h 11"/>
                <a:gd name="T32" fmla="*/ 31 w 35"/>
                <a:gd name="T33" fmla="*/ 6 h 11"/>
                <a:gd name="T34" fmla="*/ 35 w 35"/>
                <a:gd name="T35" fmla="*/ 6 h 11"/>
                <a:gd name="T36" fmla="*/ 35 w 35"/>
                <a:gd name="T37" fmla="*/ 6 h 11"/>
                <a:gd name="T38" fmla="*/ 35 w 35"/>
                <a:gd name="T39" fmla="*/ 7 h 11"/>
                <a:gd name="T40" fmla="*/ 31 w 35"/>
                <a:gd name="T41" fmla="*/ 7 h 11"/>
                <a:gd name="T42" fmla="*/ 29 w 35"/>
                <a:gd name="T43" fmla="*/ 9 h 11"/>
                <a:gd name="T44" fmla="*/ 23 w 35"/>
                <a:gd name="T45" fmla="*/ 6 h 11"/>
                <a:gd name="T46" fmla="*/ 19 w 35"/>
                <a:gd name="T47" fmla="*/ 7 h 11"/>
                <a:gd name="T48" fmla="*/ 18 w 35"/>
                <a:gd name="T49" fmla="*/ 6 h 11"/>
                <a:gd name="T50" fmla="*/ 17 w 35"/>
                <a:gd name="T51" fmla="*/ 7 h 11"/>
                <a:gd name="T52" fmla="*/ 11 w 35"/>
                <a:gd name="T53" fmla="*/ 9 h 11"/>
                <a:gd name="T54" fmla="*/ 11 w 35"/>
                <a:gd name="T55" fmla="*/ 8 h 11"/>
                <a:gd name="T56" fmla="*/ 11 w 35"/>
                <a:gd name="T57" fmla="*/ 3 h 11"/>
                <a:gd name="T58" fmla="*/ 0 w 35"/>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1">
                  <a:moveTo>
                    <a:pt x="0" y="11"/>
                  </a:moveTo>
                  <a:cubicBezTo>
                    <a:pt x="0" y="11"/>
                    <a:pt x="0" y="11"/>
                    <a:pt x="0" y="10"/>
                  </a:cubicBezTo>
                  <a:cubicBezTo>
                    <a:pt x="0" y="10"/>
                    <a:pt x="0" y="10"/>
                    <a:pt x="0" y="10"/>
                  </a:cubicBezTo>
                  <a:cubicBezTo>
                    <a:pt x="2" y="10"/>
                    <a:pt x="9" y="4"/>
                    <a:pt x="11" y="0"/>
                  </a:cubicBezTo>
                  <a:cubicBezTo>
                    <a:pt x="11" y="0"/>
                    <a:pt x="12" y="0"/>
                    <a:pt x="12" y="0"/>
                  </a:cubicBezTo>
                  <a:cubicBezTo>
                    <a:pt x="12" y="0"/>
                    <a:pt x="13" y="0"/>
                    <a:pt x="13" y="1"/>
                  </a:cubicBezTo>
                  <a:cubicBezTo>
                    <a:pt x="13" y="8"/>
                    <a:pt x="13" y="8"/>
                    <a:pt x="13" y="8"/>
                  </a:cubicBezTo>
                  <a:cubicBezTo>
                    <a:pt x="13" y="8"/>
                    <a:pt x="15" y="7"/>
                    <a:pt x="16" y="6"/>
                  </a:cubicBezTo>
                  <a:cubicBezTo>
                    <a:pt x="17" y="5"/>
                    <a:pt x="18" y="4"/>
                    <a:pt x="19" y="4"/>
                  </a:cubicBezTo>
                  <a:cubicBezTo>
                    <a:pt x="20" y="4"/>
                    <a:pt x="20" y="4"/>
                    <a:pt x="20" y="4"/>
                  </a:cubicBezTo>
                  <a:cubicBezTo>
                    <a:pt x="20" y="4"/>
                    <a:pt x="20" y="5"/>
                    <a:pt x="20" y="5"/>
                  </a:cubicBezTo>
                  <a:cubicBezTo>
                    <a:pt x="20" y="5"/>
                    <a:pt x="20" y="6"/>
                    <a:pt x="20" y="6"/>
                  </a:cubicBezTo>
                  <a:cubicBezTo>
                    <a:pt x="20" y="6"/>
                    <a:pt x="22" y="5"/>
                    <a:pt x="23" y="4"/>
                  </a:cubicBezTo>
                  <a:cubicBezTo>
                    <a:pt x="23" y="4"/>
                    <a:pt x="23" y="4"/>
                    <a:pt x="24" y="4"/>
                  </a:cubicBezTo>
                  <a:cubicBezTo>
                    <a:pt x="25" y="5"/>
                    <a:pt x="27" y="8"/>
                    <a:pt x="29" y="7"/>
                  </a:cubicBezTo>
                  <a:cubicBezTo>
                    <a:pt x="29" y="7"/>
                    <a:pt x="30" y="7"/>
                    <a:pt x="30" y="6"/>
                  </a:cubicBezTo>
                  <a:cubicBezTo>
                    <a:pt x="30" y="6"/>
                    <a:pt x="30" y="6"/>
                    <a:pt x="31" y="6"/>
                  </a:cubicBezTo>
                  <a:cubicBezTo>
                    <a:pt x="35" y="6"/>
                    <a:pt x="35" y="6"/>
                    <a:pt x="35" y="6"/>
                  </a:cubicBezTo>
                  <a:cubicBezTo>
                    <a:pt x="35" y="6"/>
                    <a:pt x="35" y="6"/>
                    <a:pt x="35" y="6"/>
                  </a:cubicBezTo>
                  <a:cubicBezTo>
                    <a:pt x="35" y="7"/>
                    <a:pt x="35" y="7"/>
                    <a:pt x="35" y="7"/>
                  </a:cubicBezTo>
                  <a:cubicBezTo>
                    <a:pt x="31" y="7"/>
                    <a:pt x="31" y="7"/>
                    <a:pt x="31" y="7"/>
                  </a:cubicBezTo>
                  <a:cubicBezTo>
                    <a:pt x="31" y="8"/>
                    <a:pt x="30" y="9"/>
                    <a:pt x="29" y="9"/>
                  </a:cubicBezTo>
                  <a:cubicBezTo>
                    <a:pt x="27" y="9"/>
                    <a:pt x="25" y="7"/>
                    <a:pt x="23" y="6"/>
                  </a:cubicBezTo>
                  <a:cubicBezTo>
                    <a:pt x="22" y="7"/>
                    <a:pt x="20" y="8"/>
                    <a:pt x="19" y="7"/>
                  </a:cubicBezTo>
                  <a:cubicBezTo>
                    <a:pt x="18" y="7"/>
                    <a:pt x="18" y="7"/>
                    <a:pt x="18" y="6"/>
                  </a:cubicBezTo>
                  <a:cubicBezTo>
                    <a:pt x="18" y="6"/>
                    <a:pt x="17" y="7"/>
                    <a:pt x="17" y="7"/>
                  </a:cubicBezTo>
                  <a:cubicBezTo>
                    <a:pt x="15" y="9"/>
                    <a:pt x="13" y="11"/>
                    <a:pt x="11" y="9"/>
                  </a:cubicBezTo>
                  <a:cubicBezTo>
                    <a:pt x="11" y="9"/>
                    <a:pt x="11" y="9"/>
                    <a:pt x="11" y="8"/>
                  </a:cubicBezTo>
                  <a:cubicBezTo>
                    <a:pt x="11" y="3"/>
                    <a:pt x="11" y="3"/>
                    <a:pt x="11" y="3"/>
                  </a:cubicBezTo>
                  <a:cubicBezTo>
                    <a:pt x="8" y="7"/>
                    <a:pt x="2" y="11"/>
                    <a:pt x="0" y="11"/>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wireless"/>
          <p:cNvGrpSpPr/>
          <p:nvPr/>
        </p:nvGrpSpPr>
        <p:grpSpPr>
          <a:xfrm>
            <a:off x="4966462" y="2766663"/>
            <a:ext cx="543158" cy="333439"/>
            <a:chOff x="4829683" y="2497624"/>
            <a:chExt cx="543158" cy="333439"/>
          </a:xfrm>
        </p:grpSpPr>
        <p:sp>
          <p:nvSpPr>
            <p:cNvPr id="44" name="Freeform 41"/>
            <p:cNvSpPr>
              <a:spLocks/>
            </p:cNvSpPr>
            <p:nvPr/>
          </p:nvSpPr>
          <p:spPr bwMode="auto">
            <a:xfrm>
              <a:off x="4909648" y="2615308"/>
              <a:ext cx="380211" cy="141825"/>
            </a:xfrm>
            <a:custGeom>
              <a:avLst/>
              <a:gdLst>
                <a:gd name="T0" fmla="*/ 10 w 123"/>
                <a:gd name="T1" fmla="*/ 45 h 46"/>
                <a:gd name="T2" fmla="*/ 5 w 123"/>
                <a:gd name="T3" fmla="*/ 43 h 46"/>
                <a:gd name="T4" fmla="*/ 4 w 123"/>
                <a:gd name="T5" fmla="*/ 30 h 46"/>
                <a:gd name="T6" fmla="*/ 63 w 123"/>
                <a:gd name="T7" fmla="*/ 0 h 46"/>
                <a:gd name="T8" fmla="*/ 120 w 123"/>
                <a:gd name="T9" fmla="*/ 30 h 46"/>
                <a:gd name="T10" fmla="*/ 119 w 123"/>
                <a:gd name="T11" fmla="*/ 43 h 46"/>
                <a:gd name="T12" fmla="*/ 106 w 123"/>
                <a:gd name="T13" fmla="*/ 41 h 46"/>
                <a:gd name="T14" fmla="*/ 63 w 123"/>
                <a:gd name="T15" fmla="*/ 18 h 46"/>
                <a:gd name="T16" fmla="*/ 17 w 123"/>
                <a:gd name="T17" fmla="*/ 41 h 46"/>
                <a:gd name="T18" fmla="*/ 10 w 123"/>
                <a:gd name="T1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6">
                  <a:moveTo>
                    <a:pt x="10" y="45"/>
                  </a:moveTo>
                  <a:cubicBezTo>
                    <a:pt x="8" y="45"/>
                    <a:pt x="6" y="44"/>
                    <a:pt x="5" y="43"/>
                  </a:cubicBezTo>
                  <a:cubicBezTo>
                    <a:pt x="1" y="40"/>
                    <a:pt x="0" y="34"/>
                    <a:pt x="4" y="30"/>
                  </a:cubicBezTo>
                  <a:cubicBezTo>
                    <a:pt x="19" y="12"/>
                    <a:pt x="42" y="0"/>
                    <a:pt x="63" y="0"/>
                  </a:cubicBezTo>
                  <a:cubicBezTo>
                    <a:pt x="82" y="0"/>
                    <a:pt x="105" y="12"/>
                    <a:pt x="120" y="30"/>
                  </a:cubicBezTo>
                  <a:cubicBezTo>
                    <a:pt x="123" y="34"/>
                    <a:pt x="122" y="40"/>
                    <a:pt x="119" y="43"/>
                  </a:cubicBezTo>
                  <a:cubicBezTo>
                    <a:pt x="115" y="46"/>
                    <a:pt x="109" y="45"/>
                    <a:pt x="106" y="41"/>
                  </a:cubicBezTo>
                  <a:cubicBezTo>
                    <a:pt x="95" y="28"/>
                    <a:pt x="77" y="18"/>
                    <a:pt x="63" y="18"/>
                  </a:cubicBezTo>
                  <a:cubicBezTo>
                    <a:pt x="47" y="18"/>
                    <a:pt x="29" y="27"/>
                    <a:pt x="17" y="41"/>
                  </a:cubicBezTo>
                  <a:cubicBezTo>
                    <a:pt x="16" y="44"/>
                    <a:pt x="13" y="45"/>
                    <a:pt x="10"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2"/>
            <p:cNvSpPr>
              <a:spLocks/>
            </p:cNvSpPr>
            <p:nvPr/>
          </p:nvSpPr>
          <p:spPr bwMode="auto">
            <a:xfrm>
              <a:off x="4829683" y="2497624"/>
              <a:ext cx="543158" cy="188597"/>
            </a:xfrm>
            <a:custGeom>
              <a:avLst/>
              <a:gdLst>
                <a:gd name="T0" fmla="*/ 166 w 176"/>
                <a:gd name="T1" fmla="*/ 60 h 61"/>
                <a:gd name="T2" fmla="*/ 158 w 176"/>
                <a:gd name="T3" fmla="*/ 56 h 61"/>
                <a:gd name="T4" fmla="*/ 89 w 176"/>
                <a:gd name="T5" fmla="*/ 18 h 61"/>
                <a:gd name="T6" fmla="*/ 17 w 176"/>
                <a:gd name="T7" fmla="*/ 56 h 61"/>
                <a:gd name="T8" fmla="*/ 5 w 176"/>
                <a:gd name="T9" fmla="*/ 59 h 61"/>
                <a:gd name="T10" fmla="*/ 2 w 176"/>
                <a:gd name="T11" fmla="*/ 46 h 61"/>
                <a:gd name="T12" fmla="*/ 89 w 176"/>
                <a:gd name="T13" fmla="*/ 0 h 61"/>
                <a:gd name="T14" fmla="*/ 173 w 176"/>
                <a:gd name="T15" fmla="*/ 46 h 61"/>
                <a:gd name="T16" fmla="*/ 171 w 176"/>
                <a:gd name="T17" fmla="*/ 59 h 61"/>
                <a:gd name="T18" fmla="*/ 166 w 176"/>
                <a:gd name="T19"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61">
                  <a:moveTo>
                    <a:pt x="166" y="60"/>
                  </a:moveTo>
                  <a:cubicBezTo>
                    <a:pt x="163" y="60"/>
                    <a:pt x="160" y="59"/>
                    <a:pt x="158" y="56"/>
                  </a:cubicBezTo>
                  <a:cubicBezTo>
                    <a:pt x="142" y="34"/>
                    <a:pt x="114" y="18"/>
                    <a:pt x="89" y="18"/>
                  </a:cubicBezTo>
                  <a:cubicBezTo>
                    <a:pt x="62" y="18"/>
                    <a:pt x="34" y="33"/>
                    <a:pt x="17" y="56"/>
                  </a:cubicBezTo>
                  <a:cubicBezTo>
                    <a:pt x="14" y="60"/>
                    <a:pt x="9" y="61"/>
                    <a:pt x="5" y="59"/>
                  </a:cubicBezTo>
                  <a:cubicBezTo>
                    <a:pt x="1" y="56"/>
                    <a:pt x="0" y="50"/>
                    <a:pt x="2" y="46"/>
                  </a:cubicBezTo>
                  <a:cubicBezTo>
                    <a:pt x="22" y="18"/>
                    <a:pt x="56" y="0"/>
                    <a:pt x="89" y="0"/>
                  </a:cubicBezTo>
                  <a:cubicBezTo>
                    <a:pt x="120" y="0"/>
                    <a:pt x="154" y="19"/>
                    <a:pt x="173" y="46"/>
                  </a:cubicBezTo>
                  <a:cubicBezTo>
                    <a:pt x="176" y="50"/>
                    <a:pt x="175" y="56"/>
                    <a:pt x="171" y="59"/>
                  </a:cubicBezTo>
                  <a:cubicBezTo>
                    <a:pt x="169" y="60"/>
                    <a:pt x="167" y="60"/>
                    <a:pt x="16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
            <p:cNvSpPr>
              <a:spLocks/>
            </p:cNvSpPr>
            <p:nvPr/>
          </p:nvSpPr>
          <p:spPr bwMode="auto">
            <a:xfrm>
              <a:off x="4986595" y="2732992"/>
              <a:ext cx="226316" cy="98071"/>
            </a:xfrm>
            <a:custGeom>
              <a:avLst/>
              <a:gdLst>
                <a:gd name="T0" fmla="*/ 10 w 73"/>
                <a:gd name="T1" fmla="*/ 31 h 32"/>
                <a:gd name="T2" fmla="*/ 4 w 73"/>
                <a:gd name="T3" fmla="*/ 29 h 32"/>
                <a:gd name="T4" fmla="*/ 4 w 73"/>
                <a:gd name="T5" fmla="*/ 16 h 32"/>
                <a:gd name="T6" fmla="*/ 38 w 73"/>
                <a:gd name="T7" fmla="*/ 0 h 32"/>
                <a:gd name="T8" fmla="*/ 70 w 73"/>
                <a:gd name="T9" fmla="*/ 16 h 32"/>
                <a:gd name="T10" fmla="*/ 70 w 73"/>
                <a:gd name="T11" fmla="*/ 29 h 32"/>
                <a:gd name="T12" fmla="*/ 57 w 73"/>
                <a:gd name="T13" fmla="*/ 29 h 32"/>
                <a:gd name="T14" fmla="*/ 38 w 73"/>
                <a:gd name="T15" fmla="*/ 18 h 32"/>
                <a:gd name="T16" fmla="*/ 16 w 73"/>
                <a:gd name="T17" fmla="*/ 29 h 32"/>
                <a:gd name="T18" fmla="*/ 10 w 73"/>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2">
                  <a:moveTo>
                    <a:pt x="10" y="31"/>
                  </a:moveTo>
                  <a:cubicBezTo>
                    <a:pt x="8" y="31"/>
                    <a:pt x="6" y="31"/>
                    <a:pt x="4" y="29"/>
                  </a:cubicBezTo>
                  <a:cubicBezTo>
                    <a:pt x="0" y="25"/>
                    <a:pt x="0" y="20"/>
                    <a:pt x="4" y="16"/>
                  </a:cubicBezTo>
                  <a:cubicBezTo>
                    <a:pt x="14" y="6"/>
                    <a:pt x="26" y="0"/>
                    <a:pt x="38" y="0"/>
                  </a:cubicBezTo>
                  <a:cubicBezTo>
                    <a:pt x="48" y="0"/>
                    <a:pt x="60" y="6"/>
                    <a:pt x="70" y="16"/>
                  </a:cubicBezTo>
                  <a:cubicBezTo>
                    <a:pt x="73" y="20"/>
                    <a:pt x="73" y="25"/>
                    <a:pt x="70" y="29"/>
                  </a:cubicBezTo>
                  <a:cubicBezTo>
                    <a:pt x="66" y="32"/>
                    <a:pt x="60" y="32"/>
                    <a:pt x="57" y="29"/>
                  </a:cubicBezTo>
                  <a:cubicBezTo>
                    <a:pt x="50" y="21"/>
                    <a:pt x="42" y="18"/>
                    <a:pt x="38" y="18"/>
                  </a:cubicBezTo>
                  <a:cubicBezTo>
                    <a:pt x="31" y="18"/>
                    <a:pt x="23" y="22"/>
                    <a:pt x="16" y="29"/>
                  </a:cubicBezTo>
                  <a:cubicBezTo>
                    <a:pt x="15" y="30"/>
                    <a:pt x="12" y="31"/>
                    <a:pt x="1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clock"/>
          <p:cNvGrpSpPr/>
          <p:nvPr/>
        </p:nvGrpSpPr>
        <p:grpSpPr>
          <a:xfrm>
            <a:off x="4497235" y="3294733"/>
            <a:ext cx="497895" cy="493369"/>
            <a:chOff x="4360455" y="3025694"/>
            <a:chExt cx="497895" cy="493369"/>
          </a:xfrm>
        </p:grpSpPr>
        <p:sp>
          <p:nvSpPr>
            <p:cNvPr id="48" name="Oval 45"/>
            <p:cNvSpPr>
              <a:spLocks noChangeArrowheads="1"/>
            </p:cNvSpPr>
            <p:nvPr/>
          </p:nvSpPr>
          <p:spPr bwMode="auto">
            <a:xfrm>
              <a:off x="4383086" y="3043799"/>
              <a:ext cx="452632" cy="455649"/>
            </a:xfrm>
            <a:prstGeom prst="ellipse">
              <a:avLst/>
            </a:pr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p:cNvSpPr>
            <p:nvPr/>
          </p:nvSpPr>
          <p:spPr bwMode="auto">
            <a:xfrm>
              <a:off x="4604876" y="3395343"/>
              <a:ext cx="9053" cy="45263"/>
            </a:xfrm>
            <a:custGeom>
              <a:avLst/>
              <a:gdLst>
                <a:gd name="T0" fmla="*/ 2 w 3"/>
                <a:gd name="T1" fmla="*/ 15 h 15"/>
                <a:gd name="T2" fmla="*/ 2 w 3"/>
                <a:gd name="T3" fmla="*/ 15 h 15"/>
                <a:gd name="T4" fmla="*/ 0 w 3"/>
                <a:gd name="T5" fmla="*/ 13 h 15"/>
                <a:gd name="T6" fmla="*/ 0 w 3"/>
                <a:gd name="T7" fmla="*/ 2 h 15"/>
                <a:gd name="T8" fmla="*/ 2 w 3"/>
                <a:gd name="T9" fmla="*/ 0 h 15"/>
                <a:gd name="T10" fmla="*/ 2 w 3"/>
                <a:gd name="T11" fmla="*/ 0 h 15"/>
                <a:gd name="T12" fmla="*/ 3 w 3"/>
                <a:gd name="T13" fmla="*/ 2 h 15"/>
                <a:gd name="T14" fmla="*/ 3 w 3"/>
                <a:gd name="T15" fmla="*/ 13 h 15"/>
                <a:gd name="T16" fmla="*/ 2 w 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5">
                  <a:moveTo>
                    <a:pt x="2" y="15"/>
                  </a:moveTo>
                  <a:cubicBezTo>
                    <a:pt x="2" y="15"/>
                    <a:pt x="2" y="15"/>
                    <a:pt x="2" y="15"/>
                  </a:cubicBezTo>
                  <a:cubicBezTo>
                    <a:pt x="0" y="15"/>
                    <a:pt x="0" y="14"/>
                    <a:pt x="0" y="13"/>
                  </a:cubicBezTo>
                  <a:cubicBezTo>
                    <a:pt x="0" y="2"/>
                    <a:pt x="0" y="2"/>
                    <a:pt x="0" y="2"/>
                  </a:cubicBezTo>
                  <a:cubicBezTo>
                    <a:pt x="0" y="1"/>
                    <a:pt x="0" y="0"/>
                    <a:pt x="2" y="0"/>
                  </a:cubicBezTo>
                  <a:cubicBezTo>
                    <a:pt x="2" y="0"/>
                    <a:pt x="2" y="0"/>
                    <a:pt x="2" y="0"/>
                  </a:cubicBezTo>
                  <a:cubicBezTo>
                    <a:pt x="3" y="0"/>
                    <a:pt x="3" y="1"/>
                    <a:pt x="3" y="2"/>
                  </a:cubicBezTo>
                  <a:cubicBezTo>
                    <a:pt x="3" y="13"/>
                    <a:pt x="3" y="13"/>
                    <a:pt x="3" y="13"/>
                  </a:cubicBezTo>
                  <a:cubicBezTo>
                    <a:pt x="3" y="14"/>
                    <a:pt x="3" y="15"/>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7"/>
            <p:cNvSpPr>
              <a:spLocks/>
            </p:cNvSpPr>
            <p:nvPr/>
          </p:nvSpPr>
          <p:spPr bwMode="auto">
            <a:xfrm>
              <a:off x="4604876" y="3102641"/>
              <a:ext cx="9053" cy="48281"/>
            </a:xfrm>
            <a:custGeom>
              <a:avLst/>
              <a:gdLst>
                <a:gd name="T0" fmla="*/ 2 w 3"/>
                <a:gd name="T1" fmla="*/ 16 h 16"/>
                <a:gd name="T2" fmla="*/ 0 w 3"/>
                <a:gd name="T3" fmla="*/ 14 h 16"/>
                <a:gd name="T4" fmla="*/ 0 w 3"/>
                <a:gd name="T5" fmla="*/ 2 h 16"/>
                <a:gd name="T6" fmla="*/ 2 w 3"/>
                <a:gd name="T7" fmla="*/ 0 h 16"/>
                <a:gd name="T8" fmla="*/ 3 w 3"/>
                <a:gd name="T9" fmla="*/ 2 h 16"/>
                <a:gd name="T10" fmla="*/ 3 w 3"/>
                <a:gd name="T11" fmla="*/ 14 h 16"/>
                <a:gd name="T12" fmla="*/ 2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2" y="16"/>
                  </a:moveTo>
                  <a:cubicBezTo>
                    <a:pt x="0" y="16"/>
                    <a:pt x="0" y="15"/>
                    <a:pt x="0" y="14"/>
                  </a:cubicBezTo>
                  <a:cubicBezTo>
                    <a:pt x="0" y="2"/>
                    <a:pt x="0" y="2"/>
                    <a:pt x="0" y="2"/>
                  </a:cubicBezTo>
                  <a:cubicBezTo>
                    <a:pt x="0" y="1"/>
                    <a:pt x="0" y="0"/>
                    <a:pt x="2" y="0"/>
                  </a:cubicBezTo>
                  <a:cubicBezTo>
                    <a:pt x="3" y="0"/>
                    <a:pt x="3" y="1"/>
                    <a:pt x="3" y="2"/>
                  </a:cubicBezTo>
                  <a:cubicBezTo>
                    <a:pt x="3" y="14"/>
                    <a:pt x="3" y="14"/>
                    <a:pt x="3" y="14"/>
                  </a:cubicBezTo>
                  <a:cubicBezTo>
                    <a:pt x="3" y="15"/>
                    <a:pt x="3" y="16"/>
                    <a:pt x="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8"/>
            <p:cNvSpPr>
              <a:spLocks/>
            </p:cNvSpPr>
            <p:nvPr/>
          </p:nvSpPr>
          <p:spPr bwMode="auto">
            <a:xfrm>
              <a:off x="4666735" y="3377238"/>
              <a:ext cx="30175" cy="42246"/>
            </a:xfrm>
            <a:custGeom>
              <a:avLst/>
              <a:gdLst>
                <a:gd name="T0" fmla="*/ 8 w 10"/>
                <a:gd name="T1" fmla="*/ 14 h 14"/>
                <a:gd name="T2" fmla="*/ 6 w 10"/>
                <a:gd name="T3" fmla="*/ 13 h 14"/>
                <a:gd name="T4" fmla="*/ 1 w 10"/>
                <a:gd name="T5" fmla="*/ 3 h 14"/>
                <a:gd name="T6" fmla="*/ 1 w 10"/>
                <a:gd name="T7" fmla="*/ 1 h 14"/>
                <a:gd name="T8" fmla="*/ 4 w 10"/>
                <a:gd name="T9" fmla="*/ 1 h 14"/>
                <a:gd name="T10" fmla="*/ 10 w 10"/>
                <a:gd name="T11" fmla="*/ 11 h 14"/>
                <a:gd name="T12" fmla="*/ 9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7" y="14"/>
                    <a:pt x="7" y="14"/>
                    <a:pt x="6" y="13"/>
                  </a:cubicBezTo>
                  <a:cubicBezTo>
                    <a:pt x="1" y="3"/>
                    <a:pt x="1" y="3"/>
                    <a:pt x="1" y="3"/>
                  </a:cubicBezTo>
                  <a:cubicBezTo>
                    <a:pt x="0" y="2"/>
                    <a:pt x="0" y="1"/>
                    <a:pt x="1" y="1"/>
                  </a:cubicBezTo>
                  <a:cubicBezTo>
                    <a:pt x="2" y="0"/>
                    <a:pt x="3" y="0"/>
                    <a:pt x="4" y="1"/>
                  </a:cubicBezTo>
                  <a:cubicBezTo>
                    <a:pt x="10" y="11"/>
                    <a:pt x="10" y="11"/>
                    <a:pt x="10" y="11"/>
                  </a:cubicBezTo>
                  <a:cubicBezTo>
                    <a:pt x="10" y="12"/>
                    <a:pt x="10" y="13"/>
                    <a:pt x="9" y="14"/>
                  </a:cubicBezTo>
                  <a:cubicBezTo>
                    <a:pt x="9" y="14"/>
                    <a:pt x="8" y="14"/>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9"/>
            <p:cNvSpPr>
              <a:spLocks/>
            </p:cNvSpPr>
            <p:nvPr/>
          </p:nvSpPr>
          <p:spPr bwMode="auto">
            <a:xfrm>
              <a:off x="4521893" y="3123764"/>
              <a:ext cx="30175" cy="43755"/>
            </a:xfrm>
            <a:custGeom>
              <a:avLst/>
              <a:gdLst>
                <a:gd name="T0" fmla="*/ 8 w 10"/>
                <a:gd name="T1" fmla="*/ 14 h 14"/>
                <a:gd name="T2" fmla="*/ 6 w 10"/>
                <a:gd name="T3" fmla="*/ 13 h 14"/>
                <a:gd name="T4" fmla="*/ 0 w 10"/>
                <a:gd name="T5" fmla="*/ 3 h 14"/>
                <a:gd name="T6" fmla="*/ 1 w 10"/>
                <a:gd name="T7" fmla="*/ 1 h 14"/>
                <a:gd name="T8" fmla="*/ 4 w 10"/>
                <a:gd name="T9" fmla="*/ 1 h 14"/>
                <a:gd name="T10" fmla="*/ 9 w 10"/>
                <a:gd name="T11" fmla="*/ 11 h 14"/>
                <a:gd name="T12" fmla="*/ 9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7" y="14"/>
                    <a:pt x="6" y="14"/>
                    <a:pt x="6" y="13"/>
                  </a:cubicBezTo>
                  <a:cubicBezTo>
                    <a:pt x="0" y="3"/>
                    <a:pt x="0" y="3"/>
                    <a:pt x="0" y="3"/>
                  </a:cubicBezTo>
                  <a:cubicBezTo>
                    <a:pt x="0" y="3"/>
                    <a:pt x="0" y="1"/>
                    <a:pt x="1" y="1"/>
                  </a:cubicBezTo>
                  <a:cubicBezTo>
                    <a:pt x="2" y="0"/>
                    <a:pt x="3" y="1"/>
                    <a:pt x="4" y="1"/>
                  </a:cubicBezTo>
                  <a:cubicBezTo>
                    <a:pt x="9" y="11"/>
                    <a:pt x="9" y="11"/>
                    <a:pt x="9" y="11"/>
                  </a:cubicBezTo>
                  <a:cubicBezTo>
                    <a:pt x="10" y="12"/>
                    <a:pt x="10" y="13"/>
                    <a:pt x="9" y="14"/>
                  </a:cubicBezTo>
                  <a:cubicBezTo>
                    <a:pt x="8" y="14"/>
                    <a:pt x="8" y="14"/>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0"/>
            <p:cNvSpPr>
              <a:spLocks/>
            </p:cNvSpPr>
            <p:nvPr/>
          </p:nvSpPr>
          <p:spPr bwMode="auto">
            <a:xfrm>
              <a:off x="4711998" y="3330466"/>
              <a:ext cx="46772" cy="30175"/>
            </a:xfrm>
            <a:custGeom>
              <a:avLst/>
              <a:gdLst>
                <a:gd name="T0" fmla="*/ 12 w 15"/>
                <a:gd name="T1" fmla="*/ 10 h 10"/>
                <a:gd name="T2" fmla="*/ 11 w 15"/>
                <a:gd name="T3" fmla="*/ 9 h 10"/>
                <a:gd name="T4" fmla="*/ 2 w 15"/>
                <a:gd name="T5" fmla="*/ 4 h 10"/>
                <a:gd name="T6" fmla="*/ 1 w 15"/>
                <a:gd name="T7" fmla="*/ 1 h 10"/>
                <a:gd name="T8" fmla="*/ 3 w 15"/>
                <a:gd name="T9" fmla="*/ 0 h 10"/>
                <a:gd name="T10" fmla="*/ 13 w 15"/>
                <a:gd name="T11" fmla="*/ 6 h 10"/>
                <a:gd name="T12" fmla="*/ 14 w 15"/>
                <a:gd name="T13" fmla="*/ 9 h 10"/>
                <a:gd name="T14" fmla="*/ 12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2" y="10"/>
                  </a:moveTo>
                  <a:cubicBezTo>
                    <a:pt x="12" y="10"/>
                    <a:pt x="12" y="10"/>
                    <a:pt x="11" y="9"/>
                  </a:cubicBezTo>
                  <a:cubicBezTo>
                    <a:pt x="2" y="4"/>
                    <a:pt x="2" y="4"/>
                    <a:pt x="2" y="4"/>
                  </a:cubicBezTo>
                  <a:cubicBezTo>
                    <a:pt x="1" y="3"/>
                    <a:pt x="0" y="2"/>
                    <a:pt x="1" y="1"/>
                  </a:cubicBezTo>
                  <a:cubicBezTo>
                    <a:pt x="1" y="0"/>
                    <a:pt x="3" y="0"/>
                    <a:pt x="3" y="0"/>
                  </a:cubicBezTo>
                  <a:cubicBezTo>
                    <a:pt x="13" y="6"/>
                    <a:pt x="13" y="6"/>
                    <a:pt x="13" y="6"/>
                  </a:cubicBezTo>
                  <a:cubicBezTo>
                    <a:pt x="14" y="7"/>
                    <a:pt x="15" y="8"/>
                    <a:pt x="14" y="9"/>
                  </a:cubicBezTo>
                  <a:cubicBezTo>
                    <a:pt x="14" y="9"/>
                    <a:pt x="13" y="10"/>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1"/>
            <p:cNvSpPr>
              <a:spLocks/>
            </p:cNvSpPr>
            <p:nvPr/>
          </p:nvSpPr>
          <p:spPr bwMode="auto">
            <a:xfrm>
              <a:off x="4463051" y="3185624"/>
              <a:ext cx="42246" cy="27158"/>
            </a:xfrm>
            <a:custGeom>
              <a:avLst/>
              <a:gdLst>
                <a:gd name="T0" fmla="*/ 12 w 14"/>
                <a:gd name="T1" fmla="*/ 9 h 9"/>
                <a:gd name="T2" fmla="*/ 11 w 14"/>
                <a:gd name="T3" fmla="*/ 9 h 9"/>
                <a:gd name="T4" fmla="*/ 1 w 14"/>
                <a:gd name="T5" fmla="*/ 4 h 9"/>
                <a:gd name="T6" fmla="*/ 0 w 14"/>
                <a:gd name="T7" fmla="*/ 1 h 9"/>
                <a:gd name="T8" fmla="*/ 3 w 14"/>
                <a:gd name="T9" fmla="*/ 0 h 9"/>
                <a:gd name="T10" fmla="*/ 13 w 14"/>
                <a:gd name="T11" fmla="*/ 6 h 9"/>
                <a:gd name="T12" fmla="*/ 13 w 14"/>
                <a:gd name="T13" fmla="*/ 8 h 9"/>
                <a:gd name="T14" fmla="*/ 12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2" y="9"/>
                  </a:moveTo>
                  <a:cubicBezTo>
                    <a:pt x="11" y="9"/>
                    <a:pt x="11" y="9"/>
                    <a:pt x="11" y="9"/>
                  </a:cubicBezTo>
                  <a:cubicBezTo>
                    <a:pt x="1" y="4"/>
                    <a:pt x="1" y="4"/>
                    <a:pt x="1" y="4"/>
                  </a:cubicBezTo>
                  <a:cubicBezTo>
                    <a:pt x="0" y="3"/>
                    <a:pt x="0" y="2"/>
                    <a:pt x="0" y="1"/>
                  </a:cubicBezTo>
                  <a:cubicBezTo>
                    <a:pt x="1" y="0"/>
                    <a:pt x="2" y="0"/>
                    <a:pt x="3" y="0"/>
                  </a:cubicBezTo>
                  <a:cubicBezTo>
                    <a:pt x="13" y="6"/>
                    <a:pt x="13" y="6"/>
                    <a:pt x="13" y="6"/>
                  </a:cubicBezTo>
                  <a:cubicBezTo>
                    <a:pt x="13" y="6"/>
                    <a:pt x="14" y="8"/>
                    <a:pt x="13" y="8"/>
                  </a:cubicBezTo>
                  <a:cubicBezTo>
                    <a:pt x="13" y="9"/>
                    <a:pt x="12" y="9"/>
                    <a:pt x="1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2"/>
            <p:cNvSpPr>
              <a:spLocks/>
            </p:cNvSpPr>
            <p:nvPr/>
          </p:nvSpPr>
          <p:spPr bwMode="auto">
            <a:xfrm>
              <a:off x="4731613" y="3265589"/>
              <a:ext cx="45263" cy="12070"/>
            </a:xfrm>
            <a:custGeom>
              <a:avLst/>
              <a:gdLst>
                <a:gd name="T0" fmla="*/ 13 w 15"/>
                <a:gd name="T1" fmla="*/ 4 h 4"/>
                <a:gd name="T2" fmla="*/ 13 w 15"/>
                <a:gd name="T3" fmla="*/ 4 h 4"/>
                <a:gd name="T4" fmla="*/ 2 w 15"/>
                <a:gd name="T5" fmla="*/ 4 h 4"/>
                <a:gd name="T6" fmla="*/ 0 w 15"/>
                <a:gd name="T7" fmla="*/ 2 h 4"/>
                <a:gd name="T8" fmla="*/ 2 w 15"/>
                <a:gd name="T9" fmla="*/ 0 h 4"/>
                <a:gd name="T10" fmla="*/ 2 w 15"/>
                <a:gd name="T11" fmla="*/ 0 h 4"/>
                <a:gd name="T12" fmla="*/ 13 w 15"/>
                <a:gd name="T13" fmla="*/ 0 h 4"/>
                <a:gd name="T14" fmla="*/ 15 w 15"/>
                <a:gd name="T15" fmla="*/ 2 h 4"/>
                <a:gd name="T16" fmla="*/ 13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3" y="4"/>
                  </a:moveTo>
                  <a:cubicBezTo>
                    <a:pt x="13" y="4"/>
                    <a:pt x="13" y="4"/>
                    <a:pt x="13" y="4"/>
                  </a:cubicBezTo>
                  <a:cubicBezTo>
                    <a:pt x="2" y="4"/>
                    <a:pt x="2" y="4"/>
                    <a:pt x="2" y="4"/>
                  </a:cubicBezTo>
                  <a:cubicBezTo>
                    <a:pt x="1" y="4"/>
                    <a:pt x="0" y="3"/>
                    <a:pt x="0" y="2"/>
                  </a:cubicBezTo>
                  <a:cubicBezTo>
                    <a:pt x="0" y="1"/>
                    <a:pt x="1" y="0"/>
                    <a:pt x="2" y="0"/>
                  </a:cubicBezTo>
                  <a:cubicBezTo>
                    <a:pt x="2" y="0"/>
                    <a:pt x="2" y="0"/>
                    <a:pt x="2" y="0"/>
                  </a:cubicBezTo>
                  <a:cubicBezTo>
                    <a:pt x="13" y="0"/>
                    <a:pt x="13" y="0"/>
                    <a:pt x="13" y="0"/>
                  </a:cubicBezTo>
                  <a:cubicBezTo>
                    <a:pt x="15" y="0"/>
                    <a:pt x="15" y="1"/>
                    <a:pt x="15" y="2"/>
                  </a:cubicBezTo>
                  <a:cubicBezTo>
                    <a:pt x="15" y="3"/>
                    <a:pt x="15"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3"/>
            <p:cNvSpPr>
              <a:spLocks/>
            </p:cNvSpPr>
            <p:nvPr/>
          </p:nvSpPr>
          <p:spPr bwMode="auto">
            <a:xfrm>
              <a:off x="4440419" y="3265589"/>
              <a:ext cx="46772" cy="12070"/>
            </a:xfrm>
            <a:custGeom>
              <a:avLst/>
              <a:gdLst>
                <a:gd name="T0" fmla="*/ 13 w 15"/>
                <a:gd name="T1" fmla="*/ 4 h 4"/>
                <a:gd name="T2" fmla="*/ 13 w 15"/>
                <a:gd name="T3" fmla="*/ 4 h 4"/>
                <a:gd name="T4" fmla="*/ 2 w 15"/>
                <a:gd name="T5" fmla="*/ 4 h 4"/>
                <a:gd name="T6" fmla="*/ 0 w 15"/>
                <a:gd name="T7" fmla="*/ 2 h 4"/>
                <a:gd name="T8" fmla="*/ 2 w 15"/>
                <a:gd name="T9" fmla="*/ 0 h 4"/>
                <a:gd name="T10" fmla="*/ 2 w 15"/>
                <a:gd name="T11" fmla="*/ 0 h 4"/>
                <a:gd name="T12" fmla="*/ 13 w 15"/>
                <a:gd name="T13" fmla="*/ 0 h 4"/>
                <a:gd name="T14" fmla="*/ 15 w 15"/>
                <a:gd name="T15" fmla="*/ 2 h 4"/>
                <a:gd name="T16" fmla="*/ 13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3" y="4"/>
                  </a:moveTo>
                  <a:cubicBezTo>
                    <a:pt x="13" y="4"/>
                    <a:pt x="13" y="4"/>
                    <a:pt x="13" y="4"/>
                  </a:cubicBezTo>
                  <a:cubicBezTo>
                    <a:pt x="2" y="4"/>
                    <a:pt x="2" y="4"/>
                    <a:pt x="2" y="4"/>
                  </a:cubicBezTo>
                  <a:cubicBezTo>
                    <a:pt x="1" y="4"/>
                    <a:pt x="0" y="3"/>
                    <a:pt x="0" y="2"/>
                  </a:cubicBezTo>
                  <a:cubicBezTo>
                    <a:pt x="0" y="1"/>
                    <a:pt x="1" y="0"/>
                    <a:pt x="2" y="0"/>
                  </a:cubicBezTo>
                  <a:cubicBezTo>
                    <a:pt x="2" y="0"/>
                    <a:pt x="2" y="0"/>
                    <a:pt x="2" y="0"/>
                  </a:cubicBezTo>
                  <a:cubicBezTo>
                    <a:pt x="13" y="0"/>
                    <a:pt x="13" y="0"/>
                    <a:pt x="13" y="0"/>
                  </a:cubicBezTo>
                  <a:cubicBezTo>
                    <a:pt x="14" y="0"/>
                    <a:pt x="15" y="1"/>
                    <a:pt x="15" y="2"/>
                  </a:cubicBezTo>
                  <a:cubicBezTo>
                    <a:pt x="15" y="3"/>
                    <a:pt x="14"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4"/>
            <p:cNvSpPr>
              <a:spLocks/>
            </p:cNvSpPr>
            <p:nvPr/>
          </p:nvSpPr>
          <p:spPr bwMode="auto">
            <a:xfrm>
              <a:off x="4711998" y="3185624"/>
              <a:ext cx="46772" cy="27158"/>
            </a:xfrm>
            <a:custGeom>
              <a:avLst/>
              <a:gdLst>
                <a:gd name="T0" fmla="*/ 2 w 15"/>
                <a:gd name="T1" fmla="*/ 9 h 9"/>
                <a:gd name="T2" fmla="*/ 1 w 15"/>
                <a:gd name="T3" fmla="*/ 8 h 9"/>
                <a:gd name="T4" fmla="*/ 2 w 15"/>
                <a:gd name="T5" fmla="*/ 6 h 9"/>
                <a:gd name="T6" fmla="*/ 11 w 15"/>
                <a:gd name="T7" fmla="*/ 0 h 9"/>
                <a:gd name="T8" fmla="*/ 14 w 15"/>
                <a:gd name="T9" fmla="*/ 1 h 9"/>
                <a:gd name="T10" fmla="*/ 13 w 15"/>
                <a:gd name="T11" fmla="*/ 4 h 9"/>
                <a:gd name="T12" fmla="*/ 3 w 15"/>
                <a:gd name="T13" fmla="*/ 9 h 9"/>
                <a:gd name="T14" fmla="*/ 2 w 1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2" y="9"/>
                  </a:moveTo>
                  <a:cubicBezTo>
                    <a:pt x="2" y="9"/>
                    <a:pt x="1" y="9"/>
                    <a:pt x="1" y="8"/>
                  </a:cubicBezTo>
                  <a:cubicBezTo>
                    <a:pt x="0" y="8"/>
                    <a:pt x="1" y="6"/>
                    <a:pt x="2" y="6"/>
                  </a:cubicBezTo>
                  <a:cubicBezTo>
                    <a:pt x="11" y="0"/>
                    <a:pt x="11" y="0"/>
                    <a:pt x="11" y="0"/>
                  </a:cubicBezTo>
                  <a:cubicBezTo>
                    <a:pt x="12" y="0"/>
                    <a:pt x="13" y="0"/>
                    <a:pt x="14" y="1"/>
                  </a:cubicBezTo>
                  <a:cubicBezTo>
                    <a:pt x="15" y="2"/>
                    <a:pt x="14" y="3"/>
                    <a:pt x="13" y="4"/>
                  </a:cubicBezTo>
                  <a:cubicBezTo>
                    <a:pt x="3" y="9"/>
                    <a:pt x="3" y="9"/>
                    <a:pt x="3" y="9"/>
                  </a:cubicBezTo>
                  <a:cubicBezTo>
                    <a:pt x="3" y="9"/>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5"/>
            <p:cNvSpPr>
              <a:spLocks/>
            </p:cNvSpPr>
            <p:nvPr/>
          </p:nvSpPr>
          <p:spPr bwMode="auto">
            <a:xfrm>
              <a:off x="4463051" y="3330466"/>
              <a:ext cx="42246" cy="30175"/>
            </a:xfrm>
            <a:custGeom>
              <a:avLst/>
              <a:gdLst>
                <a:gd name="T0" fmla="*/ 2 w 14"/>
                <a:gd name="T1" fmla="*/ 10 h 10"/>
                <a:gd name="T2" fmla="*/ 0 w 14"/>
                <a:gd name="T3" fmla="*/ 9 h 10"/>
                <a:gd name="T4" fmla="*/ 1 w 14"/>
                <a:gd name="T5" fmla="*/ 6 h 10"/>
                <a:gd name="T6" fmla="*/ 11 w 14"/>
                <a:gd name="T7" fmla="*/ 0 h 10"/>
                <a:gd name="T8" fmla="*/ 13 w 14"/>
                <a:gd name="T9" fmla="*/ 1 h 10"/>
                <a:gd name="T10" fmla="*/ 13 w 14"/>
                <a:gd name="T11" fmla="*/ 4 h 10"/>
                <a:gd name="T12" fmla="*/ 3 w 14"/>
                <a:gd name="T13" fmla="*/ 9 h 10"/>
                <a:gd name="T14" fmla="*/ 2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2" y="10"/>
                  </a:moveTo>
                  <a:cubicBezTo>
                    <a:pt x="1" y="10"/>
                    <a:pt x="0" y="9"/>
                    <a:pt x="0" y="9"/>
                  </a:cubicBezTo>
                  <a:cubicBezTo>
                    <a:pt x="0" y="8"/>
                    <a:pt x="0" y="7"/>
                    <a:pt x="1" y="6"/>
                  </a:cubicBezTo>
                  <a:cubicBezTo>
                    <a:pt x="11" y="0"/>
                    <a:pt x="11" y="0"/>
                    <a:pt x="11" y="0"/>
                  </a:cubicBezTo>
                  <a:cubicBezTo>
                    <a:pt x="12" y="0"/>
                    <a:pt x="13" y="0"/>
                    <a:pt x="13" y="1"/>
                  </a:cubicBezTo>
                  <a:cubicBezTo>
                    <a:pt x="14" y="2"/>
                    <a:pt x="13" y="3"/>
                    <a:pt x="13" y="4"/>
                  </a:cubicBezTo>
                  <a:cubicBezTo>
                    <a:pt x="3" y="9"/>
                    <a:pt x="3" y="9"/>
                    <a:pt x="3" y="9"/>
                  </a:cubicBezTo>
                  <a:cubicBezTo>
                    <a:pt x="2" y="10"/>
                    <a:pt x="2" y="10"/>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6"/>
            <p:cNvSpPr>
              <a:spLocks/>
            </p:cNvSpPr>
            <p:nvPr/>
          </p:nvSpPr>
          <p:spPr bwMode="auto">
            <a:xfrm>
              <a:off x="4666735" y="3123764"/>
              <a:ext cx="30175" cy="43755"/>
            </a:xfrm>
            <a:custGeom>
              <a:avLst/>
              <a:gdLst>
                <a:gd name="T0" fmla="*/ 2 w 10"/>
                <a:gd name="T1" fmla="*/ 14 h 14"/>
                <a:gd name="T2" fmla="*/ 1 w 10"/>
                <a:gd name="T3" fmla="*/ 14 h 14"/>
                <a:gd name="T4" fmla="*/ 1 w 10"/>
                <a:gd name="T5" fmla="*/ 11 h 14"/>
                <a:gd name="T6" fmla="*/ 6 w 10"/>
                <a:gd name="T7" fmla="*/ 1 h 14"/>
                <a:gd name="T8" fmla="*/ 9 w 10"/>
                <a:gd name="T9" fmla="*/ 1 h 14"/>
                <a:gd name="T10" fmla="*/ 10 w 10"/>
                <a:gd name="T11" fmla="*/ 3 h 14"/>
                <a:gd name="T12" fmla="*/ 4 w 10"/>
                <a:gd name="T13" fmla="*/ 13 h 14"/>
                <a:gd name="T14" fmla="*/ 2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2" y="14"/>
                  </a:moveTo>
                  <a:cubicBezTo>
                    <a:pt x="2" y="14"/>
                    <a:pt x="2" y="14"/>
                    <a:pt x="1" y="14"/>
                  </a:cubicBezTo>
                  <a:cubicBezTo>
                    <a:pt x="0" y="13"/>
                    <a:pt x="0" y="12"/>
                    <a:pt x="1" y="11"/>
                  </a:cubicBezTo>
                  <a:cubicBezTo>
                    <a:pt x="6" y="1"/>
                    <a:pt x="6" y="1"/>
                    <a:pt x="6" y="1"/>
                  </a:cubicBezTo>
                  <a:cubicBezTo>
                    <a:pt x="7" y="1"/>
                    <a:pt x="8" y="0"/>
                    <a:pt x="9" y="1"/>
                  </a:cubicBezTo>
                  <a:cubicBezTo>
                    <a:pt x="10" y="1"/>
                    <a:pt x="10" y="3"/>
                    <a:pt x="10" y="3"/>
                  </a:cubicBezTo>
                  <a:cubicBezTo>
                    <a:pt x="4" y="13"/>
                    <a:pt x="4" y="13"/>
                    <a:pt x="4" y="13"/>
                  </a:cubicBezTo>
                  <a:cubicBezTo>
                    <a:pt x="4" y="14"/>
                    <a:pt x="3"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7"/>
            <p:cNvSpPr>
              <a:spLocks/>
            </p:cNvSpPr>
            <p:nvPr/>
          </p:nvSpPr>
          <p:spPr bwMode="auto">
            <a:xfrm>
              <a:off x="4521893" y="3377238"/>
              <a:ext cx="30175" cy="42246"/>
            </a:xfrm>
            <a:custGeom>
              <a:avLst/>
              <a:gdLst>
                <a:gd name="T0" fmla="*/ 2 w 10"/>
                <a:gd name="T1" fmla="*/ 14 h 14"/>
                <a:gd name="T2" fmla="*/ 1 w 10"/>
                <a:gd name="T3" fmla="*/ 14 h 14"/>
                <a:gd name="T4" fmla="*/ 0 w 10"/>
                <a:gd name="T5" fmla="*/ 11 h 14"/>
                <a:gd name="T6" fmla="*/ 6 w 10"/>
                <a:gd name="T7" fmla="*/ 1 h 14"/>
                <a:gd name="T8" fmla="*/ 9 w 10"/>
                <a:gd name="T9" fmla="*/ 1 h 14"/>
                <a:gd name="T10" fmla="*/ 9 w 10"/>
                <a:gd name="T11" fmla="*/ 3 h 14"/>
                <a:gd name="T12" fmla="*/ 4 w 10"/>
                <a:gd name="T13" fmla="*/ 13 h 14"/>
                <a:gd name="T14" fmla="*/ 2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2" y="14"/>
                  </a:moveTo>
                  <a:cubicBezTo>
                    <a:pt x="2" y="14"/>
                    <a:pt x="1" y="14"/>
                    <a:pt x="1" y="14"/>
                  </a:cubicBezTo>
                  <a:cubicBezTo>
                    <a:pt x="0" y="13"/>
                    <a:pt x="0" y="12"/>
                    <a:pt x="0" y="11"/>
                  </a:cubicBezTo>
                  <a:cubicBezTo>
                    <a:pt x="6" y="1"/>
                    <a:pt x="6" y="1"/>
                    <a:pt x="6" y="1"/>
                  </a:cubicBezTo>
                  <a:cubicBezTo>
                    <a:pt x="7" y="0"/>
                    <a:pt x="8" y="0"/>
                    <a:pt x="9" y="1"/>
                  </a:cubicBezTo>
                  <a:cubicBezTo>
                    <a:pt x="10" y="1"/>
                    <a:pt x="10" y="2"/>
                    <a:pt x="9" y="3"/>
                  </a:cubicBezTo>
                  <a:cubicBezTo>
                    <a:pt x="4" y="13"/>
                    <a:pt x="4" y="13"/>
                    <a:pt x="4" y="13"/>
                  </a:cubicBezTo>
                  <a:cubicBezTo>
                    <a:pt x="3" y="14"/>
                    <a:pt x="3"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8"/>
            <p:cNvSpPr>
              <a:spLocks noEditPoints="1"/>
            </p:cNvSpPr>
            <p:nvPr/>
          </p:nvSpPr>
          <p:spPr bwMode="auto">
            <a:xfrm>
              <a:off x="4360455" y="3025694"/>
              <a:ext cx="497895" cy="493369"/>
            </a:xfrm>
            <a:custGeom>
              <a:avLst/>
              <a:gdLst>
                <a:gd name="T0" fmla="*/ 81 w 161"/>
                <a:gd name="T1" fmla="*/ 160 h 160"/>
                <a:gd name="T2" fmla="*/ 0 w 161"/>
                <a:gd name="T3" fmla="*/ 80 h 160"/>
                <a:gd name="T4" fmla="*/ 81 w 161"/>
                <a:gd name="T5" fmla="*/ 0 h 160"/>
                <a:gd name="T6" fmla="*/ 161 w 161"/>
                <a:gd name="T7" fmla="*/ 80 h 160"/>
                <a:gd name="T8" fmla="*/ 81 w 161"/>
                <a:gd name="T9" fmla="*/ 160 h 160"/>
                <a:gd name="T10" fmla="*/ 81 w 161"/>
                <a:gd name="T11" fmla="*/ 10 h 160"/>
                <a:gd name="T12" fmla="*/ 11 w 161"/>
                <a:gd name="T13" fmla="*/ 80 h 160"/>
                <a:gd name="T14" fmla="*/ 81 w 161"/>
                <a:gd name="T15" fmla="*/ 150 h 160"/>
                <a:gd name="T16" fmla="*/ 150 w 161"/>
                <a:gd name="T17" fmla="*/ 80 h 160"/>
                <a:gd name="T18" fmla="*/ 81 w 161"/>
                <a:gd name="T19" fmla="*/ 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0">
                  <a:moveTo>
                    <a:pt x="81" y="160"/>
                  </a:moveTo>
                  <a:cubicBezTo>
                    <a:pt x="36" y="160"/>
                    <a:pt x="0" y="124"/>
                    <a:pt x="0" y="80"/>
                  </a:cubicBezTo>
                  <a:cubicBezTo>
                    <a:pt x="0" y="36"/>
                    <a:pt x="36" y="0"/>
                    <a:pt x="81" y="0"/>
                  </a:cubicBezTo>
                  <a:cubicBezTo>
                    <a:pt x="125" y="0"/>
                    <a:pt x="161" y="36"/>
                    <a:pt x="161" y="80"/>
                  </a:cubicBezTo>
                  <a:cubicBezTo>
                    <a:pt x="161" y="124"/>
                    <a:pt x="125" y="160"/>
                    <a:pt x="81" y="160"/>
                  </a:cubicBezTo>
                  <a:close/>
                  <a:moveTo>
                    <a:pt x="81" y="10"/>
                  </a:moveTo>
                  <a:cubicBezTo>
                    <a:pt x="42" y="10"/>
                    <a:pt x="11" y="42"/>
                    <a:pt x="11" y="80"/>
                  </a:cubicBezTo>
                  <a:cubicBezTo>
                    <a:pt x="11" y="119"/>
                    <a:pt x="42" y="150"/>
                    <a:pt x="81" y="150"/>
                  </a:cubicBezTo>
                  <a:cubicBezTo>
                    <a:pt x="119" y="150"/>
                    <a:pt x="150" y="119"/>
                    <a:pt x="150" y="80"/>
                  </a:cubicBezTo>
                  <a:cubicBezTo>
                    <a:pt x="150" y="42"/>
                    <a:pt x="119" y="10"/>
                    <a:pt x="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9"/>
            <p:cNvSpPr>
              <a:spLocks noEditPoints="1"/>
            </p:cNvSpPr>
            <p:nvPr/>
          </p:nvSpPr>
          <p:spPr bwMode="auto">
            <a:xfrm>
              <a:off x="4407226" y="3070957"/>
              <a:ext cx="404351" cy="404351"/>
            </a:xfrm>
            <a:custGeom>
              <a:avLst/>
              <a:gdLst>
                <a:gd name="T0" fmla="*/ 66 w 131"/>
                <a:gd name="T1" fmla="*/ 131 h 131"/>
                <a:gd name="T2" fmla="*/ 0 w 131"/>
                <a:gd name="T3" fmla="*/ 65 h 131"/>
                <a:gd name="T4" fmla="*/ 66 w 131"/>
                <a:gd name="T5" fmla="*/ 0 h 131"/>
                <a:gd name="T6" fmla="*/ 131 w 131"/>
                <a:gd name="T7" fmla="*/ 65 h 131"/>
                <a:gd name="T8" fmla="*/ 66 w 131"/>
                <a:gd name="T9" fmla="*/ 131 h 131"/>
                <a:gd name="T10" fmla="*/ 66 w 131"/>
                <a:gd name="T11" fmla="*/ 2 h 131"/>
                <a:gd name="T12" fmla="*/ 3 w 131"/>
                <a:gd name="T13" fmla="*/ 65 h 131"/>
                <a:gd name="T14" fmla="*/ 66 w 131"/>
                <a:gd name="T15" fmla="*/ 128 h 131"/>
                <a:gd name="T16" fmla="*/ 128 w 131"/>
                <a:gd name="T17" fmla="*/ 65 h 131"/>
                <a:gd name="T18" fmla="*/ 66 w 131"/>
                <a:gd name="T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131"/>
                  </a:moveTo>
                  <a:cubicBezTo>
                    <a:pt x="29" y="131"/>
                    <a:pt x="0" y="101"/>
                    <a:pt x="0" y="65"/>
                  </a:cubicBezTo>
                  <a:cubicBezTo>
                    <a:pt x="0" y="29"/>
                    <a:pt x="29" y="0"/>
                    <a:pt x="66" y="0"/>
                  </a:cubicBezTo>
                  <a:cubicBezTo>
                    <a:pt x="102" y="0"/>
                    <a:pt x="131" y="29"/>
                    <a:pt x="131" y="65"/>
                  </a:cubicBezTo>
                  <a:cubicBezTo>
                    <a:pt x="131" y="101"/>
                    <a:pt x="102" y="131"/>
                    <a:pt x="66" y="131"/>
                  </a:cubicBezTo>
                  <a:close/>
                  <a:moveTo>
                    <a:pt x="66" y="2"/>
                  </a:moveTo>
                  <a:cubicBezTo>
                    <a:pt x="31" y="2"/>
                    <a:pt x="3" y="31"/>
                    <a:pt x="3" y="65"/>
                  </a:cubicBezTo>
                  <a:cubicBezTo>
                    <a:pt x="3" y="100"/>
                    <a:pt x="31" y="128"/>
                    <a:pt x="66" y="128"/>
                  </a:cubicBezTo>
                  <a:cubicBezTo>
                    <a:pt x="100" y="128"/>
                    <a:pt x="128" y="100"/>
                    <a:pt x="128" y="65"/>
                  </a:cubicBezTo>
                  <a:cubicBezTo>
                    <a:pt x="128" y="31"/>
                    <a:pt x="100" y="2"/>
                    <a:pt x="6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0"/>
            <p:cNvSpPr>
              <a:spLocks/>
            </p:cNvSpPr>
            <p:nvPr/>
          </p:nvSpPr>
          <p:spPr bwMode="auto">
            <a:xfrm>
              <a:off x="4598841" y="3161484"/>
              <a:ext cx="18105" cy="110141"/>
            </a:xfrm>
            <a:custGeom>
              <a:avLst/>
              <a:gdLst>
                <a:gd name="T0" fmla="*/ 3 w 6"/>
                <a:gd name="T1" fmla="*/ 36 h 36"/>
                <a:gd name="T2" fmla="*/ 0 w 6"/>
                <a:gd name="T3" fmla="*/ 33 h 36"/>
                <a:gd name="T4" fmla="*/ 0 w 6"/>
                <a:gd name="T5" fmla="*/ 2 h 36"/>
                <a:gd name="T6" fmla="*/ 3 w 6"/>
                <a:gd name="T7" fmla="*/ 0 h 36"/>
                <a:gd name="T8" fmla="*/ 6 w 6"/>
                <a:gd name="T9" fmla="*/ 2 h 36"/>
                <a:gd name="T10" fmla="*/ 6 w 6"/>
                <a:gd name="T11" fmla="*/ 33 h 36"/>
                <a:gd name="T12" fmla="*/ 3 w 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 h="36">
                  <a:moveTo>
                    <a:pt x="3" y="36"/>
                  </a:moveTo>
                  <a:cubicBezTo>
                    <a:pt x="2" y="36"/>
                    <a:pt x="0" y="34"/>
                    <a:pt x="0" y="33"/>
                  </a:cubicBezTo>
                  <a:cubicBezTo>
                    <a:pt x="0" y="2"/>
                    <a:pt x="0" y="2"/>
                    <a:pt x="0" y="2"/>
                  </a:cubicBezTo>
                  <a:cubicBezTo>
                    <a:pt x="0" y="1"/>
                    <a:pt x="2" y="0"/>
                    <a:pt x="3" y="0"/>
                  </a:cubicBezTo>
                  <a:cubicBezTo>
                    <a:pt x="4" y="0"/>
                    <a:pt x="6" y="1"/>
                    <a:pt x="6" y="2"/>
                  </a:cubicBezTo>
                  <a:cubicBezTo>
                    <a:pt x="6" y="33"/>
                    <a:pt x="6" y="33"/>
                    <a:pt x="6" y="33"/>
                  </a:cubicBezTo>
                  <a:cubicBezTo>
                    <a:pt x="6" y="34"/>
                    <a:pt x="4" y="36"/>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1"/>
            <p:cNvSpPr>
              <a:spLocks/>
            </p:cNvSpPr>
            <p:nvPr/>
          </p:nvSpPr>
          <p:spPr bwMode="auto">
            <a:xfrm>
              <a:off x="4604876" y="3262571"/>
              <a:ext cx="101088" cy="15088"/>
            </a:xfrm>
            <a:custGeom>
              <a:avLst/>
              <a:gdLst>
                <a:gd name="T0" fmla="*/ 30 w 33"/>
                <a:gd name="T1" fmla="*/ 5 h 5"/>
                <a:gd name="T2" fmla="*/ 3 w 33"/>
                <a:gd name="T3" fmla="*/ 5 h 5"/>
                <a:gd name="T4" fmla="*/ 0 w 33"/>
                <a:gd name="T5" fmla="*/ 3 h 5"/>
                <a:gd name="T6" fmla="*/ 3 w 33"/>
                <a:gd name="T7" fmla="*/ 0 h 5"/>
                <a:gd name="T8" fmla="*/ 30 w 33"/>
                <a:gd name="T9" fmla="*/ 0 h 5"/>
                <a:gd name="T10" fmla="*/ 33 w 33"/>
                <a:gd name="T11" fmla="*/ 3 h 5"/>
                <a:gd name="T12" fmla="*/ 30 w 3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3" h="5">
                  <a:moveTo>
                    <a:pt x="30" y="5"/>
                  </a:moveTo>
                  <a:cubicBezTo>
                    <a:pt x="3" y="5"/>
                    <a:pt x="3" y="5"/>
                    <a:pt x="3" y="5"/>
                  </a:cubicBezTo>
                  <a:cubicBezTo>
                    <a:pt x="1" y="5"/>
                    <a:pt x="0" y="4"/>
                    <a:pt x="0" y="3"/>
                  </a:cubicBezTo>
                  <a:cubicBezTo>
                    <a:pt x="0" y="1"/>
                    <a:pt x="1" y="0"/>
                    <a:pt x="3" y="0"/>
                  </a:cubicBezTo>
                  <a:cubicBezTo>
                    <a:pt x="30" y="0"/>
                    <a:pt x="30" y="0"/>
                    <a:pt x="30" y="0"/>
                  </a:cubicBezTo>
                  <a:cubicBezTo>
                    <a:pt x="32" y="0"/>
                    <a:pt x="33" y="1"/>
                    <a:pt x="33" y="3"/>
                  </a:cubicBezTo>
                  <a:cubicBezTo>
                    <a:pt x="33" y="4"/>
                    <a:pt x="32" y="5"/>
                    <a:pt x="3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2"/>
            <p:cNvSpPr>
              <a:spLocks noChangeArrowheads="1"/>
            </p:cNvSpPr>
            <p:nvPr/>
          </p:nvSpPr>
          <p:spPr bwMode="auto">
            <a:xfrm>
              <a:off x="4589788" y="3253518"/>
              <a:ext cx="36211" cy="362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lobe"/>
          <p:cNvGrpSpPr/>
          <p:nvPr/>
        </p:nvGrpSpPr>
        <p:grpSpPr>
          <a:xfrm>
            <a:off x="2273304" y="1633573"/>
            <a:ext cx="564281" cy="745334"/>
            <a:chOff x="2136524" y="1364535"/>
            <a:chExt cx="564281" cy="745334"/>
          </a:xfrm>
        </p:grpSpPr>
        <p:sp>
          <p:nvSpPr>
            <p:cNvPr id="83" name="Oval 80"/>
            <p:cNvSpPr>
              <a:spLocks noChangeArrowheads="1"/>
            </p:cNvSpPr>
            <p:nvPr/>
          </p:nvSpPr>
          <p:spPr bwMode="auto">
            <a:xfrm>
              <a:off x="2148594" y="1456571"/>
              <a:ext cx="472246" cy="472246"/>
            </a:xfrm>
            <a:prstGeom prst="ellipse">
              <a:avLst/>
            </a:pr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1"/>
            <p:cNvSpPr>
              <a:spLocks noEditPoints="1"/>
            </p:cNvSpPr>
            <p:nvPr/>
          </p:nvSpPr>
          <p:spPr bwMode="auto">
            <a:xfrm>
              <a:off x="2136524" y="1364535"/>
              <a:ext cx="564281" cy="745334"/>
            </a:xfrm>
            <a:custGeom>
              <a:avLst/>
              <a:gdLst>
                <a:gd name="T0" fmla="*/ 183 w 183"/>
                <a:gd name="T1" fmla="*/ 107 h 242"/>
                <a:gd name="T2" fmla="*/ 86 w 183"/>
                <a:gd name="T3" fmla="*/ 4 h 242"/>
                <a:gd name="T4" fmla="*/ 80 w 183"/>
                <a:gd name="T5" fmla="*/ 0 h 242"/>
                <a:gd name="T6" fmla="*/ 73 w 183"/>
                <a:gd name="T7" fmla="*/ 7 h 242"/>
                <a:gd name="T8" fmla="*/ 76 w 183"/>
                <a:gd name="T9" fmla="*/ 13 h 242"/>
                <a:gd name="T10" fmla="*/ 76 w 183"/>
                <a:gd name="T11" fmla="*/ 27 h 242"/>
                <a:gd name="T12" fmla="*/ 0 w 183"/>
                <a:gd name="T13" fmla="*/ 107 h 242"/>
                <a:gd name="T14" fmla="*/ 72 w 183"/>
                <a:gd name="T15" fmla="*/ 186 h 242"/>
                <a:gd name="T16" fmla="*/ 72 w 183"/>
                <a:gd name="T17" fmla="*/ 218 h 242"/>
                <a:gd name="T18" fmla="*/ 46 w 183"/>
                <a:gd name="T19" fmla="*/ 218 h 242"/>
                <a:gd name="T20" fmla="*/ 46 w 183"/>
                <a:gd name="T21" fmla="*/ 242 h 242"/>
                <a:gd name="T22" fmla="*/ 113 w 183"/>
                <a:gd name="T23" fmla="*/ 242 h 242"/>
                <a:gd name="T24" fmla="*/ 113 w 183"/>
                <a:gd name="T25" fmla="*/ 218 h 242"/>
                <a:gd name="T26" fmla="*/ 87 w 183"/>
                <a:gd name="T27" fmla="*/ 218 h 242"/>
                <a:gd name="T28" fmla="*/ 87 w 183"/>
                <a:gd name="T29" fmla="*/ 210 h 242"/>
                <a:gd name="T30" fmla="*/ 183 w 183"/>
                <a:gd name="T31" fmla="*/ 107 h 242"/>
                <a:gd name="T32" fmla="*/ 176 w 183"/>
                <a:gd name="T33" fmla="*/ 107 h 242"/>
                <a:gd name="T34" fmla="*/ 87 w 183"/>
                <a:gd name="T35" fmla="*/ 203 h 242"/>
                <a:gd name="T36" fmla="*/ 87 w 183"/>
                <a:gd name="T37" fmla="*/ 186 h 242"/>
                <a:gd name="T38" fmla="*/ 160 w 183"/>
                <a:gd name="T39" fmla="*/ 107 h 242"/>
                <a:gd name="T40" fmla="*/ 83 w 183"/>
                <a:gd name="T41" fmla="*/ 27 h 242"/>
                <a:gd name="T42" fmla="*/ 83 w 183"/>
                <a:gd name="T43" fmla="*/ 13 h 242"/>
                <a:gd name="T44" fmla="*/ 85 w 183"/>
                <a:gd name="T45" fmla="*/ 10 h 242"/>
                <a:gd name="T46" fmla="*/ 176 w 183"/>
                <a:gd name="T47" fmla="*/ 107 h 242"/>
                <a:gd name="T48" fmla="*/ 80 w 183"/>
                <a:gd name="T49" fmla="*/ 33 h 242"/>
                <a:gd name="T50" fmla="*/ 154 w 183"/>
                <a:gd name="T51" fmla="*/ 107 h 242"/>
                <a:gd name="T52" fmla="*/ 153 w 183"/>
                <a:gd name="T53" fmla="*/ 109 h 242"/>
                <a:gd name="T54" fmla="*/ 77 w 183"/>
                <a:gd name="T55" fmla="*/ 123 h 242"/>
                <a:gd name="T56" fmla="*/ 9 w 183"/>
                <a:gd name="T57" fmla="*/ 91 h 242"/>
                <a:gd name="T58" fmla="*/ 80 w 183"/>
                <a:gd name="T59" fmla="*/ 33 h 242"/>
                <a:gd name="T60" fmla="*/ 7 w 183"/>
                <a:gd name="T61" fmla="*/ 107 h 242"/>
                <a:gd name="T62" fmla="*/ 7 w 183"/>
                <a:gd name="T63" fmla="*/ 100 h 242"/>
                <a:gd name="T64" fmla="*/ 76 w 183"/>
                <a:gd name="T65" fmla="*/ 129 h 242"/>
                <a:gd name="T66" fmla="*/ 99 w 183"/>
                <a:gd name="T67" fmla="*/ 131 h 242"/>
                <a:gd name="T68" fmla="*/ 153 w 183"/>
                <a:gd name="T69" fmla="*/ 118 h 242"/>
                <a:gd name="T70" fmla="*/ 80 w 183"/>
                <a:gd name="T71" fmla="*/ 180 h 242"/>
                <a:gd name="T72" fmla="*/ 7 w 183"/>
                <a:gd name="T73" fmla="*/ 10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242">
                  <a:moveTo>
                    <a:pt x="183" y="107"/>
                  </a:moveTo>
                  <a:cubicBezTo>
                    <a:pt x="183" y="52"/>
                    <a:pt x="140" y="7"/>
                    <a:pt x="86" y="4"/>
                  </a:cubicBezTo>
                  <a:cubicBezTo>
                    <a:pt x="84" y="1"/>
                    <a:pt x="82" y="0"/>
                    <a:pt x="80" y="0"/>
                  </a:cubicBezTo>
                  <a:cubicBezTo>
                    <a:pt x="76" y="0"/>
                    <a:pt x="73" y="3"/>
                    <a:pt x="73" y="7"/>
                  </a:cubicBezTo>
                  <a:cubicBezTo>
                    <a:pt x="73" y="9"/>
                    <a:pt x="74" y="12"/>
                    <a:pt x="76" y="13"/>
                  </a:cubicBezTo>
                  <a:cubicBezTo>
                    <a:pt x="76" y="27"/>
                    <a:pt x="76" y="27"/>
                    <a:pt x="76" y="27"/>
                  </a:cubicBezTo>
                  <a:cubicBezTo>
                    <a:pt x="34" y="29"/>
                    <a:pt x="0" y="64"/>
                    <a:pt x="0" y="107"/>
                  </a:cubicBezTo>
                  <a:cubicBezTo>
                    <a:pt x="0" y="148"/>
                    <a:pt x="32" y="182"/>
                    <a:pt x="72" y="186"/>
                  </a:cubicBezTo>
                  <a:cubicBezTo>
                    <a:pt x="72" y="218"/>
                    <a:pt x="72" y="218"/>
                    <a:pt x="72" y="218"/>
                  </a:cubicBezTo>
                  <a:cubicBezTo>
                    <a:pt x="46" y="218"/>
                    <a:pt x="46" y="218"/>
                    <a:pt x="46" y="218"/>
                  </a:cubicBezTo>
                  <a:cubicBezTo>
                    <a:pt x="46" y="242"/>
                    <a:pt x="46" y="242"/>
                    <a:pt x="46" y="242"/>
                  </a:cubicBezTo>
                  <a:cubicBezTo>
                    <a:pt x="113" y="242"/>
                    <a:pt x="113" y="242"/>
                    <a:pt x="113" y="242"/>
                  </a:cubicBezTo>
                  <a:cubicBezTo>
                    <a:pt x="113" y="218"/>
                    <a:pt x="113" y="218"/>
                    <a:pt x="113" y="218"/>
                  </a:cubicBezTo>
                  <a:cubicBezTo>
                    <a:pt x="87" y="218"/>
                    <a:pt x="87" y="218"/>
                    <a:pt x="87" y="218"/>
                  </a:cubicBezTo>
                  <a:cubicBezTo>
                    <a:pt x="87" y="210"/>
                    <a:pt x="87" y="210"/>
                    <a:pt x="87" y="210"/>
                  </a:cubicBezTo>
                  <a:cubicBezTo>
                    <a:pt x="141" y="206"/>
                    <a:pt x="183" y="161"/>
                    <a:pt x="183" y="107"/>
                  </a:cubicBezTo>
                  <a:close/>
                  <a:moveTo>
                    <a:pt x="176" y="107"/>
                  </a:moveTo>
                  <a:cubicBezTo>
                    <a:pt x="176" y="157"/>
                    <a:pt x="137" y="199"/>
                    <a:pt x="87" y="203"/>
                  </a:cubicBezTo>
                  <a:cubicBezTo>
                    <a:pt x="87" y="186"/>
                    <a:pt x="87" y="186"/>
                    <a:pt x="87" y="186"/>
                  </a:cubicBezTo>
                  <a:cubicBezTo>
                    <a:pt x="128" y="183"/>
                    <a:pt x="160" y="148"/>
                    <a:pt x="160" y="107"/>
                  </a:cubicBezTo>
                  <a:cubicBezTo>
                    <a:pt x="160" y="63"/>
                    <a:pt x="126" y="28"/>
                    <a:pt x="83" y="27"/>
                  </a:cubicBezTo>
                  <a:cubicBezTo>
                    <a:pt x="83" y="13"/>
                    <a:pt x="83" y="13"/>
                    <a:pt x="83" y="13"/>
                  </a:cubicBezTo>
                  <a:cubicBezTo>
                    <a:pt x="84" y="12"/>
                    <a:pt x="85" y="11"/>
                    <a:pt x="85" y="10"/>
                  </a:cubicBezTo>
                  <a:cubicBezTo>
                    <a:pt x="136" y="13"/>
                    <a:pt x="176" y="55"/>
                    <a:pt x="176" y="107"/>
                  </a:cubicBezTo>
                  <a:close/>
                  <a:moveTo>
                    <a:pt x="80" y="33"/>
                  </a:moveTo>
                  <a:cubicBezTo>
                    <a:pt x="121" y="33"/>
                    <a:pt x="154" y="66"/>
                    <a:pt x="154" y="107"/>
                  </a:cubicBezTo>
                  <a:cubicBezTo>
                    <a:pt x="154" y="108"/>
                    <a:pt x="154" y="109"/>
                    <a:pt x="153" y="109"/>
                  </a:cubicBezTo>
                  <a:cubicBezTo>
                    <a:pt x="150" y="112"/>
                    <a:pt x="127" y="129"/>
                    <a:pt x="77" y="123"/>
                  </a:cubicBezTo>
                  <a:cubicBezTo>
                    <a:pt x="32" y="117"/>
                    <a:pt x="13" y="97"/>
                    <a:pt x="9" y="91"/>
                  </a:cubicBezTo>
                  <a:cubicBezTo>
                    <a:pt x="16" y="58"/>
                    <a:pt x="45" y="33"/>
                    <a:pt x="80" y="33"/>
                  </a:cubicBezTo>
                  <a:close/>
                  <a:moveTo>
                    <a:pt x="7" y="107"/>
                  </a:moveTo>
                  <a:cubicBezTo>
                    <a:pt x="7" y="104"/>
                    <a:pt x="7" y="102"/>
                    <a:pt x="7" y="100"/>
                  </a:cubicBezTo>
                  <a:cubicBezTo>
                    <a:pt x="16" y="109"/>
                    <a:pt x="37" y="124"/>
                    <a:pt x="76" y="129"/>
                  </a:cubicBezTo>
                  <a:cubicBezTo>
                    <a:pt x="85" y="130"/>
                    <a:pt x="92" y="131"/>
                    <a:pt x="99" y="131"/>
                  </a:cubicBezTo>
                  <a:cubicBezTo>
                    <a:pt x="127" y="131"/>
                    <a:pt x="144" y="123"/>
                    <a:pt x="153" y="118"/>
                  </a:cubicBezTo>
                  <a:cubicBezTo>
                    <a:pt x="147" y="153"/>
                    <a:pt x="117" y="180"/>
                    <a:pt x="80" y="180"/>
                  </a:cubicBezTo>
                  <a:cubicBezTo>
                    <a:pt x="40" y="180"/>
                    <a:pt x="7" y="147"/>
                    <a:pt x="7"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 name="smart phone"/>
          <p:cNvGrpSpPr/>
          <p:nvPr/>
        </p:nvGrpSpPr>
        <p:grpSpPr>
          <a:xfrm>
            <a:off x="2550917" y="2967329"/>
            <a:ext cx="280632" cy="493369"/>
            <a:chOff x="2414138" y="2698290"/>
            <a:chExt cx="280632" cy="493369"/>
          </a:xfrm>
        </p:grpSpPr>
        <p:sp>
          <p:nvSpPr>
            <p:cNvPr id="86" name="Freeform 83"/>
            <p:cNvSpPr>
              <a:spLocks/>
            </p:cNvSpPr>
            <p:nvPr/>
          </p:nvSpPr>
          <p:spPr bwMode="auto">
            <a:xfrm>
              <a:off x="2420173" y="2704325"/>
              <a:ext cx="268561" cy="481299"/>
            </a:xfrm>
            <a:custGeom>
              <a:avLst/>
              <a:gdLst>
                <a:gd name="T0" fmla="*/ 87 w 87"/>
                <a:gd name="T1" fmla="*/ 142 h 156"/>
                <a:gd name="T2" fmla="*/ 73 w 87"/>
                <a:gd name="T3" fmla="*/ 156 h 156"/>
                <a:gd name="T4" fmla="*/ 13 w 87"/>
                <a:gd name="T5" fmla="*/ 156 h 156"/>
                <a:gd name="T6" fmla="*/ 0 w 87"/>
                <a:gd name="T7" fmla="*/ 142 h 156"/>
                <a:gd name="T8" fmla="*/ 0 w 87"/>
                <a:gd name="T9" fmla="*/ 13 h 156"/>
                <a:gd name="T10" fmla="*/ 13 w 87"/>
                <a:gd name="T11" fmla="*/ 0 h 156"/>
                <a:gd name="T12" fmla="*/ 73 w 87"/>
                <a:gd name="T13" fmla="*/ 0 h 156"/>
                <a:gd name="T14" fmla="*/ 87 w 87"/>
                <a:gd name="T15" fmla="*/ 13 h 156"/>
                <a:gd name="T16" fmla="*/ 87 w 87"/>
                <a:gd name="T17" fmla="*/ 142 h 156"/>
                <a:gd name="T18" fmla="*/ 87 w 87"/>
                <a:gd name="T19"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56">
                  <a:moveTo>
                    <a:pt x="87" y="142"/>
                  </a:moveTo>
                  <a:cubicBezTo>
                    <a:pt x="87" y="149"/>
                    <a:pt x="80" y="156"/>
                    <a:pt x="73" y="156"/>
                  </a:cubicBezTo>
                  <a:cubicBezTo>
                    <a:pt x="13" y="156"/>
                    <a:pt x="13" y="156"/>
                    <a:pt x="13" y="156"/>
                  </a:cubicBezTo>
                  <a:cubicBezTo>
                    <a:pt x="7" y="156"/>
                    <a:pt x="0" y="149"/>
                    <a:pt x="0" y="142"/>
                  </a:cubicBezTo>
                  <a:cubicBezTo>
                    <a:pt x="0" y="13"/>
                    <a:pt x="0" y="13"/>
                    <a:pt x="0" y="13"/>
                  </a:cubicBezTo>
                  <a:cubicBezTo>
                    <a:pt x="0" y="5"/>
                    <a:pt x="7" y="0"/>
                    <a:pt x="13" y="0"/>
                  </a:cubicBezTo>
                  <a:cubicBezTo>
                    <a:pt x="73" y="0"/>
                    <a:pt x="73" y="0"/>
                    <a:pt x="73" y="0"/>
                  </a:cubicBezTo>
                  <a:cubicBezTo>
                    <a:pt x="80" y="0"/>
                    <a:pt x="87" y="5"/>
                    <a:pt x="87" y="13"/>
                  </a:cubicBezTo>
                  <a:cubicBezTo>
                    <a:pt x="87" y="142"/>
                    <a:pt x="87" y="142"/>
                    <a:pt x="87" y="142"/>
                  </a:cubicBezTo>
                  <a:cubicBezTo>
                    <a:pt x="87" y="142"/>
                    <a:pt x="87" y="142"/>
                    <a:pt x="87" y="14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4"/>
            <p:cNvSpPr>
              <a:spLocks noEditPoints="1"/>
            </p:cNvSpPr>
            <p:nvPr/>
          </p:nvSpPr>
          <p:spPr bwMode="auto">
            <a:xfrm>
              <a:off x="2414138" y="2698290"/>
              <a:ext cx="280632" cy="493369"/>
            </a:xfrm>
            <a:custGeom>
              <a:avLst/>
              <a:gdLst>
                <a:gd name="T0" fmla="*/ 75 w 91"/>
                <a:gd name="T1" fmla="*/ 160 h 160"/>
                <a:gd name="T2" fmla="*/ 15 w 91"/>
                <a:gd name="T3" fmla="*/ 160 h 160"/>
                <a:gd name="T4" fmla="*/ 0 w 91"/>
                <a:gd name="T5" fmla="*/ 144 h 160"/>
                <a:gd name="T6" fmla="*/ 0 w 91"/>
                <a:gd name="T7" fmla="*/ 15 h 160"/>
                <a:gd name="T8" fmla="*/ 15 w 91"/>
                <a:gd name="T9" fmla="*/ 0 h 160"/>
                <a:gd name="T10" fmla="*/ 75 w 91"/>
                <a:gd name="T11" fmla="*/ 0 h 160"/>
                <a:gd name="T12" fmla="*/ 91 w 91"/>
                <a:gd name="T13" fmla="*/ 15 h 160"/>
                <a:gd name="T14" fmla="*/ 91 w 91"/>
                <a:gd name="T15" fmla="*/ 144 h 160"/>
                <a:gd name="T16" fmla="*/ 75 w 91"/>
                <a:gd name="T17" fmla="*/ 160 h 160"/>
                <a:gd name="T18" fmla="*/ 15 w 91"/>
                <a:gd name="T19" fmla="*/ 4 h 160"/>
                <a:gd name="T20" fmla="*/ 4 w 91"/>
                <a:gd name="T21" fmla="*/ 15 h 160"/>
                <a:gd name="T22" fmla="*/ 4 w 91"/>
                <a:gd name="T23" fmla="*/ 144 h 160"/>
                <a:gd name="T24" fmla="*/ 15 w 91"/>
                <a:gd name="T25" fmla="*/ 156 h 160"/>
                <a:gd name="T26" fmla="*/ 75 w 91"/>
                <a:gd name="T27" fmla="*/ 156 h 160"/>
                <a:gd name="T28" fmla="*/ 86 w 91"/>
                <a:gd name="T29" fmla="*/ 144 h 160"/>
                <a:gd name="T30" fmla="*/ 86 w 91"/>
                <a:gd name="T31" fmla="*/ 15 h 160"/>
                <a:gd name="T32" fmla="*/ 75 w 91"/>
                <a:gd name="T33" fmla="*/ 4 h 160"/>
                <a:gd name="T34" fmla="*/ 15 w 91"/>
                <a:gd name="T3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0">
                  <a:moveTo>
                    <a:pt x="75" y="160"/>
                  </a:moveTo>
                  <a:cubicBezTo>
                    <a:pt x="15" y="160"/>
                    <a:pt x="15" y="160"/>
                    <a:pt x="15" y="160"/>
                  </a:cubicBezTo>
                  <a:cubicBezTo>
                    <a:pt x="8" y="160"/>
                    <a:pt x="0" y="152"/>
                    <a:pt x="0" y="144"/>
                  </a:cubicBezTo>
                  <a:cubicBezTo>
                    <a:pt x="0" y="15"/>
                    <a:pt x="0" y="15"/>
                    <a:pt x="0" y="15"/>
                  </a:cubicBezTo>
                  <a:cubicBezTo>
                    <a:pt x="0" y="6"/>
                    <a:pt x="8" y="0"/>
                    <a:pt x="15" y="0"/>
                  </a:cubicBezTo>
                  <a:cubicBezTo>
                    <a:pt x="75" y="0"/>
                    <a:pt x="75" y="0"/>
                    <a:pt x="75" y="0"/>
                  </a:cubicBezTo>
                  <a:cubicBezTo>
                    <a:pt x="83" y="0"/>
                    <a:pt x="91" y="6"/>
                    <a:pt x="91" y="15"/>
                  </a:cubicBezTo>
                  <a:cubicBezTo>
                    <a:pt x="91" y="144"/>
                    <a:pt x="91" y="144"/>
                    <a:pt x="91" y="144"/>
                  </a:cubicBezTo>
                  <a:cubicBezTo>
                    <a:pt x="91" y="152"/>
                    <a:pt x="83" y="160"/>
                    <a:pt x="75" y="160"/>
                  </a:cubicBezTo>
                  <a:close/>
                  <a:moveTo>
                    <a:pt x="15" y="4"/>
                  </a:moveTo>
                  <a:cubicBezTo>
                    <a:pt x="10" y="4"/>
                    <a:pt x="4" y="8"/>
                    <a:pt x="4" y="15"/>
                  </a:cubicBezTo>
                  <a:cubicBezTo>
                    <a:pt x="4" y="144"/>
                    <a:pt x="4" y="144"/>
                    <a:pt x="4" y="144"/>
                  </a:cubicBezTo>
                  <a:cubicBezTo>
                    <a:pt x="4" y="150"/>
                    <a:pt x="10" y="156"/>
                    <a:pt x="15" y="156"/>
                  </a:cubicBezTo>
                  <a:cubicBezTo>
                    <a:pt x="75" y="156"/>
                    <a:pt x="75" y="156"/>
                    <a:pt x="75" y="156"/>
                  </a:cubicBezTo>
                  <a:cubicBezTo>
                    <a:pt x="81" y="156"/>
                    <a:pt x="86" y="150"/>
                    <a:pt x="86" y="144"/>
                  </a:cubicBezTo>
                  <a:cubicBezTo>
                    <a:pt x="86" y="15"/>
                    <a:pt x="86" y="15"/>
                    <a:pt x="86" y="15"/>
                  </a:cubicBezTo>
                  <a:cubicBezTo>
                    <a:pt x="86" y="8"/>
                    <a:pt x="81" y="4"/>
                    <a:pt x="75" y="4"/>
                  </a:cubicBezTo>
                  <a:lnTo>
                    <a:pt x="1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5"/>
            <p:cNvSpPr>
              <a:spLocks/>
            </p:cNvSpPr>
            <p:nvPr/>
          </p:nvSpPr>
          <p:spPr bwMode="auto">
            <a:xfrm>
              <a:off x="2460910" y="2760150"/>
              <a:ext cx="187088" cy="324387"/>
            </a:xfrm>
            <a:custGeom>
              <a:avLst/>
              <a:gdLst>
                <a:gd name="T0" fmla="*/ 0 w 124"/>
                <a:gd name="T1" fmla="*/ 0 h 215"/>
                <a:gd name="T2" fmla="*/ 124 w 124"/>
                <a:gd name="T3" fmla="*/ 0 h 215"/>
                <a:gd name="T4" fmla="*/ 124 w 124"/>
                <a:gd name="T5" fmla="*/ 215 h 215"/>
                <a:gd name="T6" fmla="*/ 0 w 124"/>
                <a:gd name="T7" fmla="*/ 215 h 215"/>
                <a:gd name="T8" fmla="*/ 0 w 124"/>
                <a:gd name="T9" fmla="*/ 0 h 215"/>
                <a:gd name="T10" fmla="*/ 0 w 124"/>
                <a:gd name="T11" fmla="*/ 0 h 215"/>
              </a:gdLst>
              <a:ahLst/>
              <a:cxnLst>
                <a:cxn ang="0">
                  <a:pos x="T0" y="T1"/>
                </a:cxn>
                <a:cxn ang="0">
                  <a:pos x="T2" y="T3"/>
                </a:cxn>
                <a:cxn ang="0">
                  <a:pos x="T4" y="T5"/>
                </a:cxn>
                <a:cxn ang="0">
                  <a:pos x="T6" y="T7"/>
                </a:cxn>
                <a:cxn ang="0">
                  <a:pos x="T8" y="T9"/>
                </a:cxn>
                <a:cxn ang="0">
                  <a:pos x="T10" y="T11"/>
                </a:cxn>
              </a:cxnLst>
              <a:rect l="0" t="0" r="r" b="b"/>
              <a:pathLst>
                <a:path w="124" h="215">
                  <a:moveTo>
                    <a:pt x="0" y="0"/>
                  </a:moveTo>
                  <a:lnTo>
                    <a:pt x="124" y="0"/>
                  </a:lnTo>
                  <a:lnTo>
                    <a:pt x="124" y="215"/>
                  </a:lnTo>
                  <a:lnTo>
                    <a:pt x="0" y="21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6"/>
            <p:cNvSpPr>
              <a:spLocks noEditPoints="1"/>
            </p:cNvSpPr>
            <p:nvPr/>
          </p:nvSpPr>
          <p:spPr bwMode="auto">
            <a:xfrm>
              <a:off x="2454875" y="2754115"/>
              <a:ext cx="196140" cy="333439"/>
            </a:xfrm>
            <a:custGeom>
              <a:avLst/>
              <a:gdLst>
                <a:gd name="T0" fmla="*/ 63 w 64"/>
                <a:gd name="T1" fmla="*/ 108 h 108"/>
                <a:gd name="T2" fmla="*/ 2 w 64"/>
                <a:gd name="T3" fmla="*/ 108 h 108"/>
                <a:gd name="T4" fmla="*/ 0 w 64"/>
                <a:gd name="T5" fmla="*/ 107 h 108"/>
                <a:gd name="T6" fmla="*/ 0 w 64"/>
                <a:gd name="T7" fmla="*/ 2 h 108"/>
                <a:gd name="T8" fmla="*/ 2 w 64"/>
                <a:gd name="T9" fmla="*/ 0 h 108"/>
                <a:gd name="T10" fmla="*/ 63 w 64"/>
                <a:gd name="T11" fmla="*/ 0 h 108"/>
                <a:gd name="T12" fmla="*/ 64 w 64"/>
                <a:gd name="T13" fmla="*/ 2 h 108"/>
                <a:gd name="T14" fmla="*/ 64 w 64"/>
                <a:gd name="T15" fmla="*/ 107 h 108"/>
                <a:gd name="T16" fmla="*/ 63 w 64"/>
                <a:gd name="T17" fmla="*/ 108 h 108"/>
                <a:gd name="T18" fmla="*/ 3 w 64"/>
                <a:gd name="T19" fmla="*/ 105 h 108"/>
                <a:gd name="T20" fmla="*/ 62 w 64"/>
                <a:gd name="T21" fmla="*/ 105 h 108"/>
                <a:gd name="T22" fmla="*/ 62 w 64"/>
                <a:gd name="T23" fmla="*/ 3 h 108"/>
                <a:gd name="T24" fmla="*/ 3 w 64"/>
                <a:gd name="T25" fmla="*/ 3 h 108"/>
                <a:gd name="T26" fmla="*/ 3 w 64"/>
                <a:gd name="T27" fmla="*/ 10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8">
                  <a:moveTo>
                    <a:pt x="63" y="108"/>
                  </a:moveTo>
                  <a:cubicBezTo>
                    <a:pt x="2" y="108"/>
                    <a:pt x="2" y="108"/>
                    <a:pt x="2" y="108"/>
                  </a:cubicBezTo>
                  <a:cubicBezTo>
                    <a:pt x="1" y="108"/>
                    <a:pt x="0" y="107"/>
                    <a:pt x="0" y="107"/>
                  </a:cubicBezTo>
                  <a:cubicBezTo>
                    <a:pt x="0" y="2"/>
                    <a:pt x="0" y="2"/>
                    <a:pt x="0" y="2"/>
                  </a:cubicBezTo>
                  <a:cubicBezTo>
                    <a:pt x="0" y="1"/>
                    <a:pt x="1" y="0"/>
                    <a:pt x="2" y="0"/>
                  </a:cubicBezTo>
                  <a:cubicBezTo>
                    <a:pt x="63" y="0"/>
                    <a:pt x="63" y="0"/>
                    <a:pt x="63" y="0"/>
                  </a:cubicBezTo>
                  <a:cubicBezTo>
                    <a:pt x="64" y="0"/>
                    <a:pt x="64" y="1"/>
                    <a:pt x="64" y="2"/>
                  </a:cubicBezTo>
                  <a:cubicBezTo>
                    <a:pt x="64" y="107"/>
                    <a:pt x="64" y="107"/>
                    <a:pt x="64" y="107"/>
                  </a:cubicBezTo>
                  <a:cubicBezTo>
                    <a:pt x="64" y="107"/>
                    <a:pt x="64" y="108"/>
                    <a:pt x="63" y="108"/>
                  </a:cubicBezTo>
                  <a:close/>
                  <a:moveTo>
                    <a:pt x="3" y="105"/>
                  </a:moveTo>
                  <a:cubicBezTo>
                    <a:pt x="62" y="105"/>
                    <a:pt x="62" y="105"/>
                    <a:pt x="62" y="105"/>
                  </a:cubicBezTo>
                  <a:cubicBezTo>
                    <a:pt x="62" y="3"/>
                    <a:pt x="62" y="3"/>
                    <a:pt x="62" y="3"/>
                  </a:cubicBezTo>
                  <a:cubicBezTo>
                    <a:pt x="3" y="3"/>
                    <a:pt x="3" y="3"/>
                    <a:pt x="3" y="3"/>
                  </a:cubicBezTo>
                  <a:lnTo>
                    <a:pt x="3"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Oval 87"/>
            <p:cNvSpPr>
              <a:spLocks noChangeArrowheads="1"/>
            </p:cNvSpPr>
            <p:nvPr/>
          </p:nvSpPr>
          <p:spPr bwMode="auto">
            <a:xfrm>
              <a:off x="2531823" y="3105659"/>
              <a:ext cx="45263" cy="497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green rectangle"/>
          <p:cNvSpPr/>
          <p:nvPr/>
        </p:nvSpPr>
        <p:spPr>
          <a:xfrm>
            <a:off x="6347224" y="-1"/>
            <a:ext cx="3765658" cy="68580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your text goes here"/>
          <p:cNvSpPr txBox="1"/>
          <p:nvPr/>
        </p:nvSpPr>
        <p:spPr>
          <a:xfrm>
            <a:off x="6372872" y="1859145"/>
            <a:ext cx="3684421" cy="4939814"/>
          </a:xfrm>
          <a:prstGeom prst="rect">
            <a:avLst/>
          </a:prstGeom>
          <a:noFill/>
        </p:spPr>
        <p:txBody>
          <a:bodyPr wrap="square" rtlCol="0">
            <a:spAutoFit/>
          </a:bodyPr>
          <a:lstStyle/>
          <a:p>
            <a:pPr algn="r"/>
            <a:r>
              <a:rPr lang="en-US" sz="2900" b="1" dirty="0">
                <a:solidFill>
                  <a:schemeClr val="tx1">
                    <a:lumMod val="85000"/>
                    <a:lumOff val="15000"/>
                  </a:schemeClr>
                </a:solidFill>
                <a:latin typeface="+mj-lt"/>
              </a:rPr>
              <a:t>“</a:t>
            </a:r>
            <a:r>
              <a:rPr lang="bg-BG" sz="2900" b="1" dirty="0">
                <a:solidFill>
                  <a:schemeClr val="tx1">
                    <a:lumMod val="85000"/>
                    <a:lumOff val="15000"/>
                  </a:schemeClr>
                </a:solidFill>
                <a:latin typeface="+mj-lt"/>
              </a:rPr>
              <a:t>Твърди се, че лидерите </a:t>
            </a:r>
            <a:r>
              <a:rPr lang="bg-BG" sz="2900" b="1" dirty="0">
                <a:solidFill>
                  <a:schemeClr val="accent4">
                    <a:lumMod val="75000"/>
                  </a:schemeClr>
                </a:solidFill>
                <a:latin typeface="+mj-lt"/>
              </a:rPr>
              <a:t>не се оценяват</a:t>
            </a:r>
            <a:r>
              <a:rPr lang="en-US" sz="2900" b="1" dirty="0">
                <a:solidFill>
                  <a:schemeClr val="accent4">
                    <a:lumMod val="75000"/>
                  </a:schemeClr>
                </a:solidFill>
                <a:latin typeface="+mj-lt"/>
              </a:rPr>
              <a:t> </a:t>
            </a:r>
            <a:r>
              <a:rPr lang="bg-BG" sz="2900" b="1" dirty="0">
                <a:solidFill>
                  <a:schemeClr val="accent4">
                    <a:lumMod val="75000"/>
                  </a:schemeClr>
                </a:solidFill>
                <a:latin typeface="+mj-lt"/>
              </a:rPr>
              <a:t>въз основа на броя последователи</a:t>
            </a:r>
            <a:r>
              <a:rPr lang="bg-BG" sz="2900" b="1" dirty="0">
                <a:solidFill>
                  <a:schemeClr val="tx1">
                    <a:lumMod val="85000"/>
                    <a:lumOff val="15000"/>
                  </a:schemeClr>
                </a:solidFill>
                <a:latin typeface="+mj-lt"/>
              </a:rPr>
              <a:t>, които ръководят, а на </a:t>
            </a:r>
            <a:r>
              <a:rPr lang="bg-BG" sz="2900" b="1" dirty="0">
                <a:solidFill>
                  <a:schemeClr val="accent4">
                    <a:lumMod val="75000"/>
                  </a:schemeClr>
                </a:solidFill>
                <a:latin typeface="+mj-lt"/>
              </a:rPr>
              <a:t>броя на нови лидери, които развиват</a:t>
            </a:r>
            <a:r>
              <a:rPr lang="en-US" sz="2900" b="1" dirty="0">
                <a:solidFill>
                  <a:schemeClr val="tx1">
                    <a:lumMod val="85000"/>
                    <a:lumOff val="15000"/>
                  </a:schemeClr>
                </a:solidFill>
                <a:latin typeface="+mj-lt"/>
              </a:rPr>
              <a:t>.”</a:t>
            </a:r>
          </a:p>
          <a:p>
            <a:pPr algn="r"/>
            <a:r>
              <a:rPr lang="en-US" dirty="0">
                <a:solidFill>
                  <a:schemeClr val="tx1">
                    <a:lumMod val="85000"/>
                    <a:lumOff val="15000"/>
                  </a:schemeClr>
                </a:solidFill>
              </a:rPr>
              <a:t>- Margaret J. Wheatley</a:t>
            </a:r>
          </a:p>
          <a:p>
            <a:pPr algn="r"/>
            <a:r>
              <a:rPr lang="en-US" b="1" i="1" dirty="0">
                <a:solidFill>
                  <a:schemeClr val="tx1">
                    <a:lumMod val="85000"/>
                    <a:lumOff val="15000"/>
                  </a:schemeClr>
                </a:solidFill>
                <a:latin typeface="+mj-lt"/>
              </a:rPr>
              <a:t>Leadership and the New Science</a:t>
            </a:r>
          </a:p>
        </p:txBody>
      </p:sp>
      <p:sp>
        <p:nvSpPr>
          <p:cNvPr id="109" name="your text goes here"/>
          <p:cNvSpPr txBox="1"/>
          <p:nvPr/>
        </p:nvSpPr>
        <p:spPr>
          <a:xfrm>
            <a:off x="6342907" y="257852"/>
            <a:ext cx="3925780" cy="1323439"/>
          </a:xfrm>
          <a:prstGeom prst="rect">
            <a:avLst/>
          </a:prstGeom>
          <a:noFill/>
        </p:spPr>
        <p:txBody>
          <a:bodyPr wrap="square" rtlCol="0">
            <a:spAutoFit/>
          </a:bodyPr>
          <a:lstStyle/>
          <a:p>
            <a:r>
              <a:rPr lang="bg-BG" sz="3600" b="1" dirty="0">
                <a:solidFill>
                  <a:schemeClr val="tx1">
                    <a:lumMod val="85000"/>
                    <a:lumOff val="15000"/>
                  </a:schemeClr>
                </a:solidFill>
                <a:latin typeface="+mj-lt"/>
              </a:rPr>
              <a:t>ОЦЕНКА ЗА ЛИДЕРСТВО</a:t>
            </a:r>
            <a:r>
              <a:rPr lang="en-US" sz="4400" b="1" dirty="0">
                <a:solidFill>
                  <a:schemeClr val="tx1">
                    <a:lumMod val="85000"/>
                    <a:lumOff val="15000"/>
                  </a:schemeClr>
                </a:solidFill>
                <a:latin typeface="+mj-lt"/>
              </a:rPr>
              <a:t>:</a:t>
            </a:r>
            <a:endParaRPr lang="en-US" sz="2800" dirty="0">
              <a:solidFill>
                <a:schemeClr val="tx1">
                  <a:lumMod val="85000"/>
                  <a:lumOff val="15000"/>
                </a:schemeClr>
              </a:solidFill>
            </a:endParaRPr>
          </a:p>
        </p:txBody>
      </p:sp>
      <p:grpSp>
        <p:nvGrpSpPr>
          <p:cNvPr id="106" name="people"/>
          <p:cNvGrpSpPr/>
          <p:nvPr/>
        </p:nvGrpSpPr>
        <p:grpSpPr>
          <a:xfrm>
            <a:off x="2801533" y="1067056"/>
            <a:ext cx="549191" cy="308262"/>
            <a:chOff x="4811577" y="1568220"/>
            <a:chExt cx="647265" cy="434526"/>
          </a:xfrm>
        </p:grpSpPr>
        <p:sp>
          <p:nvSpPr>
            <p:cNvPr id="110"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 name="people"/>
          <p:cNvGrpSpPr/>
          <p:nvPr/>
        </p:nvGrpSpPr>
        <p:grpSpPr>
          <a:xfrm>
            <a:off x="2897936" y="2443146"/>
            <a:ext cx="549191" cy="308262"/>
            <a:chOff x="4811577" y="1568220"/>
            <a:chExt cx="647265" cy="434526"/>
          </a:xfrm>
        </p:grpSpPr>
        <p:sp>
          <p:nvSpPr>
            <p:cNvPr id="113"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5" name="speech bubble"/>
          <p:cNvSpPr>
            <a:spLocks/>
          </p:cNvSpPr>
          <p:nvPr/>
        </p:nvSpPr>
        <p:spPr bwMode="auto">
          <a:xfrm>
            <a:off x="4306376" y="2378907"/>
            <a:ext cx="314578" cy="317445"/>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speech bubble"/>
          <p:cNvSpPr>
            <a:spLocks/>
          </p:cNvSpPr>
          <p:nvPr/>
        </p:nvSpPr>
        <p:spPr bwMode="auto">
          <a:xfrm>
            <a:off x="3041735" y="3562320"/>
            <a:ext cx="314578" cy="317445"/>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cxnSp>
        <p:nvCxnSpPr>
          <p:cNvPr id="4" name="Straight Connector 3"/>
          <p:cNvCxnSpPr/>
          <p:nvPr/>
        </p:nvCxnSpPr>
        <p:spPr>
          <a:xfrm>
            <a:off x="6342907" y="1581291"/>
            <a:ext cx="2834098"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4792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110" name="green rectangle"/>
          <p:cNvSpPr/>
          <p:nvPr/>
        </p:nvSpPr>
        <p:spPr>
          <a:xfrm>
            <a:off x="-10071" y="4021623"/>
            <a:ext cx="12188952" cy="12977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green rectangle"/>
          <p:cNvSpPr/>
          <p:nvPr/>
        </p:nvSpPr>
        <p:spPr>
          <a:xfrm>
            <a:off x="3048" y="1463135"/>
            <a:ext cx="12188952" cy="12015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your text goes here"/>
          <p:cNvSpPr txBox="1"/>
          <p:nvPr/>
        </p:nvSpPr>
        <p:spPr>
          <a:xfrm>
            <a:off x="665574" y="2838114"/>
            <a:ext cx="5175954" cy="954107"/>
          </a:xfrm>
          <a:prstGeom prst="rect">
            <a:avLst/>
          </a:prstGeom>
          <a:noFill/>
        </p:spPr>
        <p:txBody>
          <a:bodyPr wrap="square" rtlCol="0">
            <a:spAutoFit/>
          </a:bodyPr>
          <a:lstStyle/>
          <a:p>
            <a:pPr algn="ctr"/>
            <a:r>
              <a:rPr lang="bg-BG" sz="2800" b="1" dirty="0">
                <a:solidFill>
                  <a:schemeClr val="accent5"/>
                </a:solidFill>
                <a:latin typeface="+mj-lt"/>
              </a:rPr>
              <a:t>Представяне концепцията за Менторство</a:t>
            </a:r>
            <a:endParaRPr lang="en-US" sz="2800" dirty="0">
              <a:solidFill>
                <a:schemeClr val="accent5"/>
              </a:solidFill>
            </a:endParaRPr>
          </a:p>
        </p:txBody>
      </p:sp>
      <p:sp>
        <p:nvSpPr>
          <p:cNvPr id="128" name="your text goes here"/>
          <p:cNvSpPr txBox="1"/>
          <p:nvPr/>
        </p:nvSpPr>
        <p:spPr>
          <a:xfrm>
            <a:off x="5955030" y="2673478"/>
            <a:ext cx="6223851" cy="1384995"/>
          </a:xfrm>
          <a:prstGeom prst="rect">
            <a:avLst/>
          </a:prstGeom>
          <a:noFill/>
        </p:spPr>
        <p:txBody>
          <a:bodyPr wrap="square" rtlCol="0">
            <a:spAutoFit/>
          </a:bodyPr>
          <a:lstStyle/>
          <a:p>
            <a:pPr algn="ctr"/>
            <a:r>
              <a:rPr lang="bg-BG" sz="2800" b="1" dirty="0">
                <a:solidFill>
                  <a:schemeClr val="accent5"/>
                </a:solidFill>
                <a:latin typeface="+mj-lt"/>
              </a:rPr>
              <a:t>Ползите за Ментора, Наставлявания и </a:t>
            </a:r>
            <a:r>
              <a:rPr lang="en-US" sz="2800" b="1" dirty="0">
                <a:solidFill>
                  <a:schemeClr val="accent5"/>
                </a:solidFill>
                <a:latin typeface="+mj-lt"/>
              </a:rPr>
              <a:t>Lions </a:t>
            </a:r>
            <a:r>
              <a:rPr lang="bg-BG" sz="2800" b="1" dirty="0">
                <a:solidFill>
                  <a:schemeClr val="accent5"/>
                </a:solidFill>
                <a:latin typeface="+mj-lt"/>
              </a:rPr>
              <a:t>Организацията</a:t>
            </a:r>
            <a:endParaRPr lang="en-US" sz="2800" dirty="0">
              <a:solidFill>
                <a:schemeClr val="accent5"/>
              </a:solidFill>
            </a:endParaRPr>
          </a:p>
        </p:txBody>
      </p:sp>
      <p:sp>
        <p:nvSpPr>
          <p:cNvPr id="141" name="your text goes here"/>
          <p:cNvSpPr txBox="1"/>
          <p:nvPr/>
        </p:nvSpPr>
        <p:spPr>
          <a:xfrm>
            <a:off x="665574" y="5381629"/>
            <a:ext cx="5175954" cy="1200329"/>
          </a:xfrm>
          <a:prstGeom prst="rect">
            <a:avLst/>
          </a:prstGeom>
          <a:noFill/>
        </p:spPr>
        <p:txBody>
          <a:bodyPr wrap="square" rtlCol="0">
            <a:spAutoFit/>
          </a:bodyPr>
          <a:lstStyle/>
          <a:p>
            <a:pPr algn="ctr"/>
            <a:r>
              <a:rPr lang="bg-BG" sz="2400" b="1" dirty="0">
                <a:solidFill>
                  <a:schemeClr val="accent5"/>
                </a:solidFill>
                <a:latin typeface="+mj-lt"/>
              </a:rPr>
              <a:t>Разпознаване целите и процесите на </a:t>
            </a:r>
            <a:r>
              <a:rPr lang="en-US" sz="2400" b="1" dirty="0">
                <a:solidFill>
                  <a:schemeClr val="accent5"/>
                </a:solidFill>
                <a:latin typeface="+mj-lt"/>
              </a:rPr>
              <a:t>Lions </a:t>
            </a:r>
            <a:r>
              <a:rPr lang="bg-BG" sz="2400" b="1" dirty="0">
                <a:solidFill>
                  <a:schemeClr val="accent5"/>
                </a:solidFill>
                <a:latin typeface="+mj-lt"/>
              </a:rPr>
              <a:t>Менторска Програма</a:t>
            </a:r>
            <a:endParaRPr lang="en-US" sz="2400" dirty="0">
              <a:solidFill>
                <a:schemeClr val="accent5"/>
              </a:solidFill>
            </a:endParaRPr>
          </a:p>
        </p:txBody>
      </p:sp>
      <p:grpSp>
        <p:nvGrpSpPr>
          <p:cNvPr id="3" name="Group 2"/>
          <p:cNvGrpSpPr/>
          <p:nvPr/>
        </p:nvGrpSpPr>
        <p:grpSpPr>
          <a:xfrm>
            <a:off x="2756055" y="1538584"/>
            <a:ext cx="1049956" cy="1061530"/>
            <a:chOff x="3489829" y="1503628"/>
            <a:chExt cx="1049956" cy="1061530"/>
          </a:xfrm>
        </p:grpSpPr>
        <p:sp>
          <p:nvSpPr>
            <p:cNvPr id="108" name="circle"/>
            <p:cNvSpPr>
              <a:spLocks noChangeArrowheads="1"/>
            </p:cNvSpPr>
            <p:nvPr/>
          </p:nvSpPr>
          <p:spPr bwMode="auto">
            <a:xfrm>
              <a:off x="3489829" y="1503628"/>
              <a:ext cx="1049956" cy="1061530"/>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speech bubble"/>
            <p:cNvSpPr>
              <a:spLocks/>
            </p:cNvSpPr>
            <p:nvPr/>
          </p:nvSpPr>
          <p:spPr bwMode="auto">
            <a:xfrm>
              <a:off x="3644896" y="1780094"/>
              <a:ext cx="705639" cy="576966"/>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4" name="icon"/>
          <p:cNvSpPr txBox="1"/>
          <p:nvPr/>
        </p:nvSpPr>
        <p:spPr>
          <a:xfrm>
            <a:off x="811732" y="61897"/>
            <a:ext cx="10571584" cy="1107996"/>
          </a:xfrm>
          <a:prstGeom prst="rect">
            <a:avLst/>
          </a:prstGeom>
          <a:noFill/>
        </p:spPr>
        <p:txBody>
          <a:bodyPr wrap="square" rtlCol="0">
            <a:spAutoFit/>
          </a:bodyPr>
          <a:lstStyle/>
          <a:p>
            <a:pPr algn="ctr"/>
            <a:r>
              <a:rPr lang="bg-BG" sz="6600" b="1" dirty="0">
                <a:solidFill>
                  <a:schemeClr val="accent5"/>
                </a:solidFill>
              </a:rPr>
              <a:t>Цели на сесията</a:t>
            </a:r>
            <a:endParaRPr lang="en-US" sz="6600" b="1" dirty="0">
              <a:solidFill>
                <a:schemeClr val="accent5"/>
              </a:solidFill>
            </a:endParaRPr>
          </a:p>
        </p:txBody>
      </p:sp>
      <p:grpSp>
        <p:nvGrpSpPr>
          <p:cNvPr id="5" name="Group 4"/>
          <p:cNvGrpSpPr/>
          <p:nvPr/>
        </p:nvGrpSpPr>
        <p:grpSpPr>
          <a:xfrm>
            <a:off x="8385990" y="1530201"/>
            <a:ext cx="1049956" cy="1061530"/>
            <a:chOff x="7198533" y="1511866"/>
            <a:chExt cx="1049956" cy="1061530"/>
          </a:xfrm>
        </p:grpSpPr>
        <p:sp>
          <p:nvSpPr>
            <p:cNvPr id="75" name="circle"/>
            <p:cNvSpPr>
              <a:spLocks noChangeArrowheads="1"/>
            </p:cNvSpPr>
            <p:nvPr/>
          </p:nvSpPr>
          <p:spPr bwMode="auto">
            <a:xfrm>
              <a:off x="7198533" y="1511866"/>
              <a:ext cx="1049956" cy="1061530"/>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14" name="people"/>
            <p:cNvGrpSpPr/>
            <p:nvPr/>
          </p:nvGrpSpPr>
          <p:grpSpPr>
            <a:xfrm>
              <a:off x="7359181" y="1825172"/>
              <a:ext cx="728661" cy="434918"/>
              <a:chOff x="4811577" y="1568220"/>
              <a:chExt cx="647265" cy="434526"/>
            </a:xfrm>
          </p:grpSpPr>
          <p:sp>
            <p:nvSpPr>
              <p:cNvPr id="215"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5"/>
          <p:cNvGrpSpPr/>
          <p:nvPr/>
        </p:nvGrpSpPr>
        <p:grpSpPr>
          <a:xfrm>
            <a:off x="2756055" y="4087640"/>
            <a:ext cx="1049956" cy="1061530"/>
            <a:chOff x="3503229" y="4127746"/>
            <a:chExt cx="1049956" cy="1061530"/>
          </a:xfrm>
        </p:grpSpPr>
        <p:sp>
          <p:nvSpPr>
            <p:cNvPr id="76" name="circle"/>
            <p:cNvSpPr>
              <a:spLocks noChangeArrowheads="1"/>
            </p:cNvSpPr>
            <p:nvPr/>
          </p:nvSpPr>
          <p:spPr bwMode="auto">
            <a:xfrm>
              <a:off x="3503229" y="4127746"/>
              <a:ext cx="1049956" cy="1061530"/>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744" y="4268071"/>
              <a:ext cx="822927" cy="780880"/>
            </a:xfrm>
            <a:prstGeom prst="rect">
              <a:avLst/>
            </a:prstGeom>
          </p:spPr>
        </p:pic>
      </p:grpSp>
      <p:grpSp>
        <p:nvGrpSpPr>
          <p:cNvPr id="7" name="Group 6"/>
          <p:cNvGrpSpPr/>
          <p:nvPr/>
        </p:nvGrpSpPr>
        <p:grpSpPr>
          <a:xfrm>
            <a:off x="8385990" y="4126330"/>
            <a:ext cx="1049956" cy="1061530"/>
            <a:chOff x="7207809" y="4111652"/>
            <a:chExt cx="1049956" cy="1061530"/>
          </a:xfrm>
        </p:grpSpPr>
        <p:sp>
          <p:nvSpPr>
            <p:cNvPr id="77" name="circle"/>
            <p:cNvSpPr>
              <a:spLocks noChangeArrowheads="1"/>
            </p:cNvSpPr>
            <p:nvPr/>
          </p:nvSpPr>
          <p:spPr bwMode="auto">
            <a:xfrm>
              <a:off x="7207809" y="4111652"/>
              <a:ext cx="1049956" cy="1061530"/>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2" name="letter"/>
            <p:cNvGrpSpPr/>
            <p:nvPr/>
          </p:nvGrpSpPr>
          <p:grpSpPr>
            <a:xfrm>
              <a:off x="7505939" y="4316763"/>
              <a:ext cx="453696" cy="651309"/>
              <a:chOff x="3536665" y="374780"/>
              <a:chExt cx="433018" cy="582386"/>
            </a:xfrm>
          </p:grpSpPr>
          <p:sp>
            <p:nvSpPr>
              <p:cNvPr id="113" name="Freeform 32"/>
              <p:cNvSpPr>
                <a:spLocks/>
              </p:cNvSpPr>
              <p:nvPr/>
            </p:nvSpPr>
            <p:spPr bwMode="auto">
              <a:xfrm>
                <a:off x="3536665" y="374780"/>
                <a:ext cx="433018" cy="582386"/>
              </a:xfrm>
              <a:custGeom>
                <a:avLst/>
                <a:gdLst>
                  <a:gd name="T0" fmla="*/ 127 w 140"/>
                  <a:gd name="T1" fmla="*/ 0 h 189"/>
                  <a:gd name="T2" fmla="*/ 14 w 140"/>
                  <a:gd name="T3" fmla="*/ 0 h 189"/>
                  <a:gd name="T4" fmla="*/ 0 w 140"/>
                  <a:gd name="T5" fmla="*/ 14 h 189"/>
                  <a:gd name="T6" fmla="*/ 0 w 140"/>
                  <a:gd name="T7" fmla="*/ 175 h 189"/>
                  <a:gd name="T8" fmla="*/ 14 w 140"/>
                  <a:gd name="T9" fmla="*/ 189 h 189"/>
                  <a:gd name="T10" fmla="*/ 127 w 140"/>
                  <a:gd name="T11" fmla="*/ 189 h 189"/>
                  <a:gd name="T12" fmla="*/ 140 w 140"/>
                  <a:gd name="T13" fmla="*/ 175 h 189"/>
                  <a:gd name="T14" fmla="*/ 140 w 140"/>
                  <a:gd name="T15" fmla="*/ 14 h 189"/>
                  <a:gd name="T16" fmla="*/ 127 w 140"/>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127" y="0"/>
                    </a:moveTo>
                    <a:cubicBezTo>
                      <a:pt x="14" y="0"/>
                      <a:pt x="14" y="0"/>
                      <a:pt x="14" y="0"/>
                    </a:cubicBezTo>
                    <a:cubicBezTo>
                      <a:pt x="6" y="0"/>
                      <a:pt x="0" y="6"/>
                      <a:pt x="0" y="14"/>
                    </a:cubicBezTo>
                    <a:cubicBezTo>
                      <a:pt x="0" y="175"/>
                      <a:pt x="0" y="175"/>
                      <a:pt x="0" y="175"/>
                    </a:cubicBezTo>
                    <a:cubicBezTo>
                      <a:pt x="0" y="183"/>
                      <a:pt x="6" y="189"/>
                      <a:pt x="14" y="189"/>
                    </a:cubicBezTo>
                    <a:cubicBezTo>
                      <a:pt x="127" y="189"/>
                      <a:pt x="127" y="189"/>
                      <a:pt x="127" y="189"/>
                    </a:cubicBezTo>
                    <a:cubicBezTo>
                      <a:pt x="135" y="189"/>
                      <a:pt x="140" y="183"/>
                      <a:pt x="140" y="175"/>
                    </a:cubicBezTo>
                    <a:cubicBezTo>
                      <a:pt x="140" y="14"/>
                      <a:pt x="140" y="14"/>
                      <a:pt x="140" y="14"/>
                    </a:cubicBezTo>
                    <a:cubicBezTo>
                      <a:pt x="140" y="6"/>
                      <a:pt x="135"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33"/>
              <p:cNvSpPr>
                <a:spLocks/>
              </p:cNvSpPr>
              <p:nvPr/>
            </p:nvSpPr>
            <p:spPr bwMode="auto">
              <a:xfrm>
                <a:off x="3805227" y="445693"/>
                <a:ext cx="105614" cy="24140"/>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2"/>
                      <a:pt x="2" y="0"/>
                      <a:pt x="4" y="0"/>
                    </a:cubicBezTo>
                    <a:cubicBezTo>
                      <a:pt x="30" y="0"/>
                      <a:pt x="30" y="0"/>
                      <a:pt x="30" y="0"/>
                    </a:cubicBezTo>
                    <a:cubicBezTo>
                      <a:pt x="32" y="0"/>
                      <a:pt x="34" y="2"/>
                      <a:pt x="34" y="4"/>
                    </a:cubicBezTo>
                    <a:cubicBezTo>
                      <a:pt x="34" y="6"/>
                      <a:pt x="32" y="8"/>
                      <a:pt x="30"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34"/>
              <p:cNvSpPr>
                <a:spLocks/>
              </p:cNvSpPr>
              <p:nvPr/>
            </p:nvSpPr>
            <p:spPr bwMode="auto">
              <a:xfrm>
                <a:off x="3598524" y="504535"/>
                <a:ext cx="312316" cy="27158"/>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35"/>
              <p:cNvSpPr>
                <a:spLocks/>
              </p:cNvSpPr>
              <p:nvPr/>
            </p:nvSpPr>
            <p:spPr bwMode="auto">
              <a:xfrm>
                <a:off x="3598524" y="566395"/>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36"/>
              <p:cNvSpPr>
                <a:spLocks/>
              </p:cNvSpPr>
              <p:nvPr/>
            </p:nvSpPr>
            <p:spPr bwMode="auto">
              <a:xfrm>
                <a:off x="3598524" y="741413"/>
                <a:ext cx="312316" cy="2565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37"/>
              <p:cNvSpPr>
                <a:spLocks/>
              </p:cNvSpPr>
              <p:nvPr/>
            </p:nvSpPr>
            <p:spPr bwMode="auto">
              <a:xfrm>
                <a:off x="3598524" y="679553"/>
                <a:ext cx="312316" cy="28667"/>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38"/>
              <p:cNvSpPr>
                <a:spLocks/>
              </p:cNvSpPr>
              <p:nvPr/>
            </p:nvSpPr>
            <p:spPr bwMode="auto">
              <a:xfrm>
                <a:off x="3598524" y="803272"/>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1"/>
                      <a:pt x="2" y="0"/>
                      <a:pt x="4" y="0"/>
                    </a:cubicBezTo>
                    <a:cubicBezTo>
                      <a:pt x="97" y="0"/>
                      <a:pt x="97" y="0"/>
                      <a:pt x="97" y="0"/>
                    </a:cubicBezTo>
                    <a:cubicBezTo>
                      <a:pt x="99" y="0"/>
                      <a:pt x="101" y="1"/>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9"/>
              <p:cNvSpPr>
                <a:spLocks/>
              </p:cNvSpPr>
              <p:nvPr/>
            </p:nvSpPr>
            <p:spPr bwMode="auto">
              <a:xfrm>
                <a:off x="3598524" y="622219"/>
                <a:ext cx="312316" cy="30175"/>
              </a:xfrm>
              <a:custGeom>
                <a:avLst/>
                <a:gdLst>
                  <a:gd name="T0" fmla="*/ 97 w 101"/>
                  <a:gd name="T1" fmla="*/ 10 h 10"/>
                  <a:gd name="T2" fmla="*/ 97 w 101"/>
                  <a:gd name="T3" fmla="*/ 10 h 10"/>
                  <a:gd name="T4" fmla="*/ 4 w 101"/>
                  <a:gd name="T5" fmla="*/ 8 h 10"/>
                  <a:gd name="T6" fmla="*/ 0 w 101"/>
                  <a:gd name="T7" fmla="*/ 4 h 10"/>
                  <a:gd name="T8" fmla="*/ 4 w 101"/>
                  <a:gd name="T9" fmla="*/ 0 h 10"/>
                  <a:gd name="T10" fmla="*/ 4 w 101"/>
                  <a:gd name="T11" fmla="*/ 0 h 10"/>
                  <a:gd name="T12" fmla="*/ 97 w 101"/>
                  <a:gd name="T13" fmla="*/ 2 h 10"/>
                  <a:gd name="T14" fmla="*/ 101 w 101"/>
                  <a:gd name="T15" fmla="*/ 6 h 10"/>
                  <a:gd name="T16" fmla="*/ 97 w 10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
                    <a:moveTo>
                      <a:pt x="97" y="10"/>
                    </a:moveTo>
                    <a:cubicBezTo>
                      <a:pt x="97" y="10"/>
                      <a:pt x="97" y="10"/>
                      <a:pt x="97" y="10"/>
                    </a:cubicBezTo>
                    <a:cubicBezTo>
                      <a:pt x="4" y="8"/>
                      <a:pt x="4" y="8"/>
                      <a:pt x="4" y="8"/>
                    </a:cubicBezTo>
                    <a:cubicBezTo>
                      <a:pt x="2" y="8"/>
                      <a:pt x="0" y="6"/>
                      <a:pt x="0" y="4"/>
                    </a:cubicBezTo>
                    <a:cubicBezTo>
                      <a:pt x="0" y="2"/>
                      <a:pt x="2" y="0"/>
                      <a:pt x="4" y="0"/>
                    </a:cubicBezTo>
                    <a:cubicBezTo>
                      <a:pt x="4" y="0"/>
                      <a:pt x="4" y="0"/>
                      <a:pt x="4" y="0"/>
                    </a:cubicBezTo>
                    <a:cubicBezTo>
                      <a:pt x="97" y="2"/>
                      <a:pt x="97" y="2"/>
                      <a:pt x="97" y="2"/>
                    </a:cubicBezTo>
                    <a:cubicBezTo>
                      <a:pt x="99" y="2"/>
                      <a:pt x="101" y="3"/>
                      <a:pt x="101" y="6"/>
                    </a:cubicBezTo>
                    <a:cubicBezTo>
                      <a:pt x="101" y="8"/>
                      <a:pt x="99" y="10"/>
                      <a:pt x="97" y="10"/>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40"/>
              <p:cNvSpPr>
                <a:spLocks/>
              </p:cNvSpPr>
              <p:nvPr/>
            </p:nvSpPr>
            <p:spPr bwMode="auto">
              <a:xfrm>
                <a:off x="3604559" y="853062"/>
                <a:ext cx="108632" cy="33193"/>
              </a:xfrm>
              <a:custGeom>
                <a:avLst/>
                <a:gdLst>
                  <a:gd name="T0" fmla="*/ 0 w 35"/>
                  <a:gd name="T1" fmla="*/ 11 h 11"/>
                  <a:gd name="T2" fmla="*/ 0 w 35"/>
                  <a:gd name="T3" fmla="*/ 10 h 11"/>
                  <a:gd name="T4" fmla="*/ 0 w 35"/>
                  <a:gd name="T5" fmla="*/ 10 h 11"/>
                  <a:gd name="T6" fmla="*/ 11 w 35"/>
                  <a:gd name="T7" fmla="*/ 0 h 11"/>
                  <a:gd name="T8" fmla="*/ 12 w 35"/>
                  <a:gd name="T9" fmla="*/ 0 h 11"/>
                  <a:gd name="T10" fmla="*/ 13 w 35"/>
                  <a:gd name="T11" fmla="*/ 1 h 11"/>
                  <a:gd name="T12" fmla="*/ 13 w 35"/>
                  <a:gd name="T13" fmla="*/ 8 h 11"/>
                  <a:gd name="T14" fmla="*/ 16 w 35"/>
                  <a:gd name="T15" fmla="*/ 6 h 11"/>
                  <a:gd name="T16" fmla="*/ 19 w 35"/>
                  <a:gd name="T17" fmla="*/ 4 h 11"/>
                  <a:gd name="T18" fmla="*/ 20 w 35"/>
                  <a:gd name="T19" fmla="*/ 4 h 11"/>
                  <a:gd name="T20" fmla="*/ 20 w 35"/>
                  <a:gd name="T21" fmla="*/ 5 h 11"/>
                  <a:gd name="T22" fmla="*/ 20 w 35"/>
                  <a:gd name="T23" fmla="*/ 6 h 11"/>
                  <a:gd name="T24" fmla="*/ 23 w 35"/>
                  <a:gd name="T25" fmla="*/ 4 h 11"/>
                  <a:gd name="T26" fmla="*/ 24 w 35"/>
                  <a:gd name="T27" fmla="*/ 4 h 11"/>
                  <a:gd name="T28" fmla="*/ 29 w 35"/>
                  <a:gd name="T29" fmla="*/ 7 h 11"/>
                  <a:gd name="T30" fmla="*/ 30 w 35"/>
                  <a:gd name="T31" fmla="*/ 6 h 11"/>
                  <a:gd name="T32" fmla="*/ 31 w 35"/>
                  <a:gd name="T33" fmla="*/ 6 h 11"/>
                  <a:gd name="T34" fmla="*/ 35 w 35"/>
                  <a:gd name="T35" fmla="*/ 6 h 11"/>
                  <a:gd name="T36" fmla="*/ 35 w 35"/>
                  <a:gd name="T37" fmla="*/ 6 h 11"/>
                  <a:gd name="T38" fmla="*/ 35 w 35"/>
                  <a:gd name="T39" fmla="*/ 7 h 11"/>
                  <a:gd name="T40" fmla="*/ 31 w 35"/>
                  <a:gd name="T41" fmla="*/ 7 h 11"/>
                  <a:gd name="T42" fmla="*/ 29 w 35"/>
                  <a:gd name="T43" fmla="*/ 9 h 11"/>
                  <a:gd name="T44" fmla="*/ 23 w 35"/>
                  <a:gd name="T45" fmla="*/ 6 h 11"/>
                  <a:gd name="T46" fmla="*/ 19 w 35"/>
                  <a:gd name="T47" fmla="*/ 7 h 11"/>
                  <a:gd name="T48" fmla="*/ 18 w 35"/>
                  <a:gd name="T49" fmla="*/ 6 h 11"/>
                  <a:gd name="T50" fmla="*/ 17 w 35"/>
                  <a:gd name="T51" fmla="*/ 7 h 11"/>
                  <a:gd name="T52" fmla="*/ 11 w 35"/>
                  <a:gd name="T53" fmla="*/ 9 h 11"/>
                  <a:gd name="T54" fmla="*/ 11 w 35"/>
                  <a:gd name="T55" fmla="*/ 8 h 11"/>
                  <a:gd name="T56" fmla="*/ 11 w 35"/>
                  <a:gd name="T57" fmla="*/ 3 h 11"/>
                  <a:gd name="T58" fmla="*/ 0 w 35"/>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1">
                    <a:moveTo>
                      <a:pt x="0" y="11"/>
                    </a:moveTo>
                    <a:cubicBezTo>
                      <a:pt x="0" y="11"/>
                      <a:pt x="0" y="11"/>
                      <a:pt x="0" y="10"/>
                    </a:cubicBezTo>
                    <a:cubicBezTo>
                      <a:pt x="0" y="10"/>
                      <a:pt x="0" y="10"/>
                      <a:pt x="0" y="10"/>
                    </a:cubicBezTo>
                    <a:cubicBezTo>
                      <a:pt x="2" y="10"/>
                      <a:pt x="9" y="4"/>
                      <a:pt x="11" y="0"/>
                    </a:cubicBezTo>
                    <a:cubicBezTo>
                      <a:pt x="11" y="0"/>
                      <a:pt x="12" y="0"/>
                      <a:pt x="12" y="0"/>
                    </a:cubicBezTo>
                    <a:cubicBezTo>
                      <a:pt x="12" y="0"/>
                      <a:pt x="13" y="0"/>
                      <a:pt x="13" y="1"/>
                    </a:cubicBezTo>
                    <a:cubicBezTo>
                      <a:pt x="13" y="8"/>
                      <a:pt x="13" y="8"/>
                      <a:pt x="13" y="8"/>
                    </a:cubicBezTo>
                    <a:cubicBezTo>
                      <a:pt x="13" y="8"/>
                      <a:pt x="15" y="7"/>
                      <a:pt x="16" y="6"/>
                    </a:cubicBezTo>
                    <a:cubicBezTo>
                      <a:pt x="17" y="5"/>
                      <a:pt x="18" y="4"/>
                      <a:pt x="19" y="4"/>
                    </a:cubicBezTo>
                    <a:cubicBezTo>
                      <a:pt x="20" y="4"/>
                      <a:pt x="20" y="4"/>
                      <a:pt x="20" y="4"/>
                    </a:cubicBezTo>
                    <a:cubicBezTo>
                      <a:pt x="20" y="4"/>
                      <a:pt x="20" y="5"/>
                      <a:pt x="20" y="5"/>
                    </a:cubicBezTo>
                    <a:cubicBezTo>
                      <a:pt x="20" y="5"/>
                      <a:pt x="20" y="6"/>
                      <a:pt x="20" y="6"/>
                    </a:cubicBezTo>
                    <a:cubicBezTo>
                      <a:pt x="20" y="6"/>
                      <a:pt x="22" y="5"/>
                      <a:pt x="23" y="4"/>
                    </a:cubicBezTo>
                    <a:cubicBezTo>
                      <a:pt x="23" y="4"/>
                      <a:pt x="23" y="4"/>
                      <a:pt x="24" y="4"/>
                    </a:cubicBezTo>
                    <a:cubicBezTo>
                      <a:pt x="25" y="5"/>
                      <a:pt x="27" y="8"/>
                      <a:pt x="29" y="7"/>
                    </a:cubicBezTo>
                    <a:cubicBezTo>
                      <a:pt x="29" y="7"/>
                      <a:pt x="30" y="7"/>
                      <a:pt x="30" y="6"/>
                    </a:cubicBezTo>
                    <a:cubicBezTo>
                      <a:pt x="30" y="6"/>
                      <a:pt x="30" y="6"/>
                      <a:pt x="31" y="6"/>
                    </a:cubicBezTo>
                    <a:cubicBezTo>
                      <a:pt x="35" y="6"/>
                      <a:pt x="35" y="6"/>
                      <a:pt x="35" y="6"/>
                    </a:cubicBezTo>
                    <a:cubicBezTo>
                      <a:pt x="35" y="6"/>
                      <a:pt x="35" y="6"/>
                      <a:pt x="35" y="6"/>
                    </a:cubicBezTo>
                    <a:cubicBezTo>
                      <a:pt x="35" y="7"/>
                      <a:pt x="35" y="7"/>
                      <a:pt x="35" y="7"/>
                    </a:cubicBezTo>
                    <a:cubicBezTo>
                      <a:pt x="31" y="7"/>
                      <a:pt x="31" y="7"/>
                      <a:pt x="31" y="7"/>
                    </a:cubicBezTo>
                    <a:cubicBezTo>
                      <a:pt x="31" y="8"/>
                      <a:pt x="30" y="9"/>
                      <a:pt x="29" y="9"/>
                    </a:cubicBezTo>
                    <a:cubicBezTo>
                      <a:pt x="27" y="9"/>
                      <a:pt x="25" y="7"/>
                      <a:pt x="23" y="6"/>
                    </a:cubicBezTo>
                    <a:cubicBezTo>
                      <a:pt x="22" y="7"/>
                      <a:pt x="20" y="8"/>
                      <a:pt x="19" y="7"/>
                    </a:cubicBezTo>
                    <a:cubicBezTo>
                      <a:pt x="18" y="7"/>
                      <a:pt x="18" y="7"/>
                      <a:pt x="18" y="6"/>
                    </a:cubicBezTo>
                    <a:cubicBezTo>
                      <a:pt x="18" y="6"/>
                      <a:pt x="17" y="7"/>
                      <a:pt x="17" y="7"/>
                    </a:cubicBezTo>
                    <a:cubicBezTo>
                      <a:pt x="15" y="9"/>
                      <a:pt x="13" y="11"/>
                      <a:pt x="11" y="9"/>
                    </a:cubicBezTo>
                    <a:cubicBezTo>
                      <a:pt x="11" y="9"/>
                      <a:pt x="11" y="9"/>
                      <a:pt x="11" y="8"/>
                    </a:cubicBezTo>
                    <a:cubicBezTo>
                      <a:pt x="11" y="3"/>
                      <a:pt x="11" y="3"/>
                      <a:pt x="11" y="3"/>
                    </a:cubicBezTo>
                    <a:cubicBezTo>
                      <a:pt x="8" y="7"/>
                      <a:pt x="2" y="11"/>
                      <a:pt x="0" y="11"/>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89" name="your text goes here"/>
          <p:cNvSpPr txBox="1"/>
          <p:nvPr/>
        </p:nvSpPr>
        <p:spPr>
          <a:xfrm>
            <a:off x="6960870" y="5513002"/>
            <a:ext cx="4422446" cy="830997"/>
          </a:xfrm>
          <a:prstGeom prst="rect">
            <a:avLst/>
          </a:prstGeom>
          <a:noFill/>
        </p:spPr>
        <p:txBody>
          <a:bodyPr wrap="square" rtlCol="0">
            <a:spAutoFit/>
          </a:bodyPr>
          <a:lstStyle/>
          <a:p>
            <a:pPr algn="ctr"/>
            <a:r>
              <a:rPr lang="bg-BG" sz="2400" b="1" dirty="0">
                <a:solidFill>
                  <a:schemeClr val="accent5"/>
                </a:solidFill>
                <a:latin typeface="+mj-lt"/>
              </a:rPr>
              <a:t>Създаване на План за Менторство</a:t>
            </a:r>
            <a:endParaRPr lang="en-US" sz="2400" dirty="0">
              <a:solidFill>
                <a:schemeClr val="accent5"/>
              </a:solidFill>
            </a:endParaRPr>
          </a:p>
        </p:txBody>
      </p:sp>
    </p:spTree>
    <p:custDataLst>
      <p:tags r:id="rId1"/>
    </p:custDataLst>
    <p:extLst>
      <p:ext uri="{BB962C8B-B14F-4D97-AF65-F5344CB8AC3E}">
        <p14:creationId xmlns:p14="http://schemas.microsoft.com/office/powerpoint/2010/main" val="392664884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110" name="green rectangle"/>
          <p:cNvSpPr/>
          <p:nvPr/>
        </p:nvSpPr>
        <p:spPr>
          <a:xfrm>
            <a:off x="0" y="4651117"/>
            <a:ext cx="12188952" cy="17373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green rectangle"/>
          <p:cNvSpPr/>
          <p:nvPr/>
        </p:nvSpPr>
        <p:spPr>
          <a:xfrm>
            <a:off x="0" y="1194520"/>
            <a:ext cx="12188952" cy="17373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solid tree"/>
          <p:cNvGrpSpPr/>
          <p:nvPr/>
        </p:nvGrpSpPr>
        <p:grpSpPr>
          <a:xfrm>
            <a:off x="1933830" y="342064"/>
            <a:ext cx="3915265" cy="6517898"/>
            <a:chOff x="1797050" y="73025"/>
            <a:chExt cx="4119563" cy="6858001"/>
          </a:xfrm>
          <a:solidFill>
            <a:schemeClr val="accent5"/>
          </a:solidFill>
        </p:grpSpPr>
        <p:sp>
          <p:nvSpPr>
            <p:cNvPr id="8" name="tree trunk"/>
            <p:cNvSpPr>
              <a:spLocks/>
            </p:cNvSpPr>
            <p:nvPr/>
          </p:nvSpPr>
          <p:spPr bwMode="auto">
            <a:xfrm>
              <a:off x="3478213" y="3957638"/>
              <a:ext cx="757238" cy="2973388"/>
            </a:xfrm>
            <a:custGeom>
              <a:avLst/>
              <a:gdLst>
                <a:gd name="T0" fmla="*/ 205 w 233"/>
                <a:gd name="T1" fmla="*/ 917 h 917"/>
                <a:gd name="T2" fmla="*/ 28 w 233"/>
                <a:gd name="T3" fmla="*/ 917 h 917"/>
                <a:gd name="T4" fmla="*/ 0 w 233"/>
                <a:gd name="T5" fmla="*/ 888 h 917"/>
                <a:gd name="T6" fmla="*/ 0 w 233"/>
                <a:gd name="T7" fmla="*/ 29 h 917"/>
                <a:gd name="T8" fmla="*/ 28 w 233"/>
                <a:gd name="T9" fmla="*/ 0 h 917"/>
                <a:gd name="T10" fmla="*/ 205 w 233"/>
                <a:gd name="T11" fmla="*/ 0 h 917"/>
                <a:gd name="T12" fmla="*/ 233 w 233"/>
                <a:gd name="T13" fmla="*/ 29 h 917"/>
                <a:gd name="T14" fmla="*/ 233 w 233"/>
                <a:gd name="T15" fmla="*/ 888 h 917"/>
                <a:gd name="T16" fmla="*/ 205 w 233"/>
                <a:gd name="T1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917">
                  <a:moveTo>
                    <a:pt x="205" y="917"/>
                  </a:moveTo>
                  <a:cubicBezTo>
                    <a:pt x="28" y="917"/>
                    <a:pt x="28" y="917"/>
                    <a:pt x="28" y="917"/>
                  </a:cubicBezTo>
                  <a:cubicBezTo>
                    <a:pt x="13" y="917"/>
                    <a:pt x="0" y="904"/>
                    <a:pt x="0" y="888"/>
                  </a:cubicBezTo>
                  <a:cubicBezTo>
                    <a:pt x="0" y="29"/>
                    <a:pt x="0" y="29"/>
                    <a:pt x="0" y="29"/>
                  </a:cubicBezTo>
                  <a:cubicBezTo>
                    <a:pt x="0" y="13"/>
                    <a:pt x="13" y="0"/>
                    <a:pt x="28" y="0"/>
                  </a:cubicBezTo>
                  <a:cubicBezTo>
                    <a:pt x="205" y="0"/>
                    <a:pt x="205" y="0"/>
                    <a:pt x="205" y="0"/>
                  </a:cubicBezTo>
                  <a:cubicBezTo>
                    <a:pt x="220" y="0"/>
                    <a:pt x="233" y="13"/>
                    <a:pt x="233" y="29"/>
                  </a:cubicBezTo>
                  <a:cubicBezTo>
                    <a:pt x="233" y="888"/>
                    <a:pt x="233" y="888"/>
                    <a:pt x="233" y="888"/>
                  </a:cubicBezTo>
                  <a:cubicBezTo>
                    <a:pt x="233" y="904"/>
                    <a:pt x="220" y="917"/>
                    <a:pt x="205" y="917"/>
                  </a:cubicBezTo>
                  <a:close/>
                </a:path>
              </a:pathLst>
            </a:cu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ree top"/>
            <p:cNvSpPr>
              <a:spLocks noChangeArrowheads="1"/>
            </p:cNvSpPr>
            <p:nvPr/>
          </p:nvSpPr>
          <p:spPr bwMode="auto">
            <a:xfrm>
              <a:off x="1797050" y="73025"/>
              <a:ext cx="4119563" cy="4114800"/>
            </a:xfrm>
            <a:prstGeom prst="ellipse">
              <a:avLst/>
            </a:pr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 name="tree lines"/>
          <p:cNvGrpSpPr/>
          <p:nvPr/>
        </p:nvGrpSpPr>
        <p:grpSpPr>
          <a:xfrm>
            <a:off x="2400041" y="794697"/>
            <a:ext cx="3800547" cy="5926459"/>
            <a:chOff x="2263261" y="525658"/>
            <a:chExt cx="3800547" cy="5926459"/>
          </a:xfrm>
          <a:solidFill>
            <a:schemeClr val="tx1">
              <a:lumMod val="85000"/>
              <a:lumOff val="15000"/>
            </a:schemeClr>
          </a:solidFill>
        </p:grpSpPr>
        <p:sp>
          <p:nvSpPr>
            <p:cNvPr id="15" name="line"/>
            <p:cNvSpPr>
              <a:spLocks/>
            </p:cNvSpPr>
            <p:nvPr/>
          </p:nvSpPr>
          <p:spPr bwMode="auto">
            <a:xfrm>
              <a:off x="3728279" y="525658"/>
              <a:ext cx="52808" cy="5926458"/>
            </a:xfrm>
            <a:custGeom>
              <a:avLst/>
              <a:gdLst>
                <a:gd name="T0" fmla="*/ 9 w 17"/>
                <a:gd name="T1" fmla="*/ 1923 h 1923"/>
                <a:gd name="T2" fmla="*/ 0 w 17"/>
                <a:gd name="T3" fmla="*/ 1914 h 1923"/>
                <a:gd name="T4" fmla="*/ 0 w 17"/>
                <a:gd name="T5" fmla="*/ 9 h 1923"/>
                <a:gd name="T6" fmla="*/ 9 w 17"/>
                <a:gd name="T7" fmla="*/ 0 h 1923"/>
                <a:gd name="T8" fmla="*/ 17 w 17"/>
                <a:gd name="T9" fmla="*/ 9 h 1923"/>
                <a:gd name="T10" fmla="*/ 17 w 17"/>
                <a:gd name="T11" fmla="*/ 1914 h 1923"/>
                <a:gd name="T12" fmla="*/ 9 w 17"/>
                <a:gd name="T13" fmla="*/ 1923 h 1923"/>
              </a:gdLst>
              <a:ahLst/>
              <a:cxnLst>
                <a:cxn ang="0">
                  <a:pos x="T0" y="T1"/>
                </a:cxn>
                <a:cxn ang="0">
                  <a:pos x="T2" y="T3"/>
                </a:cxn>
                <a:cxn ang="0">
                  <a:pos x="T4" y="T5"/>
                </a:cxn>
                <a:cxn ang="0">
                  <a:pos x="T6" y="T7"/>
                </a:cxn>
                <a:cxn ang="0">
                  <a:pos x="T8" y="T9"/>
                </a:cxn>
                <a:cxn ang="0">
                  <a:pos x="T10" y="T11"/>
                </a:cxn>
                <a:cxn ang="0">
                  <a:pos x="T12" y="T13"/>
                </a:cxn>
              </a:cxnLst>
              <a:rect l="0" t="0" r="r" b="b"/>
              <a:pathLst>
                <a:path w="17" h="1923">
                  <a:moveTo>
                    <a:pt x="9" y="1923"/>
                  </a:moveTo>
                  <a:cubicBezTo>
                    <a:pt x="4" y="1923"/>
                    <a:pt x="0" y="1919"/>
                    <a:pt x="0" y="1914"/>
                  </a:cubicBezTo>
                  <a:cubicBezTo>
                    <a:pt x="0" y="9"/>
                    <a:pt x="0" y="9"/>
                    <a:pt x="0" y="9"/>
                  </a:cubicBezTo>
                  <a:cubicBezTo>
                    <a:pt x="0" y="4"/>
                    <a:pt x="4" y="0"/>
                    <a:pt x="9" y="0"/>
                  </a:cubicBezTo>
                  <a:cubicBezTo>
                    <a:pt x="13" y="0"/>
                    <a:pt x="17" y="4"/>
                    <a:pt x="17" y="9"/>
                  </a:cubicBezTo>
                  <a:cubicBezTo>
                    <a:pt x="17" y="1914"/>
                    <a:pt x="17" y="1914"/>
                    <a:pt x="17" y="1914"/>
                  </a:cubicBezTo>
                  <a:cubicBezTo>
                    <a:pt x="17" y="1919"/>
                    <a:pt x="13" y="1923"/>
                    <a:pt x="9" y="192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p:cNvSpPr>
              <a:spLocks/>
            </p:cNvSpPr>
            <p:nvPr/>
          </p:nvSpPr>
          <p:spPr bwMode="auto">
            <a:xfrm>
              <a:off x="3820314" y="1794161"/>
              <a:ext cx="2243494" cy="4657955"/>
            </a:xfrm>
            <a:custGeom>
              <a:avLst/>
              <a:gdLst>
                <a:gd name="T0" fmla="*/ 8 w 468"/>
                <a:gd name="T1" fmla="*/ 1513 h 1513"/>
                <a:gd name="T2" fmla="*/ 0 w 468"/>
                <a:gd name="T3" fmla="*/ 1504 h 1513"/>
                <a:gd name="T4" fmla="*/ 0 w 468"/>
                <a:gd name="T5" fmla="*/ 152 h 1513"/>
                <a:gd name="T6" fmla="*/ 150 w 468"/>
                <a:gd name="T7" fmla="*/ 0 h 1513"/>
                <a:gd name="T8" fmla="*/ 460 w 468"/>
                <a:gd name="T9" fmla="*/ 0 h 1513"/>
                <a:gd name="T10" fmla="*/ 468 w 468"/>
                <a:gd name="T11" fmla="*/ 9 h 1513"/>
                <a:gd name="T12" fmla="*/ 460 w 468"/>
                <a:gd name="T13" fmla="*/ 18 h 1513"/>
                <a:gd name="T14" fmla="*/ 150 w 468"/>
                <a:gd name="T15" fmla="*/ 18 h 1513"/>
                <a:gd name="T16" fmla="*/ 17 w 468"/>
                <a:gd name="T17" fmla="*/ 152 h 1513"/>
                <a:gd name="T18" fmla="*/ 17 w 468"/>
                <a:gd name="T19" fmla="*/ 1504 h 1513"/>
                <a:gd name="T20" fmla="*/ 8 w 468"/>
                <a:gd name="T21" fmla="*/ 151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1513">
                  <a:moveTo>
                    <a:pt x="8" y="1513"/>
                  </a:moveTo>
                  <a:cubicBezTo>
                    <a:pt x="3" y="1513"/>
                    <a:pt x="0" y="1509"/>
                    <a:pt x="0" y="1504"/>
                  </a:cubicBezTo>
                  <a:cubicBezTo>
                    <a:pt x="0" y="152"/>
                    <a:pt x="0" y="152"/>
                    <a:pt x="0" y="152"/>
                  </a:cubicBezTo>
                  <a:cubicBezTo>
                    <a:pt x="0" y="68"/>
                    <a:pt x="67" y="0"/>
                    <a:pt x="150" y="0"/>
                  </a:cubicBezTo>
                  <a:cubicBezTo>
                    <a:pt x="460" y="0"/>
                    <a:pt x="460" y="0"/>
                    <a:pt x="460" y="0"/>
                  </a:cubicBezTo>
                  <a:cubicBezTo>
                    <a:pt x="465" y="0"/>
                    <a:pt x="468" y="4"/>
                    <a:pt x="468" y="9"/>
                  </a:cubicBezTo>
                  <a:cubicBezTo>
                    <a:pt x="468" y="14"/>
                    <a:pt x="465" y="18"/>
                    <a:pt x="460" y="18"/>
                  </a:cubicBezTo>
                  <a:cubicBezTo>
                    <a:pt x="150" y="18"/>
                    <a:pt x="150" y="18"/>
                    <a:pt x="150" y="18"/>
                  </a:cubicBezTo>
                  <a:cubicBezTo>
                    <a:pt x="77" y="18"/>
                    <a:pt x="17" y="78"/>
                    <a:pt x="17" y="152"/>
                  </a:cubicBezTo>
                  <a:cubicBezTo>
                    <a:pt x="17" y="1504"/>
                    <a:pt x="17" y="1504"/>
                    <a:pt x="17" y="1504"/>
                  </a:cubicBezTo>
                  <a:cubicBezTo>
                    <a:pt x="17" y="1509"/>
                    <a:pt x="13" y="1513"/>
                    <a:pt x="8" y="151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p:cNvSpPr>
              <a:spLocks/>
            </p:cNvSpPr>
            <p:nvPr/>
          </p:nvSpPr>
          <p:spPr bwMode="auto">
            <a:xfrm>
              <a:off x="2540875" y="2917063"/>
              <a:ext cx="1054632" cy="3535054"/>
            </a:xfrm>
            <a:custGeom>
              <a:avLst/>
              <a:gdLst>
                <a:gd name="T0" fmla="*/ 333 w 342"/>
                <a:gd name="T1" fmla="*/ 1147 h 1147"/>
                <a:gd name="T2" fmla="*/ 325 w 342"/>
                <a:gd name="T3" fmla="*/ 1138 h 1147"/>
                <a:gd name="T4" fmla="*/ 325 w 342"/>
                <a:gd name="T5" fmla="*/ 151 h 1147"/>
                <a:gd name="T6" fmla="*/ 191 w 342"/>
                <a:gd name="T7" fmla="*/ 17 h 1147"/>
                <a:gd name="T8" fmla="*/ 9 w 342"/>
                <a:gd name="T9" fmla="*/ 17 h 1147"/>
                <a:gd name="T10" fmla="*/ 0 w 342"/>
                <a:gd name="T11" fmla="*/ 8 h 1147"/>
                <a:gd name="T12" fmla="*/ 9 w 342"/>
                <a:gd name="T13" fmla="*/ 0 h 1147"/>
                <a:gd name="T14" fmla="*/ 191 w 342"/>
                <a:gd name="T15" fmla="*/ 0 h 1147"/>
                <a:gd name="T16" fmla="*/ 342 w 342"/>
                <a:gd name="T17" fmla="*/ 151 h 1147"/>
                <a:gd name="T18" fmla="*/ 342 w 342"/>
                <a:gd name="T19" fmla="*/ 1138 h 1147"/>
                <a:gd name="T20" fmla="*/ 333 w 342"/>
                <a:gd name="T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1147">
                  <a:moveTo>
                    <a:pt x="333" y="1147"/>
                  </a:moveTo>
                  <a:cubicBezTo>
                    <a:pt x="329" y="1147"/>
                    <a:pt x="325" y="1143"/>
                    <a:pt x="325" y="1138"/>
                  </a:cubicBezTo>
                  <a:cubicBezTo>
                    <a:pt x="325" y="151"/>
                    <a:pt x="325" y="151"/>
                    <a:pt x="325" y="151"/>
                  </a:cubicBezTo>
                  <a:cubicBezTo>
                    <a:pt x="325" y="77"/>
                    <a:pt x="265" y="17"/>
                    <a:pt x="191" y="17"/>
                  </a:cubicBezTo>
                  <a:cubicBezTo>
                    <a:pt x="9" y="17"/>
                    <a:pt x="9" y="17"/>
                    <a:pt x="9" y="17"/>
                  </a:cubicBezTo>
                  <a:cubicBezTo>
                    <a:pt x="4" y="17"/>
                    <a:pt x="0" y="13"/>
                    <a:pt x="0" y="8"/>
                  </a:cubicBezTo>
                  <a:cubicBezTo>
                    <a:pt x="0" y="4"/>
                    <a:pt x="4" y="0"/>
                    <a:pt x="9" y="0"/>
                  </a:cubicBezTo>
                  <a:cubicBezTo>
                    <a:pt x="191" y="0"/>
                    <a:pt x="191" y="0"/>
                    <a:pt x="191" y="0"/>
                  </a:cubicBezTo>
                  <a:cubicBezTo>
                    <a:pt x="274" y="0"/>
                    <a:pt x="342" y="67"/>
                    <a:pt x="342" y="151"/>
                  </a:cubicBezTo>
                  <a:cubicBezTo>
                    <a:pt x="342" y="1138"/>
                    <a:pt x="342" y="1138"/>
                    <a:pt x="342" y="1138"/>
                  </a:cubicBezTo>
                  <a:cubicBezTo>
                    <a:pt x="342" y="1143"/>
                    <a:pt x="338" y="1147"/>
                    <a:pt x="333" y="1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p:cNvSpPr>
              <a:spLocks/>
            </p:cNvSpPr>
            <p:nvPr/>
          </p:nvSpPr>
          <p:spPr bwMode="auto">
            <a:xfrm>
              <a:off x="3907823" y="2642466"/>
              <a:ext cx="1228141" cy="3809651"/>
            </a:xfrm>
            <a:custGeom>
              <a:avLst/>
              <a:gdLst>
                <a:gd name="T0" fmla="*/ 9 w 398"/>
                <a:gd name="T1" fmla="*/ 1236 h 1236"/>
                <a:gd name="T2" fmla="*/ 0 w 398"/>
                <a:gd name="T3" fmla="*/ 1227 h 1236"/>
                <a:gd name="T4" fmla="*/ 0 w 398"/>
                <a:gd name="T5" fmla="*/ 151 h 1236"/>
                <a:gd name="T6" fmla="*/ 9 w 398"/>
                <a:gd name="T7" fmla="*/ 143 h 1236"/>
                <a:gd name="T8" fmla="*/ 142 w 398"/>
                <a:gd name="T9" fmla="*/ 9 h 1236"/>
                <a:gd name="T10" fmla="*/ 151 w 398"/>
                <a:gd name="T11" fmla="*/ 0 h 1236"/>
                <a:gd name="T12" fmla="*/ 389 w 398"/>
                <a:gd name="T13" fmla="*/ 0 h 1236"/>
                <a:gd name="T14" fmla="*/ 398 w 398"/>
                <a:gd name="T15" fmla="*/ 9 h 1236"/>
                <a:gd name="T16" fmla="*/ 389 w 398"/>
                <a:gd name="T17" fmla="*/ 18 h 1236"/>
                <a:gd name="T18" fmla="*/ 159 w 398"/>
                <a:gd name="T19" fmla="*/ 18 h 1236"/>
                <a:gd name="T20" fmla="*/ 18 w 398"/>
                <a:gd name="T21" fmla="*/ 160 h 1236"/>
                <a:gd name="T22" fmla="*/ 18 w 398"/>
                <a:gd name="T23" fmla="*/ 1227 h 1236"/>
                <a:gd name="T24" fmla="*/ 9 w 398"/>
                <a:gd name="T25"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1236">
                  <a:moveTo>
                    <a:pt x="9" y="1236"/>
                  </a:moveTo>
                  <a:cubicBezTo>
                    <a:pt x="4" y="1236"/>
                    <a:pt x="0" y="1232"/>
                    <a:pt x="0" y="1227"/>
                  </a:cubicBezTo>
                  <a:cubicBezTo>
                    <a:pt x="0" y="151"/>
                    <a:pt x="0" y="151"/>
                    <a:pt x="0" y="151"/>
                  </a:cubicBezTo>
                  <a:cubicBezTo>
                    <a:pt x="0" y="146"/>
                    <a:pt x="4" y="143"/>
                    <a:pt x="9" y="143"/>
                  </a:cubicBezTo>
                  <a:cubicBezTo>
                    <a:pt x="83" y="143"/>
                    <a:pt x="142" y="83"/>
                    <a:pt x="142" y="9"/>
                  </a:cubicBezTo>
                  <a:cubicBezTo>
                    <a:pt x="142" y="4"/>
                    <a:pt x="146" y="0"/>
                    <a:pt x="151" y="0"/>
                  </a:cubicBezTo>
                  <a:cubicBezTo>
                    <a:pt x="389" y="0"/>
                    <a:pt x="389" y="0"/>
                    <a:pt x="389" y="0"/>
                  </a:cubicBezTo>
                  <a:cubicBezTo>
                    <a:pt x="394" y="0"/>
                    <a:pt x="398" y="4"/>
                    <a:pt x="398" y="9"/>
                  </a:cubicBezTo>
                  <a:cubicBezTo>
                    <a:pt x="398" y="14"/>
                    <a:pt x="394" y="18"/>
                    <a:pt x="389" y="18"/>
                  </a:cubicBezTo>
                  <a:cubicBezTo>
                    <a:pt x="159" y="18"/>
                    <a:pt x="159" y="18"/>
                    <a:pt x="159" y="18"/>
                  </a:cubicBezTo>
                  <a:cubicBezTo>
                    <a:pt x="155" y="94"/>
                    <a:pt x="94" y="155"/>
                    <a:pt x="18" y="160"/>
                  </a:cubicBezTo>
                  <a:cubicBezTo>
                    <a:pt x="18" y="1227"/>
                    <a:pt x="18" y="1227"/>
                    <a:pt x="18" y="1227"/>
                  </a:cubicBezTo>
                  <a:cubicBezTo>
                    <a:pt x="18" y="1232"/>
                    <a:pt x="14" y="1236"/>
                    <a:pt x="9" y="1236"/>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p:cNvSpPr>
              <a:spLocks/>
            </p:cNvSpPr>
            <p:nvPr/>
          </p:nvSpPr>
          <p:spPr bwMode="auto">
            <a:xfrm>
              <a:off x="2263261" y="1710045"/>
              <a:ext cx="1428808" cy="4742072"/>
            </a:xfrm>
            <a:custGeom>
              <a:avLst/>
              <a:gdLst>
                <a:gd name="T0" fmla="*/ 454 w 463"/>
                <a:gd name="T1" fmla="*/ 1539 h 1539"/>
                <a:gd name="T2" fmla="*/ 445 w 463"/>
                <a:gd name="T3" fmla="*/ 1530 h 1539"/>
                <a:gd name="T4" fmla="*/ 445 w 463"/>
                <a:gd name="T5" fmla="*/ 159 h 1539"/>
                <a:gd name="T6" fmla="*/ 303 w 463"/>
                <a:gd name="T7" fmla="*/ 18 h 1539"/>
                <a:gd name="T8" fmla="*/ 9 w 463"/>
                <a:gd name="T9" fmla="*/ 18 h 1539"/>
                <a:gd name="T10" fmla="*/ 0 w 463"/>
                <a:gd name="T11" fmla="*/ 9 h 1539"/>
                <a:gd name="T12" fmla="*/ 9 w 463"/>
                <a:gd name="T13" fmla="*/ 0 h 1539"/>
                <a:gd name="T14" fmla="*/ 312 w 463"/>
                <a:gd name="T15" fmla="*/ 0 h 1539"/>
                <a:gd name="T16" fmla="*/ 320 w 463"/>
                <a:gd name="T17" fmla="*/ 9 h 1539"/>
                <a:gd name="T18" fmla="*/ 454 w 463"/>
                <a:gd name="T19" fmla="*/ 142 h 1539"/>
                <a:gd name="T20" fmla="*/ 463 w 463"/>
                <a:gd name="T21" fmla="*/ 151 h 1539"/>
                <a:gd name="T22" fmla="*/ 463 w 463"/>
                <a:gd name="T23" fmla="*/ 1530 h 1539"/>
                <a:gd name="T24" fmla="*/ 454 w 463"/>
                <a:gd name="T25" fmla="*/ 1539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1539">
                  <a:moveTo>
                    <a:pt x="454" y="1539"/>
                  </a:moveTo>
                  <a:cubicBezTo>
                    <a:pt x="449" y="1539"/>
                    <a:pt x="445" y="1535"/>
                    <a:pt x="445" y="1530"/>
                  </a:cubicBezTo>
                  <a:cubicBezTo>
                    <a:pt x="445" y="159"/>
                    <a:pt x="445" y="159"/>
                    <a:pt x="445" y="159"/>
                  </a:cubicBezTo>
                  <a:cubicBezTo>
                    <a:pt x="369" y="155"/>
                    <a:pt x="308" y="94"/>
                    <a:pt x="303" y="18"/>
                  </a:cubicBezTo>
                  <a:cubicBezTo>
                    <a:pt x="9" y="18"/>
                    <a:pt x="9" y="18"/>
                    <a:pt x="9" y="18"/>
                  </a:cubicBezTo>
                  <a:cubicBezTo>
                    <a:pt x="4" y="18"/>
                    <a:pt x="0" y="14"/>
                    <a:pt x="0" y="9"/>
                  </a:cubicBezTo>
                  <a:cubicBezTo>
                    <a:pt x="0" y="4"/>
                    <a:pt x="4" y="0"/>
                    <a:pt x="9" y="0"/>
                  </a:cubicBezTo>
                  <a:cubicBezTo>
                    <a:pt x="312" y="0"/>
                    <a:pt x="312" y="0"/>
                    <a:pt x="312" y="0"/>
                  </a:cubicBezTo>
                  <a:cubicBezTo>
                    <a:pt x="317" y="0"/>
                    <a:pt x="320" y="4"/>
                    <a:pt x="320" y="9"/>
                  </a:cubicBezTo>
                  <a:cubicBezTo>
                    <a:pt x="320" y="83"/>
                    <a:pt x="380" y="142"/>
                    <a:pt x="454" y="142"/>
                  </a:cubicBezTo>
                  <a:cubicBezTo>
                    <a:pt x="459" y="142"/>
                    <a:pt x="463" y="146"/>
                    <a:pt x="463" y="151"/>
                  </a:cubicBezTo>
                  <a:cubicBezTo>
                    <a:pt x="463" y="1530"/>
                    <a:pt x="463" y="1530"/>
                    <a:pt x="463" y="1530"/>
                  </a:cubicBezTo>
                  <a:cubicBezTo>
                    <a:pt x="463" y="1535"/>
                    <a:pt x="459" y="1539"/>
                    <a:pt x="454" y="153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p:cNvSpPr>
              <a:spLocks/>
            </p:cNvSpPr>
            <p:nvPr/>
          </p:nvSpPr>
          <p:spPr bwMode="auto">
            <a:xfrm>
              <a:off x="3830875" y="2337694"/>
              <a:ext cx="505439" cy="502422"/>
            </a:xfrm>
            <a:custGeom>
              <a:avLst/>
              <a:gdLst>
                <a:gd name="T0" fmla="*/ 9 w 164"/>
                <a:gd name="T1" fmla="*/ 163 h 163"/>
                <a:gd name="T2" fmla="*/ 0 w 164"/>
                <a:gd name="T3" fmla="*/ 155 h 163"/>
                <a:gd name="T4" fmla="*/ 9 w 164"/>
                <a:gd name="T5" fmla="*/ 146 h 163"/>
                <a:gd name="T6" fmla="*/ 146 w 164"/>
                <a:gd name="T7" fmla="*/ 8 h 163"/>
                <a:gd name="T8" fmla="*/ 155 w 164"/>
                <a:gd name="T9" fmla="*/ 0 h 163"/>
                <a:gd name="T10" fmla="*/ 164 w 164"/>
                <a:gd name="T11" fmla="*/ 8 h 163"/>
                <a:gd name="T12" fmla="*/ 9 w 164"/>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164" h="163">
                  <a:moveTo>
                    <a:pt x="9" y="163"/>
                  </a:moveTo>
                  <a:cubicBezTo>
                    <a:pt x="4" y="163"/>
                    <a:pt x="0" y="159"/>
                    <a:pt x="0" y="155"/>
                  </a:cubicBezTo>
                  <a:cubicBezTo>
                    <a:pt x="0" y="150"/>
                    <a:pt x="4" y="146"/>
                    <a:pt x="9" y="146"/>
                  </a:cubicBezTo>
                  <a:cubicBezTo>
                    <a:pt x="85" y="146"/>
                    <a:pt x="146" y="84"/>
                    <a:pt x="146" y="8"/>
                  </a:cubicBezTo>
                  <a:cubicBezTo>
                    <a:pt x="146" y="4"/>
                    <a:pt x="150" y="0"/>
                    <a:pt x="155" y="0"/>
                  </a:cubicBezTo>
                  <a:cubicBezTo>
                    <a:pt x="160" y="0"/>
                    <a:pt x="164" y="4"/>
                    <a:pt x="164" y="8"/>
                  </a:cubicBezTo>
                  <a:cubicBezTo>
                    <a:pt x="164" y="94"/>
                    <a:pt x="94" y="163"/>
                    <a:pt x="9" y="16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p:cNvSpPr>
              <a:spLocks/>
            </p:cNvSpPr>
            <p:nvPr/>
          </p:nvSpPr>
          <p:spPr bwMode="auto">
            <a:xfrm>
              <a:off x="3925928" y="3371203"/>
              <a:ext cx="706106" cy="440562"/>
            </a:xfrm>
            <a:custGeom>
              <a:avLst/>
              <a:gdLst>
                <a:gd name="T0" fmla="*/ 56 w 229"/>
                <a:gd name="T1" fmla="*/ 143 h 143"/>
                <a:gd name="T2" fmla="*/ 8 w 229"/>
                <a:gd name="T3" fmla="*/ 136 h 143"/>
                <a:gd name="T4" fmla="*/ 2 w 229"/>
                <a:gd name="T5" fmla="*/ 125 h 143"/>
                <a:gd name="T6" fmla="*/ 12 w 229"/>
                <a:gd name="T7" fmla="*/ 119 h 143"/>
                <a:gd name="T8" fmla="*/ 211 w 229"/>
                <a:gd name="T9" fmla="*/ 8 h 143"/>
                <a:gd name="T10" fmla="*/ 222 w 229"/>
                <a:gd name="T11" fmla="*/ 2 h 143"/>
                <a:gd name="T12" fmla="*/ 228 w 229"/>
                <a:gd name="T13" fmla="*/ 12 h 143"/>
                <a:gd name="T14" fmla="*/ 56 w 229"/>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43">
                  <a:moveTo>
                    <a:pt x="56" y="143"/>
                  </a:moveTo>
                  <a:cubicBezTo>
                    <a:pt x="40" y="143"/>
                    <a:pt x="24" y="140"/>
                    <a:pt x="8" y="136"/>
                  </a:cubicBezTo>
                  <a:cubicBezTo>
                    <a:pt x="3" y="135"/>
                    <a:pt x="0" y="130"/>
                    <a:pt x="2" y="125"/>
                  </a:cubicBezTo>
                  <a:cubicBezTo>
                    <a:pt x="3" y="121"/>
                    <a:pt x="8" y="118"/>
                    <a:pt x="12" y="119"/>
                  </a:cubicBezTo>
                  <a:cubicBezTo>
                    <a:pt x="98" y="143"/>
                    <a:pt x="187" y="93"/>
                    <a:pt x="211" y="8"/>
                  </a:cubicBezTo>
                  <a:cubicBezTo>
                    <a:pt x="212" y="3"/>
                    <a:pt x="217" y="0"/>
                    <a:pt x="222" y="2"/>
                  </a:cubicBezTo>
                  <a:cubicBezTo>
                    <a:pt x="226" y="3"/>
                    <a:pt x="229" y="8"/>
                    <a:pt x="228" y="12"/>
                  </a:cubicBezTo>
                  <a:cubicBezTo>
                    <a:pt x="205" y="91"/>
                    <a:pt x="134" y="143"/>
                    <a:pt x="56" y="14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p:cNvSpPr>
              <a:spLocks/>
            </p:cNvSpPr>
            <p:nvPr/>
          </p:nvSpPr>
          <p:spPr bwMode="auto">
            <a:xfrm>
              <a:off x="3034243" y="1160851"/>
              <a:ext cx="734773" cy="455649"/>
            </a:xfrm>
            <a:custGeom>
              <a:avLst/>
              <a:gdLst>
                <a:gd name="T0" fmla="*/ 180 w 238"/>
                <a:gd name="T1" fmla="*/ 147 h 148"/>
                <a:gd name="T2" fmla="*/ 1 w 238"/>
                <a:gd name="T3" fmla="*/ 12 h 148"/>
                <a:gd name="T4" fmla="*/ 7 w 238"/>
                <a:gd name="T5" fmla="*/ 1 h 148"/>
                <a:gd name="T6" fmla="*/ 18 w 238"/>
                <a:gd name="T7" fmla="*/ 7 h 148"/>
                <a:gd name="T8" fmla="*/ 226 w 238"/>
                <a:gd name="T9" fmla="*/ 123 h 148"/>
                <a:gd name="T10" fmla="*/ 237 w 238"/>
                <a:gd name="T11" fmla="*/ 129 h 148"/>
                <a:gd name="T12" fmla="*/ 231 w 238"/>
                <a:gd name="T13" fmla="*/ 139 h 148"/>
                <a:gd name="T14" fmla="*/ 180 w 238"/>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48">
                  <a:moveTo>
                    <a:pt x="180" y="147"/>
                  </a:moveTo>
                  <a:cubicBezTo>
                    <a:pt x="99" y="147"/>
                    <a:pt x="25" y="93"/>
                    <a:pt x="1" y="12"/>
                  </a:cubicBezTo>
                  <a:cubicBezTo>
                    <a:pt x="0" y="7"/>
                    <a:pt x="3" y="2"/>
                    <a:pt x="7" y="1"/>
                  </a:cubicBezTo>
                  <a:cubicBezTo>
                    <a:pt x="12" y="0"/>
                    <a:pt x="17" y="2"/>
                    <a:pt x="18" y="7"/>
                  </a:cubicBezTo>
                  <a:cubicBezTo>
                    <a:pt x="43" y="96"/>
                    <a:pt x="137" y="148"/>
                    <a:pt x="226" y="123"/>
                  </a:cubicBezTo>
                  <a:cubicBezTo>
                    <a:pt x="231" y="122"/>
                    <a:pt x="235" y="124"/>
                    <a:pt x="237" y="129"/>
                  </a:cubicBezTo>
                  <a:cubicBezTo>
                    <a:pt x="238" y="133"/>
                    <a:pt x="235" y="138"/>
                    <a:pt x="231" y="139"/>
                  </a:cubicBezTo>
                  <a:cubicBezTo>
                    <a:pt x="214" y="144"/>
                    <a:pt x="197" y="147"/>
                    <a:pt x="180" y="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p:cNvSpPr>
              <a:spLocks/>
            </p:cNvSpPr>
            <p:nvPr/>
          </p:nvSpPr>
          <p:spPr bwMode="auto">
            <a:xfrm>
              <a:off x="3111191" y="2411623"/>
              <a:ext cx="580878" cy="478281"/>
            </a:xfrm>
            <a:custGeom>
              <a:avLst/>
              <a:gdLst>
                <a:gd name="T0" fmla="*/ 178 w 188"/>
                <a:gd name="T1" fmla="*/ 155 h 155"/>
                <a:gd name="T2" fmla="*/ 170 w 188"/>
                <a:gd name="T3" fmla="*/ 148 h 155"/>
                <a:gd name="T4" fmla="*/ 11 w 188"/>
                <a:gd name="T5" fmla="*/ 30 h 155"/>
                <a:gd name="T6" fmla="*/ 1 w 188"/>
                <a:gd name="T7" fmla="*/ 23 h 155"/>
                <a:gd name="T8" fmla="*/ 8 w 188"/>
                <a:gd name="T9" fmla="*/ 13 h 155"/>
                <a:gd name="T10" fmla="*/ 187 w 188"/>
                <a:gd name="T11" fmla="*/ 145 h 155"/>
                <a:gd name="T12" fmla="*/ 180 w 188"/>
                <a:gd name="T13" fmla="*/ 155 h 155"/>
                <a:gd name="T14" fmla="*/ 178 w 188"/>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55">
                  <a:moveTo>
                    <a:pt x="178" y="155"/>
                  </a:moveTo>
                  <a:cubicBezTo>
                    <a:pt x="174" y="155"/>
                    <a:pt x="170" y="152"/>
                    <a:pt x="170" y="148"/>
                  </a:cubicBezTo>
                  <a:cubicBezTo>
                    <a:pt x="158" y="72"/>
                    <a:pt x="87" y="19"/>
                    <a:pt x="11" y="30"/>
                  </a:cubicBezTo>
                  <a:cubicBezTo>
                    <a:pt x="6" y="31"/>
                    <a:pt x="2" y="28"/>
                    <a:pt x="1" y="23"/>
                  </a:cubicBezTo>
                  <a:cubicBezTo>
                    <a:pt x="0" y="18"/>
                    <a:pt x="4" y="14"/>
                    <a:pt x="8" y="13"/>
                  </a:cubicBezTo>
                  <a:cubicBezTo>
                    <a:pt x="94" y="0"/>
                    <a:pt x="174" y="60"/>
                    <a:pt x="187" y="145"/>
                  </a:cubicBezTo>
                  <a:cubicBezTo>
                    <a:pt x="188" y="150"/>
                    <a:pt x="184" y="154"/>
                    <a:pt x="180" y="155"/>
                  </a:cubicBezTo>
                  <a:cubicBezTo>
                    <a:pt x="179" y="155"/>
                    <a:pt x="179" y="155"/>
                    <a:pt x="178" y="15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p:cNvSpPr>
              <a:spLocks/>
            </p:cNvSpPr>
            <p:nvPr/>
          </p:nvSpPr>
          <p:spPr bwMode="auto">
            <a:xfrm>
              <a:off x="3730024" y="1178957"/>
              <a:ext cx="980702" cy="315334"/>
            </a:xfrm>
            <a:custGeom>
              <a:avLst/>
              <a:gdLst>
                <a:gd name="T0" fmla="*/ 139 w 318"/>
                <a:gd name="T1" fmla="*/ 102 h 102"/>
                <a:gd name="T2" fmla="*/ 4 w 318"/>
                <a:gd name="T3" fmla="*/ 55 h 102"/>
                <a:gd name="T4" fmla="*/ 3 w 318"/>
                <a:gd name="T5" fmla="*/ 43 h 102"/>
                <a:gd name="T6" fmla="*/ 15 w 318"/>
                <a:gd name="T7" fmla="*/ 42 h 102"/>
                <a:gd name="T8" fmla="*/ 166 w 318"/>
                <a:gd name="T9" fmla="*/ 83 h 102"/>
                <a:gd name="T10" fmla="*/ 302 w 318"/>
                <a:gd name="T11" fmla="*/ 5 h 102"/>
                <a:gd name="T12" fmla="*/ 314 w 318"/>
                <a:gd name="T13" fmla="*/ 3 h 102"/>
                <a:gd name="T14" fmla="*/ 315 w 318"/>
                <a:gd name="T15" fmla="*/ 15 h 102"/>
                <a:gd name="T16" fmla="*/ 168 w 318"/>
                <a:gd name="T17" fmla="*/ 100 h 102"/>
                <a:gd name="T18" fmla="*/ 139 w 318"/>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02">
                  <a:moveTo>
                    <a:pt x="139" y="102"/>
                  </a:moveTo>
                  <a:cubicBezTo>
                    <a:pt x="90" y="102"/>
                    <a:pt x="43" y="86"/>
                    <a:pt x="4" y="55"/>
                  </a:cubicBezTo>
                  <a:cubicBezTo>
                    <a:pt x="0" y="53"/>
                    <a:pt x="0" y="47"/>
                    <a:pt x="3" y="43"/>
                  </a:cubicBezTo>
                  <a:cubicBezTo>
                    <a:pt x="5" y="40"/>
                    <a:pt x="11" y="39"/>
                    <a:pt x="15" y="42"/>
                  </a:cubicBezTo>
                  <a:cubicBezTo>
                    <a:pt x="58" y="75"/>
                    <a:pt x="112" y="90"/>
                    <a:pt x="166" y="83"/>
                  </a:cubicBezTo>
                  <a:cubicBezTo>
                    <a:pt x="220" y="76"/>
                    <a:pt x="268" y="48"/>
                    <a:pt x="302" y="5"/>
                  </a:cubicBezTo>
                  <a:cubicBezTo>
                    <a:pt x="305" y="1"/>
                    <a:pt x="310" y="0"/>
                    <a:pt x="314" y="3"/>
                  </a:cubicBezTo>
                  <a:cubicBezTo>
                    <a:pt x="317" y="6"/>
                    <a:pt x="318" y="11"/>
                    <a:pt x="315" y="15"/>
                  </a:cubicBezTo>
                  <a:cubicBezTo>
                    <a:pt x="279" y="62"/>
                    <a:pt x="227" y="92"/>
                    <a:pt x="168" y="100"/>
                  </a:cubicBezTo>
                  <a:cubicBezTo>
                    <a:pt x="158" y="101"/>
                    <a:pt x="149" y="102"/>
                    <a:pt x="139" y="10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p:cNvSpPr>
              <a:spLocks/>
            </p:cNvSpPr>
            <p:nvPr/>
          </p:nvSpPr>
          <p:spPr bwMode="auto">
            <a:xfrm>
              <a:off x="3081016" y="3188642"/>
              <a:ext cx="496387" cy="354562"/>
            </a:xfrm>
            <a:custGeom>
              <a:avLst/>
              <a:gdLst>
                <a:gd name="T0" fmla="*/ 9 w 161"/>
                <a:gd name="T1" fmla="*/ 115 h 115"/>
                <a:gd name="T2" fmla="*/ 7 w 161"/>
                <a:gd name="T3" fmla="*/ 115 h 115"/>
                <a:gd name="T4" fmla="*/ 1 w 161"/>
                <a:gd name="T5" fmla="*/ 104 h 115"/>
                <a:gd name="T6" fmla="*/ 154 w 161"/>
                <a:gd name="T7" fmla="*/ 18 h 115"/>
                <a:gd name="T8" fmla="*/ 160 w 161"/>
                <a:gd name="T9" fmla="*/ 29 h 115"/>
                <a:gd name="T10" fmla="*/ 149 w 161"/>
                <a:gd name="T11" fmla="*/ 35 h 115"/>
                <a:gd name="T12" fmla="*/ 68 w 161"/>
                <a:gd name="T13" fmla="*/ 45 h 115"/>
                <a:gd name="T14" fmla="*/ 18 w 161"/>
                <a:gd name="T15" fmla="*/ 109 h 115"/>
                <a:gd name="T16" fmla="*/ 9 w 161"/>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15">
                  <a:moveTo>
                    <a:pt x="9" y="115"/>
                  </a:moveTo>
                  <a:cubicBezTo>
                    <a:pt x="9" y="115"/>
                    <a:pt x="8" y="115"/>
                    <a:pt x="7" y="115"/>
                  </a:cubicBezTo>
                  <a:cubicBezTo>
                    <a:pt x="2" y="114"/>
                    <a:pt x="0" y="109"/>
                    <a:pt x="1" y="104"/>
                  </a:cubicBezTo>
                  <a:cubicBezTo>
                    <a:pt x="20" y="38"/>
                    <a:pt x="88" y="0"/>
                    <a:pt x="154" y="18"/>
                  </a:cubicBezTo>
                  <a:cubicBezTo>
                    <a:pt x="159" y="20"/>
                    <a:pt x="161" y="24"/>
                    <a:pt x="160" y="29"/>
                  </a:cubicBezTo>
                  <a:cubicBezTo>
                    <a:pt x="159" y="33"/>
                    <a:pt x="154" y="36"/>
                    <a:pt x="149" y="35"/>
                  </a:cubicBezTo>
                  <a:cubicBezTo>
                    <a:pt x="122" y="27"/>
                    <a:pt x="93" y="31"/>
                    <a:pt x="68" y="45"/>
                  </a:cubicBezTo>
                  <a:cubicBezTo>
                    <a:pt x="43" y="59"/>
                    <a:pt x="25" y="81"/>
                    <a:pt x="18" y="109"/>
                  </a:cubicBezTo>
                  <a:cubicBezTo>
                    <a:pt x="17" y="113"/>
                    <a:pt x="13" y="115"/>
                    <a:pt x="9" y="11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circle"/>
          <p:cNvSpPr>
            <a:spLocks noChangeArrowheads="1"/>
          </p:cNvSpPr>
          <p:nvPr/>
        </p:nvSpPr>
        <p:spPr bwMode="auto">
          <a:xfrm>
            <a:off x="3421479" y="477854"/>
            <a:ext cx="924878" cy="924878"/>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circle"/>
          <p:cNvSpPr>
            <a:spLocks noChangeArrowheads="1"/>
          </p:cNvSpPr>
          <p:nvPr/>
        </p:nvSpPr>
        <p:spPr bwMode="auto">
          <a:xfrm>
            <a:off x="6023321" y="891257"/>
            <a:ext cx="2472735" cy="2355191"/>
          </a:xfrm>
          <a:prstGeom prst="ellipse">
            <a:avLst/>
          </a:pr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sp>
        <p:nvSpPr>
          <p:cNvPr id="12" name="circle"/>
          <p:cNvSpPr>
            <a:spLocks noChangeArrowheads="1"/>
          </p:cNvSpPr>
          <p:nvPr/>
        </p:nvSpPr>
        <p:spPr bwMode="auto">
          <a:xfrm>
            <a:off x="2099795" y="1550592"/>
            <a:ext cx="911299" cy="91129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circle"/>
          <p:cNvSpPr>
            <a:spLocks noChangeArrowheads="1"/>
          </p:cNvSpPr>
          <p:nvPr/>
        </p:nvSpPr>
        <p:spPr bwMode="auto">
          <a:xfrm>
            <a:off x="4904602" y="2600697"/>
            <a:ext cx="663860" cy="66235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circle"/>
          <p:cNvSpPr>
            <a:spLocks noChangeArrowheads="1"/>
          </p:cNvSpPr>
          <p:nvPr/>
        </p:nvSpPr>
        <p:spPr bwMode="auto">
          <a:xfrm>
            <a:off x="2359303" y="2881330"/>
            <a:ext cx="663860" cy="66536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circle"/>
          <p:cNvSpPr>
            <a:spLocks noChangeArrowheads="1"/>
          </p:cNvSpPr>
          <p:nvPr/>
        </p:nvSpPr>
        <p:spPr bwMode="auto">
          <a:xfrm>
            <a:off x="4163796" y="2212943"/>
            <a:ext cx="602001" cy="60049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circle"/>
          <p:cNvSpPr>
            <a:spLocks noChangeArrowheads="1"/>
          </p:cNvSpPr>
          <p:nvPr/>
        </p:nvSpPr>
        <p:spPr bwMode="auto">
          <a:xfrm>
            <a:off x="4426321" y="3220803"/>
            <a:ext cx="639720" cy="64122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circle"/>
          <p:cNvSpPr>
            <a:spLocks noChangeArrowheads="1"/>
          </p:cNvSpPr>
          <p:nvPr/>
        </p:nvSpPr>
        <p:spPr bwMode="auto">
          <a:xfrm>
            <a:off x="2825515" y="2286873"/>
            <a:ext cx="694035" cy="695545"/>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circle"/>
          <p:cNvSpPr>
            <a:spLocks noChangeArrowheads="1"/>
          </p:cNvSpPr>
          <p:nvPr/>
        </p:nvSpPr>
        <p:spPr bwMode="auto">
          <a:xfrm>
            <a:off x="2710847" y="909362"/>
            <a:ext cx="675930" cy="67442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circle"/>
          <p:cNvSpPr>
            <a:spLocks noChangeArrowheads="1"/>
          </p:cNvSpPr>
          <p:nvPr/>
        </p:nvSpPr>
        <p:spPr bwMode="auto">
          <a:xfrm>
            <a:off x="4415996" y="841468"/>
            <a:ext cx="820772" cy="819264"/>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circle"/>
          <p:cNvSpPr>
            <a:spLocks noChangeArrowheads="1"/>
          </p:cNvSpPr>
          <p:nvPr/>
        </p:nvSpPr>
        <p:spPr bwMode="auto">
          <a:xfrm>
            <a:off x="2934147" y="3416943"/>
            <a:ext cx="564281" cy="56428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9" name="people"/>
          <p:cNvGrpSpPr/>
          <p:nvPr/>
        </p:nvGrpSpPr>
        <p:grpSpPr>
          <a:xfrm>
            <a:off x="6437129" y="1302398"/>
            <a:ext cx="1826320" cy="1273404"/>
            <a:chOff x="4811577" y="1568220"/>
            <a:chExt cx="647265" cy="434526"/>
          </a:xfrm>
        </p:grpSpPr>
        <p:sp>
          <p:nvSpPr>
            <p:cNvPr id="32"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speech bubble"/>
          <p:cNvSpPr>
            <a:spLocks/>
          </p:cNvSpPr>
          <p:nvPr/>
        </p:nvSpPr>
        <p:spPr bwMode="auto">
          <a:xfrm>
            <a:off x="4556077" y="1025539"/>
            <a:ext cx="534105" cy="508457"/>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0" name="letter"/>
          <p:cNvGrpSpPr/>
          <p:nvPr/>
        </p:nvGrpSpPr>
        <p:grpSpPr>
          <a:xfrm>
            <a:off x="3673444" y="643818"/>
            <a:ext cx="433018" cy="582386"/>
            <a:chOff x="3536665" y="374780"/>
            <a:chExt cx="433018" cy="582386"/>
          </a:xfrm>
        </p:grpSpPr>
        <p:sp>
          <p:nvSpPr>
            <p:cNvPr id="35" name="Freeform 32"/>
            <p:cNvSpPr>
              <a:spLocks/>
            </p:cNvSpPr>
            <p:nvPr/>
          </p:nvSpPr>
          <p:spPr bwMode="auto">
            <a:xfrm>
              <a:off x="3536665" y="374780"/>
              <a:ext cx="433018" cy="582386"/>
            </a:xfrm>
            <a:custGeom>
              <a:avLst/>
              <a:gdLst>
                <a:gd name="T0" fmla="*/ 127 w 140"/>
                <a:gd name="T1" fmla="*/ 0 h 189"/>
                <a:gd name="T2" fmla="*/ 14 w 140"/>
                <a:gd name="T3" fmla="*/ 0 h 189"/>
                <a:gd name="T4" fmla="*/ 0 w 140"/>
                <a:gd name="T5" fmla="*/ 14 h 189"/>
                <a:gd name="T6" fmla="*/ 0 w 140"/>
                <a:gd name="T7" fmla="*/ 175 h 189"/>
                <a:gd name="T8" fmla="*/ 14 w 140"/>
                <a:gd name="T9" fmla="*/ 189 h 189"/>
                <a:gd name="T10" fmla="*/ 127 w 140"/>
                <a:gd name="T11" fmla="*/ 189 h 189"/>
                <a:gd name="T12" fmla="*/ 140 w 140"/>
                <a:gd name="T13" fmla="*/ 175 h 189"/>
                <a:gd name="T14" fmla="*/ 140 w 140"/>
                <a:gd name="T15" fmla="*/ 14 h 189"/>
                <a:gd name="T16" fmla="*/ 127 w 140"/>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127" y="0"/>
                  </a:moveTo>
                  <a:cubicBezTo>
                    <a:pt x="14" y="0"/>
                    <a:pt x="14" y="0"/>
                    <a:pt x="14" y="0"/>
                  </a:cubicBezTo>
                  <a:cubicBezTo>
                    <a:pt x="6" y="0"/>
                    <a:pt x="0" y="6"/>
                    <a:pt x="0" y="14"/>
                  </a:cubicBezTo>
                  <a:cubicBezTo>
                    <a:pt x="0" y="175"/>
                    <a:pt x="0" y="175"/>
                    <a:pt x="0" y="175"/>
                  </a:cubicBezTo>
                  <a:cubicBezTo>
                    <a:pt x="0" y="183"/>
                    <a:pt x="6" y="189"/>
                    <a:pt x="14" y="189"/>
                  </a:cubicBezTo>
                  <a:cubicBezTo>
                    <a:pt x="127" y="189"/>
                    <a:pt x="127" y="189"/>
                    <a:pt x="127" y="189"/>
                  </a:cubicBezTo>
                  <a:cubicBezTo>
                    <a:pt x="135" y="189"/>
                    <a:pt x="140" y="183"/>
                    <a:pt x="140" y="175"/>
                  </a:cubicBezTo>
                  <a:cubicBezTo>
                    <a:pt x="140" y="14"/>
                    <a:pt x="140" y="14"/>
                    <a:pt x="140" y="14"/>
                  </a:cubicBezTo>
                  <a:cubicBezTo>
                    <a:pt x="140" y="6"/>
                    <a:pt x="135"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3"/>
            <p:cNvSpPr>
              <a:spLocks/>
            </p:cNvSpPr>
            <p:nvPr/>
          </p:nvSpPr>
          <p:spPr bwMode="auto">
            <a:xfrm>
              <a:off x="3805227" y="445693"/>
              <a:ext cx="105614" cy="24140"/>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2"/>
                    <a:pt x="2" y="0"/>
                    <a:pt x="4" y="0"/>
                  </a:cubicBezTo>
                  <a:cubicBezTo>
                    <a:pt x="30" y="0"/>
                    <a:pt x="30" y="0"/>
                    <a:pt x="30" y="0"/>
                  </a:cubicBezTo>
                  <a:cubicBezTo>
                    <a:pt x="32" y="0"/>
                    <a:pt x="34" y="2"/>
                    <a:pt x="34" y="4"/>
                  </a:cubicBezTo>
                  <a:cubicBezTo>
                    <a:pt x="34" y="6"/>
                    <a:pt x="32" y="8"/>
                    <a:pt x="30"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4"/>
            <p:cNvSpPr>
              <a:spLocks/>
            </p:cNvSpPr>
            <p:nvPr/>
          </p:nvSpPr>
          <p:spPr bwMode="auto">
            <a:xfrm>
              <a:off x="3598524" y="504535"/>
              <a:ext cx="312316" cy="27158"/>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5"/>
            <p:cNvSpPr>
              <a:spLocks/>
            </p:cNvSpPr>
            <p:nvPr/>
          </p:nvSpPr>
          <p:spPr bwMode="auto">
            <a:xfrm>
              <a:off x="3598524" y="566395"/>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6"/>
            <p:cNvSpPr>
              <a:spLocks/>
            </p:cNvSpPr>
            <p:nvPr/>
          </p:nvSpPr>
          <p:spPr bwMode="auto">
            <a:xfrm>
              <a:off x="3598524" y="741413"/>
              <a:ext cx="312316" cy="2565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7"/>
            <p:cNvSpPr>
              <a:spLocks/>
            </p:cNvSpPr>
            <p:nvPr/>
          </p:nvSpPr>
          <p:spPr bwMode="auto">
            <a:xfrm>
              <a:off x="3598524" y="679553"/>
              <a:ext cx="312316" cy="28667"/>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8"/>
            <p:cNvSpPr>
              <a:spLocks/>
            </p:cNvSpPr>
            <p:nvPr/>
          </p:nvSpPr>
          <p:spPr bwMode="auto">
            <a:xfrm>
              <a:off x="3598524" y="803272"/>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1"/>
                    <a:pt x="2" y="0"/>
                    <a:pt x="4" y="0"/>
                  </a:cubicBezTo>
                  <a:cubicBezTo>
                    <a:pt x="97" y="0"/>
                    <a:pt x="97" y="0"/>
                    <a:pt x="97" y="0"/>
                  </a:cubicBezTo>
                  <a:cubicBezTo>
                    <a:pt x="99" y="0"/>
                    <a:pt x="101" y="1"/>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9"/>
            <p:cNvSpPr>
              <a:spLocks/>
            </p:cNvSpPr>
            <p:nvPr/>
          </p:nvSpPr>
          <p:spPr bwMode="auto">
            <a:xfrm>
              <a:off x="3598524" y="622219"/>
              <a:ext cx="312316" cy="30175"/>
            </a:xfrm>
            <a:custGeom>
              <a:avLst/>
              <a:gdLst>
                <a:gd name="T0" fmla="*/ 97 w 101"/>
                <a:gd name="T1" fmla="*/ 10 h 10"/>
                <a:gd name="T2" fmla="*/ 97 w 101"/>
                <a:gd name="T3" fmla="*/ 10 h 10"/>
                <a:gd name="T4" fmla="*/ 4 w 101"/>
                <a:gd name="T5" fmla="*/ 8 h 10"/>
                <a:gd name="T6" fmla="*/ 0 w 101"/>
                <a:gd name="T7" fmla="*/ 4 h 10"/>
                <a:gd name="T8" fmla="*/ 4 w 101"/>
                <a:gd name="T9" fmla="*/ 0 h 10"/>
                <a:gd name="T10" fmla="*/ 4 w 101"/>
                <a:gd name="T11" fmla="*/ 0 h 10"/>
                <a:gd name="T12" fmla="*/ 97 w 101"/>
                <a:gd name="T13" fmla="*/ 2 h 10"/>
                <a:gd name="T14" fmla="*/ 101 w 101"/>
                <a:gd name="T15" fmla="*/ 6 h 10"/>
                <a:gd name="T16" fmla="*/ 97 w 10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
                  <a:moveTo>
                    <a:pt x="97" y="10"/>
                  </a:moveTo>
                  <a:cubicBezTo>
                    <a:pt x="97" y="10"/>
                    <a:pt x="97" y="10"/>
                    <a:pt x="97" y="10"/>
                  </a:cubicBezTo>
                  <a:cubicBezTo>
                    <a:pt x="4" y="8"/>
                    <a:pt x="4" y="8"/>
                    <a:pt x="4" y="8"/>
                  </a:cubicBezTo>
                  <a:cubicBezTo>
                    <a:pt x="2" y="8"/>
                    <a:pt x="0" y="6"/>
                    <a:pt x="0" y="4"/>
                  </a:cubicBezTo>
                  <a:cubicBezTo>
                    <a:pt x="0" y="2"/>
                    <a:pt x="2" y="0"/>
                    <a:pt x="4" y="0"/>
                  </a:cubicBezTo>
                  <a:cubicBezTo>
                    <a:pt x="4" y="0"/>
                    <a:pt x="4" y="0"/>
                    <a:pt x="4" y="0"/>
                  </a:cubicBezTo>
                  <a:cubicBezTo>
                    <a:pt x="97" y="2"/>
                    <a:pt x="97" y="2"/>
                    <a:pt x="97" y="2"/>
                  </a:cubicBezTo>
                  <a:cubicBezTo>
                    <a:pt x="99" y="2"/>
                    <a:pt x="101" y="3"/>
                    <a:pt x="101" y="6"/>
                  </a:cubicBezTo>
                  <a:cubicBezTo>
                    <a:pt x="101" y="8"/>
                    <a:pt x="99" y="10"/>
                    <a:pt x="97" y="10"/>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0"/>
            <p:cNvSpPr>
              <a:spLocks/>
            </p:cNvSpPr>
            <p:nvPr/>
          </p:nvSpPr>
          <p:spPr bwMode="auto">
            <a:xfrm>
              <a:off x="3604559" y="853062"/>
              <a:ext cx="108632" cy="33193"/>
            </a:xfrm>
            <a:custGeom>
              <a:avLst/>
              <a:gdLst>
                <a:gd name="T0" fmla="*/ 0 w 35"/>
                <a:gd name="T1" fmla="*/ 11 h 11"/>
                <a:gd name="T2" fmla="*/ 0 w 35"/>
                <a:gd name="T3" fmla="*/ 10 h 11"/>
                <a:gd name="T4" fmla="*/ 0 w 35"/>
                <a:gd name="T5" fmla="*/ 10 h 11"/>
                <a:gd name="T6" fmla="*/ 11 w 35"/>
                <a:gd name="T7" fmla="*/ 0 h 11"/>
                <a:gd name="T8" fmla="*/ 12 w 35"/>
                <a:gd name="T9" fmla="*/ 0 h 11"/>
                <a:gd name="T10" fmla="*/ 13 w 35"/>
                <a:gd name="T11" fmla="*/ 1 h 11"/>
                <a:gd name="T12" fmla="*/ 13 w 35"/>
                <a:gd name="T13" fmla="*/ 8 h 11"/>
                <a:gd name="T14" fmla="*/ 16 w 35"/>
                <a:gd name="T15" fmla="*/ 6 h 11"/>
                <a:gd name="T16" fmla="*/ 19 w 35"/>
                <a:gd name="T17" fmla="*/ 4 h 11"/>
                <a:gd name="T18" fmla="*/ 20 w 35"/>
                <a:gd name="T19" fmla="*/ 4 h 11"/>
                <a:gd name="T20" fmla="*/ 20 w 35"/>
                <a:gd name="T21" fmla="*/ 5 h 11"/>
                <a:gd name="T22" fmla="*/ 20 w 35"/>
                <a:gd name="T23" fmla="*/ 6 h 11"/>
                <a:gd name="T24" fmla="*/ 23 w 35"/>
                <a:gd name="T25" fmla="*/ 4 h 11"/>
                <a:gd name="T26" fmla="*/ 24 w 35"/>
                <a:gd name="T27" fmla="*/ 4 h 11"/>
                <a:gd name="T28" fmla="*/ 29 w 35"/>
                <a:gd name="T29" fmla="*/ 7 h 11"/>
                <a:gd name="T30" fmla="*/ 30 w 35"/>
                <a:gd name="T31" fmla="*/ 6 h 11"/>
                <a:gd name="T32" fmla="*/ 31 w 35"/>
                <a:gd name="T33" fmla="*/ 6 h 11"/>
                <a:gd name="T34" fmla="*/ 35 w 35"/>
                <a:gd name="T35" fmla="*/ 6 h 11"/>
                <a:gd name="T36" fmla="*/ 35 w 35"/>
                <a:gd name="T37" fmla="*/ 6 h 11"/>
                <a:gd name="T38" fmla="*/ 35 w 35"/>
                <a:gd name="T39" fmla="*/ 7 h 11"/>
                <a:gd name="T40" fmla="*/ 31 w 35"/>
                <a:gd name="T41" fmla="*/ 7 h 11"/>
                <a:gd name="T42" fmla="*/ 29 w 35"/>
                <a:gd name="T43" fmla="*/ 9 h 11"/>
                <a:gd name="T44" fmla="*/ 23 w 35"/>
                <a:gd name="T45" fmla="*/ 6 h 11"/>
                <a:gd name="T46" fmla="*/ 19 w 35"/>
                <a:gd name="T47" fmla="*/ 7 h 11"/>
                <a:gd name="T48" fmla="*/ 18 w 35"/>
                <a:gd name="T49" fmla="*/ 6 h 11"/>
                <a:gd name="T50" fmla="*/ 17 w 35"/>
                <a:gd name="T51" fmla="*/ 7 h 11"/>
                <a:gd name="T52" fmla="*/ 11 w 35"/>
                <a:gd name="T53" fmla="*/ 9 h 11"/>
                <a:gd name="T54" fmla="*/ 11 w 35"/>
                <a:gd name="T55" fmla="*/ 8 h 11"/>
                <a:gd name="T56" fmla="*/ 11 w 35"/>
                <a:gd name="T57" fmla="*/ 3 h 11"/>
                <a:gd name="T58" fmla="*/ 0 w 35"/>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1">
                  <a:moveTo>
                    <a:pt x="0" y="11"/>
                  </a:moveTo>
                  <a:cubicBezTo>
                    <a:pt x="0" y="11"/>
                    <a:pt x="0" y="11"/>
                    <a:pt x="0" y="10"/>
                  </a:cubicBezTo>
                  <a:cubicBezTo>
                    <a:pt x="0" y="10"/>
                    <a:pt x="0" y="10"/>
                    <a:pt x="0" y="10"/>
                  </a:cubicBezTo>
                  <a:cubicBezTo>
                    <a:pt x="2" y="10"/>
                    <a:pt x="9" y="4"/>
                    <a:pt x="11" y="0"/>
                  </a:cubicBezTo>
                  <a:cubicBezTo>
                    <a:pt x="11" y="0"/>
                    <a:pt x="12" y="0"/>
                    <a:pt x="12" y="0"/>
                  </a:cubicBezTo>
                  <a:cubicBezTo>
                    <a:pt x="12" y="0"/>
                    <a:pt x="13" y="0"/>
                    <a:pt x="13" y="1"/>
                  </a:cubicBezTo>
                  <a:cubicBezTo>
                    <a:pt x="13" y="8"/>
                    <a:pt x="13" y="8"/>
                    <a:pt x="13" y="8"/>
                  </a:cubicBezTo>
                  <a:cubicBezTo>
                    <a:pt x="13" y="8"/>
                    <a:pt x="15" y="7"/>
                    <a:pt x="16" y="6"/>
                  </a:cubicBezTo>
                  <a:cubicBezTo>
                    <a:pt x="17" y="5"/>
                    <a:pt x="18" y="4"/>
                    <a:pt x="19" y="4"/>
                  </a:cubicBezTo>
                  <a:cubicBezTo>
                    <a:pt x="20" y="4"/>
                    <a:pt x="20" y="4"/>
                    <a:pt x="20" y="4"/>
                  </a:cubicBezTo>
                  <a:cubicBezTo>
                    <a:pt x="20" y="4"/>
                    <a:pt x="20" y="5"/>
                    <a:pt x="20" y="5"/>
                  </a:cubicBezTo>
                  <a:cubicBezTo>
                    <a:pt x="20" y="5"/>
                    <a:pt x="20" y="6"/>
                    <a:pt x="20" y="6"/>
                  </a:cubicBezTo>
                  <a:cubicBezTo>
                    <a:pt x="20" y="6"/>
                    <a:pt x="22" y="5"/>
                    <a:pt x="23" y="4"/>
                  </a:cubicBezTo>
                  <a:cubicBezTo>
                    <a:pt x="23" y="4"/>
                    <a:pt x="23" y="4"/>
                    <a:pt x="24" y="4"/>
                  </a:cubicBezTo>
                  <a:cubicBezTo>
                    <a:pt x="25" y="5"/>
                    <a:pt x="27" y="8"/>
                    <a:pt x="29" y="7"/>
                  </a:cubicBezTo>
                  <a:cubicBezTo>
                    <a:pt x="29" y="7"/>
                    <a:pt x="30" y="7"/>
                    <a:pt x="30" y="6"/>
                  </a:cubicBezTo>
                  <a:cubicBezTo>
                    <a:pt x="30" y="6"/>
                    <a:pt x="30" y="6"/>
                    <a:pt x="31" y="6"/>
                  </a:cubicBezTo>
                  <a:cubicBezTo>
                    <a:pt x="35" y="6"/>
                    <a:pt x="35" y="6"/>
                    <a:pt x="35" y="6"/>
                  </a:cubicBezTo>
                  <a:cubicBezTo>
                    <a:pt x="35" y="6"/>
                    <a:pt x="35" y="6"/>
                    <a:pt x="35" y="6"/>
                  </a:cubicBezTo>
                  <a:cubicBezTo>
                    <a:pt x="35" y="7"/>
                    <a:pt x="35" y="7"/>
                    <a:pt x="35" y="7"/>
                  </a:cubicBezTo>
                  <a:cubicBezTo>
                    <a:pt x="31" y="7"/>
                    <a:pt x="31" y="7"/>
                    <a:pt x="31" y="7"/>
                  </a:cubicBezTo>
                  <a:cubicBezTo>
                    <a:pt x="31" y="8"/>
                    <a:pt x="30" y="9"/>
                    <a:pt x="29" y="9"/>
                  </a:cubicBezTo>
                  <a:cubicBezTo>
                    <a:pt x="27" y="9"/>
                    <a:pt x="25" y="7"/>
                    <a:pt x="23" y="6"/>
                  </a:cubicBezTo>
                  <a:cubicBezTo>
                    <a:pt x="22" y="7"/>
                    <a:pt x="20" y="8"/>
                    <a:pt x="19" y="7"/>
                  </a:cubicBezTo>
                  <a:cubicBezTo>
                    <a:pt x="18" y="7"/>
                    <a:pt x="18" y="7"/>
                    <a:pt x="18" y="6"/>
                  </a:cubicBezTo>
                  <a:cubicBezTo>
                    <a:pt x="18" y="6"/>
                    <a:pt x="17" y="7"/>
                    <a:pt x="17" y="7"/>
                  </a:cubicBezTo>
                  <a:cubicBezTo>
                    <a:pt x="15" y="9"/>
                    <a:pt x="13" y="11"/>
                    <a:pt x="11" y="9"/>
                  </a:cubicBezTo>
                  <a:cubicBezTo>
                    <a:pt x="11" y="9"/>
                    <a:pt x="11" y="9"/>
                    <a:pt x="11" y="8"/>
                  </a:cubicBezTo>
                  <a:cubicBezTo>
                    <a:pt x="11" y="3"/>
                    <a:pt x="11" y="3"/>
                    <a:pt x="11" y="3"/>
                  </a:cubicBezTo>
                  <a:cubicBezTo>
                    <a:pt x="8" y="7"/>
                    <a:pt x="2" y="11"/>
                    <a:pt x="0" y="11"/>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wireless"/>
          <p:cNvGrpSpPr/>
          <p:nvPr/>
        </p:nvGrpSpPr>
        <p:grpSpPr>
          <a:xfrm>
            <a:off x="4966462" y="2766663"/>
            <a:ext cx="543158" cy="333439"/>
            <a:chOff x="4829683" y="2497624"/>
            <a:chExt cx="543158" cy="333439"/>
          </a:xfrm>
        </p:grpSpPr>
        <p:sp>
          <p:nvSpPr>
            <p:cNvPr id="44" name="Freeform 41"/>
            <p:cNvSpPr>
              <a:spLocks/>
            </p:cNvSpPr>
            <p:nvPr/>
          </p:nvSpPr>
          <p:spPr bwMode="auto">
            <a:xfrm>
              <a:off x="4909648" y="2615308"/>
              <a:ext cx="380211" cy="141825"/>
            </a:xfrm>
            <a:custGeom>
              <a:avLst/>
              <a:gdLst>
                <a:gd name="T0" fmla="*/ 10 w 123"/>
                <a:gd name="T1" fmla="*/ 45 h 46"/>
                <a:gd name="T2" fmla="*/ 5 w 123"/>
                <a:gd name="T3" fmla="*/ 43 h 46"/>
                <a:gd name="T4" fmla="*/ 4 w 123"/>
                <a:gd name="T5" fmla="*/ 30 h 46"/>
                <a:gd name="T6" fmla="*/ 63 w 123"/>
                <a:gd name="T7" fmla="*/ 0 h 46"/>
                <a:gd name="T8" fmla="*/ 120 w 123"/>
                <a:gd name="T9" fmla="*/ 30 h 46"/>
                <a:gd name="T10" fmla="*/ 119 w 123"/>
                <a:gd name="T11" fmla="*/ 43 h 46"/>
                <a:gd name="T12" fmla="*/ 106 w 123"/>
                <a:gd name="T13" fmla="*/ 41 h 46"/>
                <a:gd name="T14" fmla="*/ 63 w 123"/>
                <a:gd name="T15" fmla="*/ 18 h 46"/>
                <a:gd name="T16" fmla="*/ 17 w 123"/>
                <a:gd name="T17" fmla="*/ 41 h 46"/>
                <a:gd name="T18" fmla="*/ 10 w 123"/>
                <a:gd name="T1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6">
                  <a:moveTo>
                    <a:pt x="10" y="45"/>
                  </a:moveTo>
                  <a:cubicBezTo>
                    <a:pt x="8" y="45"/>
                    <a:pt x="6" y="44"/>
                    <a:pt x="5" y="43"/>
                  </a:cubicBezTo>
                  <a:cubicBezTo>
                    <a:pt x="1" y="40"/>
                    <a:pt x="0" y="34"/>
                    <a:pt x="4" y="30"/>
                  </a:cubicBezTo>
                  <a:cubicBezTo>
                    <a:pt x="19" y="12"/>
                    <a:pt x="42" y="0"/>
                    <a:pt x="63" y="0"/>
                  </a:cubicBezTo>
                  <a:cubicBezTo>
                    <a:pt x="82" y="0"/>
                    <a:pt x="105" y="12"/>
                    <a:pt x="120" y="30"/>
                  </a:cubicBezTo>
                  <a:cubicBezTo>
                    <a:pt x="123" y="34"/>
                    <a:pt x="122" y="40"/>
                    <a:pt x="119" y="43"/>
                  </a:cubicBezTo>
                  <a:cubicBezTo>
                    <a:pt x="115" y="46"/>
                    <a:pt x="109" y="45"/>
                    <a:pt x="106" y="41"/>
                  </a:cubicBezTo>
                  <a:cubicBezTo>
                    <a:pt x="95" y="28"/>
                    <a:pt x="77" y="18"/>
                    <a:pt x="63" y="18"/>
                  </a:cubicBezTo>
                  <a:cubicBezTo>
                    <a:pt x="47" y="18"/>
                    <a:pt x="29" y="27"/>
                    <a:pt x="17" y="41"/>
                  </a:cubicBezTo>
                  <a:cubicBezTo>
                    <a:pt x="16" y="44"/>
                    <a:pt x="13" y="45"/>
                    <a:pt x="10"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2"/>
            <p:cNvSpPr>
              <a:spLocks/>
            </p:cNvSpPr>
            <p:nvPr/>
          </p:nvSpPr>
          <p:spPr bwMode="auto">
            <a:xfrm>
              <a:off x="4829683" y="2497624"/>
              <a:ext cx="543158" cy="188597"/>
            </a:xfrm>
            <a:custGeom>
              <a:avLst/>
              <a:gdLst>
                <a:gd name="T0" fmla="*/ 166 w 176"/>
                <a:gd name="T1" fmla="*/ 60 h 61"/>
                <a:gd name="T2" fmla="*/ 158 w 176"/>
                <a:gd name="T3" fmla="*/ 56 h 61"/>
                <a:gd name="T4" fmla="*/ 89 w 176"/>
                <a:gd name="T5" fmla="*/ 18 h 61"/>
                <a:gd name="T6" fmla="*/ 17 w 176"/>
                <a:gd name="T7" fmla="*/ 56 h 61"/>
                <a:gd name="T8" fmla="*/ 5 w 176"/>
                <a:gd name="T9" fmla="*/ 59 h 61"/>
                <a:gd name="T10" fmla="*/ 2 w 176"/>
                <a:gd name="T11" fmla="*/ 46 h 61"/>
                <a:gd name="T12" fmla="*/ 89 w 176"/>
                <a:gd name="T13" fmla="*/ 0 h 61"/>
                <a:gd name="T14" fmla="*/ 173 w 176"/>
                <a:gd name="T15" fmla="*/ 46 h 61"/>
                <a:gd name="T16" fmla="*/ 171 w 176"/>
                <a:gd name="T17" fmla="*/ 59 h 61"/>
                <a:gd name="T18" fmla="*/ 166 w 176"/>
                <a:gd name="T19"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61">
                  <a:moveTo>
                    <a:pt x="166" y="60"/>
                  </a:moveTo>
                  <a:cubicBezTo>
                    <a:pt x="163" y="60"/>
                    <a:pt x="160" y="59"/>
                    <a:pt x="158" y="56"/>
                  </a:cubicBezTo>
                  <a:cubicBezTo>
                    <a:pt x="142" y="34"/>
                    <a:pt x="114" y="18"/>
                    <a:pt x="89" y="18"/>
                  </a:cubicBezTo>
                  <a:cubicBezTo>
                    <a:pt x="62" y="18"/>
                    <a:pt x="34" y="33"/>
                    <a:pt x="17" y="56"/>
                  </a:cubicBezTo>
                  <a:cubicBezTo>
                    <a:pt x="14" y="60"/>
                    <a:pt x="9" y="61"/>
                    <a:pt x="5" y="59"/>
                  </a:cubicBezTo>
                  <a:cubicBezTo>
                    <a:pt x="1" y="56"/>
                    <a:pt x="0" y="50"/>
                    <a:pt x="2" y="46"/>
                  </a:cubicBezTo>
                  <a:cubicBezTo>
                    <a:pt x="22" y="18"/>
                    <a:pt x="56" y="0"/>
                    <a:pt x="89" y="0"/>
                  </a:cubicBezTo>
                  <a:cubicBezTo>
                    <a:pt x="120" y="0"/>
                    <a:pt x="154" y="19"/>
                    <a:pt x="173" y="46"/>
                  </a:cubicBezTo>
                  <a:cubicBezTo>
                    <a:pt x="176" y="50"/>
                    <a:pt x="175" y="56"/>
                    <a:pt x="171" y="59"/>
                  </a:cubicBezTo>
                  <a:cubicBezTo>
                    <a:pt x="169" y="60"/>
                    <a:pt x="167" y="60"/>
                    <a:pt x="16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
            <p:cNvSpPr>
              <a:spLocks/>
            </p:cNvSpPr>
            <p:nvPr/>
          </p:nvSpPr>
          <p:spPr bwMode="auto">
            <a:xfrm>
              <a:off x="4986595" y="2732992"/>
              <a:ext cx="226316" cy="98071"/>
            </a:xfrm>
            <a:custGeom>
              <a:avLst/>
              <a:gdLst>
                <a:gd name="T0" fmla="*/ 10 w 73"/>
                <a:gd name="T1" fmla="*/ 31 h 32"/>
                <a:gd name="T2" fmla="*/ 4 w 73"/>
                <a:gd name="T3" fmla="*/ 29 h 32"/>
                <a:gd name="T4" fmla="*/ 4 w 73"/>
                <a:gd name="T5" fmla="*/ 16 h 32"/>
                <a:gd name="T6" fmla="*/ 38 w 73"/>
                <a:gd name="T7" fmla="*/ 0 h 32"/>
                <a:gd name="T8" fmla="*/ 70 w 73"/>
                <a:gd name="T9" fmla="*/ 16 h 32"/>
                <a:gd name="T10" fmla="*/ 70 w 73"/>
                <a:gd name="T11" fmla="*/ 29 h 32"/>
                <a:gd name="T12" fmla="*/ 57 w 73"/>
                <a:gd name="T13" fmla="*/ 29 h 32"/>
                <a:gd name="T14" fmla="*/ 38 w 73"/>
                <a:gd name="T15" fmla="*/ 18 h 32"/>
                <a:gd name="T16" fmla="*/ 16 w 73"/>
                <a:gd name="T17" fmla="*/ 29 h 32"/>
                <a:gd name="T18" fmla="*/ 10 w 73"/>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2">
                  <a:moveTo>
                    <a:pt x="10" y="31"/>
                  </a:moveTo>
                  <a:cubicBezTo>
                    <a:pt x="8" y="31"/>
                    <a:pt x="6" y="31"/>
                    <a:pt x="4" y="29"/>
                  </a:cubicBezTo>
                  <a:cubicBezTo>
                    <a:pt x="0" y="25"/>
                    <a:pt x="0" y="20"/>
                    <a:pt x="4" y="16"/>
                  </a:cubicBezTo>
                  <a:cubicBezTo>
                    <a:pt x="14" y="6"/>
                    <a:pt x="26" y="0"/>
                    <a:pt x="38" y="0"/>
                  </a:cubicBezTo>
                  <a:cubicBezTo>
                    <a:pt x="48" y="0"/>
                    <a:pt x="60" y="6"/>
                    <a:pt x="70" y="16"/>
                  </a:cubicBezTo>
                  <a:cubicBezTo>
                    <a:pt x="73" y="20"/>
                    <a:pt x="73" y="25"/>
                    <a:pt x="70" y="29"/>
                  </a:cubicBezTo>
                  <a:cubicBezTo>
                    <a:pt x="66" y="32"/>
                    <a:pt x="60" y="32"/>
                    <a:pt x="57" y="29"/>
                  </a:cubicBezTo>
                  <a:cubicBezTo>
                    <a:pt x="50" y="21"/>
                    <a:pt x="42" y="18"/>
                    <a:pt x="38" y="18"/>
                  </a:cubicBezTo>
                  <a:cubicBezTo>
                    <a:pt x="31" y="18"/>
                    <a:pt x="23" y="22"/>
                    <a:pt x="16" y="29"/>
                  </a:cubicBezTo>
                  <a:cubicBezTo>
                    <a:pt x="15" y="30"/>
                    <a:pt x="12" y="31"/>
                    <a:pt x="1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clock"/>
          <p:cNvGrpSpPr/>
          <p:nvPr/>
        </p:nvGrpSpPr>
        <p:grpSpPr>
          <a:xfrm>
            <a:off x="4497235" y="3294733"/>
            <a:ext cx="497895" cy="493369"/>
            <a:chOff x="4360455" y="3025694"/>
            <a:chExt cx="497895" cy="493369"/>
          </a:xfrm>
        </p:grpSpPr>
        <p:sp>
          <p:nvSpPr>
            <p:cNvPr id="48" name="Oval 45"/>
            <p:cNvSpPr>
              <a:spLocks noChangeArrowheads="1"/>
            </p:cNvSpPr>
            <p:nvPr/>
          </p:nvSpPr>
          <p:spPr bwMode="auto">
            <a:xfrm>
              <a:off x="4383086" y="3043799"/>
              <a:ext cx="452632" cy="455649"/>
            </a:xfrm>
            <a:prstGeom prst="ellipse">
              <a:avLst/>
            </a:pr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p:cNvSpPr>
            <p:nvPr/>
          </p:nvSpPr>
          <p:spPr bwMode="auto">
            <a:xfrm>
              <a:off x="4604876" y="3395343"/>
              <a:ext cx="9053" cy="45263"/>
            </a:xfrm>
            <a:custGeom>
              <a:avLst/>
              <a:gdLst>
                <a:gd name="T0" fmla="*/ 2 w 3"/>
                <a:gd name="T1" fmla="*/ 15 h 15"/>
                <a:gd name="T2" fmla="*/ 2 w 3"/>
                <a:gd name="T3" fmla="*/ 15 h 15"/>
                <a:gd name="T4" fmla="*/ 0 w 3"/>
                <a:gd name="T5" fmla="*/ 13 h 15"/>
                <a:gd name="T6" fmla="*/ 0 w 3"/>
                <a:gd name="T7" fmla="*/ 2 h 15"/>
                <a:gd name="T8" fmla="*/ 2 w 3"/>
                <a:gd name="T9" fmla="*/ 0 h 15"/>
                <a:gd name="T10" fmla="*/ 2 w 3"/>
                <a:gd name="T11" fmla="*/ 0 h 15"/>
                <a:gd name="T12" fmla="*/ 3 w 3"/>
                <a:gd name="T13" fmla="*/ 2 h 15"/>
                <a:gd name="T14" fmla="*/ 3 w 3"/>
                <a:gd name="T15" fmla="*/ 13 h 15"/>
                <a:gd name="T16" fmla="*/ 2 w 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5">
                  <a:moveTo>
                    <a:pt x="2" y="15"/>
                  </a:moveTo>
                  <a:cubicBezTo>
                    <a:pt x="2" y="15"/>
                    <a:pt x="2" y="15"/>
                    <a:pt x="2" y="15"/>
                  </a:cubicBezTo>
                  <a:cubicBezTo>
                    <a:pt x="0" y="15"/>
                    <a:pt x="0" y="14"/>
                    <a:pt x="0" y="13"/>
                  </a:cubicBezTo>
                  <a:cubicBezTo>
                    <a:pt x="0" y="2"/>
                    <a:pt x="0" y="2"/>
                    <a:pt x="0" y="2"/>
                  </a:cubicBezTo>
                  <a:cubicBezTo>
                    <a:pt x="0" y="1"/>
                    <a:pt x="0" y="0"/>
                    <a:pt x="2" y="0"/>
                  </a:cubicBezTo>
                  <a:cubicBezTo>
                    <a:pt x="2" y="0"/>
                    <a:pt x="2" y="0"/>
                    <a:pt x="2" y="0"/>
                  </a:cubicBezTo>
                  <a:cubicBezTo>
                    <a:pt x="3" y="0"/>
                    <a:pt x="3" y="1"/>
                    <a:pt x="3" y="2"/>
                  </a:cubicBezTo>
                  <a:cubicBezTo>
                    <a:pt x="3" y="13"/>
                    <a:pt x="3" y="13"/>
                    <a:pt x="3" y="13"/>
                  </a:cubicBezTo>
                  <a:cubicBezTo>
                    <a:pt x="3" y="14"/>
                    <a:pt x="3" y="15"/>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7"/>
            <p:cNvSpPr>
              <a:spLocks/>
            </p:cNvSpPr>
            <p:nvPr/>
          </p:nvSpPr>
          <p:spPr bwMode="auto">
            <a:xfrm>
              <a:off x="4604876" y="3102641"/>
              <a:ext cx="9053" cy="48281"/>
            </a:xfrm>
            <a:custGeom>
              <a:avLst/>
              <a:gdLst>
                <a:gd name="T0" fmla="*/ 2 w 3"/>
                <a:gd name="T1" fmla="*/ 16 h 16"/>
                <a:gd name="T2" fmla="*/ 0 w 3"/>
                <a:gd name="T3" fmla="*/ 14 h 16"/>
                <a:gd name="T4" fmla="*/ 0 w 3"/>
                <a:gd name="T5" fmla="*/ 2 h 16"/>
                <a:gd name="T6" fmla="*/ 2 w 3"/>
                <a:gd name="T7" fmla="*/ 0 h 16"/>
                <a:gd name="T8" fmla="*/ 3 w 3"/>
                <a:gd name="T9" fmla="*/ 2 h 16"/>
                <a:gd name="T10" fmla="*/ 3 w 3"/>
                <a:gd name="T11" fmla="*/ 14 h 16"/>
                <a:gd name="T12" fmla="*/ 2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2" y="16"/>
                  </a:moveTo>
                  <a:cubicBezTo>
                    <a:pt x="0" y="16"/>
                    <a:pt x="0" y="15"/>
                    <a:pt x="0" y="14"/>
                  </a:cubicBezTo>
                  <a:cubicBezTo>
                    <a:pt x="0" y="2"/>
                    <a:pt x="0" y="2"/>
                    <a:pt x="0" y="2"/>
                  </a:cubicBezTo>
                  <a:cubicBezTo>
                    <a:pt x="0" y="1"/>
                    <a:pt x="0" y="0"/>
                    <a:pt x="2" y="0"/>
                  </a:cubicBezTo>
                  <a:cubicBezTo>
                    <a:pt x="3" y="0"/>
                    <a:pt x="3" y="1"/>
                    <a:pt x="3" y="2"/>
                  </a:cubicBezTo>
                  <a:cubicBezTo>
                    <a:pt x="3" y="14"/>
                    <a:pt x="3" y="14"/>
                    <a:pt x="3" y="14"/>
                  </a:cubicBezTo>
                  <a:cubicBezTo>
                    <a:pt x="3" y="15"/>
                    <a:pt x="3" y="16"/>
                    <a:pt x="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8"/>
            <p:cNvSpPr>
              <a:spLocks/>
            </p:cNvSpPr>
            <p:nvPr/>
          </p:nvSpPr>
          <p:spPr bwMode="auto">
            <a:xfrm>
              <a:off x="4666735" y="3377238"/>
              <a:ext cx="30175" cy="42246"/>
            </a:xfrm>
            <a:custGeom>
              <a:avLst/>
              <a:gdLst>
                <a:gd name="T0" fmla="*/ 8 w 10"/>
                <a:gd name="T1" fmla="*/ 14 h 14"/>
                <a:gd name="T2" fmla="*/ 6 w 10"/>
                <a:gd name="T3" fmla="*/ 13 h 14"/>
                <a:gd name="T4" fmla="*/ 1 w 10"/>
                <a:gd name="T5" fmla="*/ 3 h 14"/>
                <a:gd name="T6" fmla="*/ 1 w 10"/>
                <a:gd name="T7" fmla="*/ 1 h 14"/>
                <a:gd name="T8" fmla="*/ 4 w 10"/>
                <a:gd name="T9" fmla="*/ 1 h 14"/>
                <a:gd name="T10" fmla="*/ 10 w 10"/>
                <a:gd name="T11" fmla="*/ 11 h 14"/>
                <a:gd name="T12" fmla="*/ 9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7" y="14"/>
                    <a:pt x="7" y="14"/>
                    <a:pt x="6" y="13"/>
                  </a:cubicBezTo>
                  <a:cubicBezTo>
                    <a:pt x="1" y="3"/>
                    <a:pt x="1" y="3"/>
                    <a:pt x="1" y="3"/>
                  </a:cubicBezTo>
                  <a:cubicBezTo>
                    <a:pt x="0" y="2"/>
                    <a:pt x="0" y="1"/>
                    <a:pt x="1" y="1"/>
                  </a:cubicBezTo>
                  <a:cubicBezTo>
                    <a:pt x="2" y="0"/>
                    <a:pt x="3" y="0"/>
                    <a:pt x="4" y="1"/>
                  </a:cubicBezTo>
                  <a:cubicBezTo>
                    <a:pt x="10" y="11"/>
                    <a:pt x="10" y="11"/>
                    <a:pt x="10" y="11"/>
                  </a:cubicBezTo>
                  <a:cubicBezTo>
                    <a:pt x="10" y="12"/>
                    <a:pt x="10" y="13"/>
                    <a:pt x="9" y="14"/>
                  </a:cubicBezTo>
                  <a:cubicBezTo>
                    <a:pt x="9" y="14"/>
                    <a:pt x="8" y="14"/>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9"/>
            <p:cNvSpPr>
              <a:spLocks/>
            </p:cNvSpPr>
            <p:nvPr/>
          </p:nvSpPr>
          <p:spPr bwMode="auto">
            <a:xfrm>
              <a:off x="4521893" y="3123764"/>
              <a:ext cx="30175" cy="43755"/>
            </a:xfrm>
            <a:custGeom>
              <a:avLst/>
              <a:gdLst>
                <a:gd name="T0" fmla="*/ 8 w 10"/>
                <a:gd name="T1" fmla="*/ 14 h 14"/>
                <a:gd name="T2" fmla="*/ 6 w 10"/>
                <a:gd name="T3" fmla="*/ 13 h 14"/>
                <a:gd name="T4" fmla="*/ 0 w 10"/>
                <a:gd name="T5" fmla="*/ 3 h 14"/>
                <a:gd name="T6" fmla="*/ 1 w 10"/>
                <a:gd name="T7" fmla="*/ 1 h 14"/>
                <a:gd name="T8" fmla="*/ 4 w 10"/>
                <a:gd name="T9" fmla="*/ 1 h 14"/>
                <a:gd name="T10" fmla="*/ 9 w 10"/>
                <a:gd name="T11" fmla="*/ 11 h 14"/>
                <a:gd name="T12" fmla="*/ 9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7" y="14"/>
                    <a:pt x="6" y="14"/>
                    <a:pt x="6" y="13"/>
                  </a:cubicBezTo>
                  <a:cubicBezTo>
                    <a:pt x="0" y="3"/>
                    <a:pt x="0" y="3"/>
                    <a:pt x="0" y="3"/>
                  </a:cubicBezTo>
                  <a:cubicBezTo>
                    <a:pt x="0" y="3"/>
                    <a:pt x="0" y="1"/>
                    <a:pt x="1" y="1"/>
                  </a:cubicBezTo>
                  <a:cubicBezTo>
                    <a:pt x="2" y="0"/>
                    <a:pt x="3" y="1"/>
                    <a:pt x="4" y="1"/>
                  </a:cubicBezTo>
                  <a:cubicBezTo>
                    <a:pt x="9" y="11"/>
                    <a:pt x="9" y="11"/>
                    <a:pt x="9" y="11"/>
                  </a:cubicBezTo>
                  <a:cubicBezTo>
                    <a:pt x="10" y="12"/>
                    <a:pt x="10" y="13"/>
                    <a:pt x="9" y="14"/>
                  </a:cubicBezTo>
                  <a:cubicBezTo>
                    <a:pt x="8" y="14"/>
                    <a:pt x="8" y="14"/>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0"/>
            <p:cNvSpPr>
              <a:spLocks/>
            </p:cNvSpPr>
            <p:nvPr/>
          </p:nvSpPr>
          <p:spPr bwMode="auto">
            <a:xfrm>
              <a:off x="4711998" y="3330466"/>
              <a:ext cx="46772" cy="30175"/>
            </a:xfrm>
            <a:custGeom>
              <a:avLst/>
              <a:gdLst>
                <a:gd name="T0" fmla="*/ 12 w 15"/>
                <a:gd name="T1" fmla="*/ 10 h 10"/>
                <a:gd name="T2" fmla="*/ 11 w 15"/>
                <a:gd name="T3" fmla="*/ 9 h 10"/>
                <a:gd name="T4" fmla="*/ 2 w 15"/>
                <a:gd name="T5" fmla="*/ 4 h 10"/>
                <a:gd name="T6" fmla="*/ 1 w 15"/>
                <a:gd name="T7" fmla="*/ 1 h 10"/>
                <a:gd name="T8" fmla="*/ 3 w 15"/>
                <a:gd name="T9" fmla="*/ 0 h 10"/>
                <a:gd name="T10" fmla="*/ 13 w 15"/>
                <a:gd name="T11" fmla="*/ 6 h 10"/>
                <a:gd name="T12" fmla="*/ 14 w 15"/>
                <a:gd name="T13" fmla="*/ 9 h 10"/>
                <a:gd name="T14" fmla="*/ 12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2" y="10"/>
                  </a:moveTo>
                  <a:cubicBezTo>
                    <a:pt x="12" y="10"/>
                    <a:pt x="12" y="10"/>
                    <a:pt x="11" y="9"/>
                  </a:cubicBezTo>
                  <a:cubicBezTo>
                    <a:pt x="2" y="4"/>
                    <a:pt x="2" y="4"/>
                    <a:pt x="2" y="4"/>
                  </a:cubicBezTo>
                  <a:cubicBezTo>
                    <a:pt x="1" y="3"/>
                    <a:pt x="0" y="2"/>
                    <a:pt x="1" y="1"/>
                  </a:cubicBezTo>
                  <a:cubicBezTo>
                    <a:pt x="1" y="0"/>
                    <a:pt x="3" y="0"/>
                    <a:pt x="3" y="0"/>
                  </a:cubicBezTo>
                  <a:cubicBezTo>
                    <a:pt x="13" y="6"/>
                    <a:pt x="13" y="6"/>
                    <a:pt x="13" y="6"/>
                  </a:cubicBezTo>
                  <a:cubicBezTo>
                    <a:pt x="14" y="7"/>
                    <a:pt x="15" y="8"/>
                    <a:pt x="14" y="9"/>
                  </a:cubicBezTo>
                  <a:cubicBezTo>
                    <a:pt x="14" y="9"/>
                    <a:pt x="13" y="10"/>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1"/>
            <p:cNvSpPr>
              <a:spLocks/>
            </p:cNvSpPr>
            <p:nvPr/>
          </p:nvSpPr>
          <p:spPr bwMode="auto">
            <a:xfrm>
              <a:off x="4463051" y="3185624"/>
              <a:ext cx="42246" cy="27158"/>
            </a:xfrm>
            <a:custGeom>
              <a:avLst/>
              <a:gdLst>
                <a:gd name="T0" fmla="*/ 12 w 14"/>
                <a:gd name="T1" fmla="*/ 9 h 9"/>
                <a:gd name="T2" fmla="*/ 11 w 14"/>
                <a:gd name="T3" fmla="*/ 9 h 9"/>
                <a:gd name="T4" fmla="*/ 1 w 14"/>
                <a:gd name="T5" fmla="*/ 4 h 9"/>
                <a:gd name="T6" fmla="*/ 0 w 14"/>
                <a:gd name="T7" fmla="*/ 1 h 9"/>
                <a:gd name="T8" fmla="*/ 3 w 14"/>
                <a:gd name="T9" fmla="*/ 0 h 9"/>
                <a:gd name="T10" fmla="*/ 13 w 14"/>
                <a:gd name="T11" fmla="*/ 6 h 9"/>
                <a:gd name="T12" fmla="*/ 13 w 14"/>
                <a:gd name="T13" fmla="*/ 8 h 9"/>
                <a:gd name="T14" fmla="*/ 12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2" y="9"/>
                  </a:moveTo>
                  <a:cubicBezTo>
                    <a:pt x="11" y="9"/>
                    <a:pt x="11" y="9"/>
                    <a:pt x="11" y="9"/>
                  </a:cubicBezTo>
                  <a:cubicBezTo>
                    <a:pt x="1" y="4"/>
                    <a:pt x="1" y="4"/>
                    <a:pt x="1" y="4"/>
                  </a:cubicBezTo>
                  <a:cubicBezTo>
                    <a:pt x="0" y="3"/>
                    <a:pt x="0" y="2"/>
                    <a:pt x="0" y="1"/>
                  </a:cubicBezTo>
                  <a:cubicBezTo>
                    <a:pt x="1" y="0"/>
                    <a:pt x="2" y="0"/>
                    <a:pt x="3" y="0"/>
                  </a:cubicBezTo>
                  <a:cubicBezTo>
                    <a:pt x="13" y="6"/>
                    <a:pt x="13" y="6"/>
                    <a:pt x="13" y="6"/>
                  </a:cubicBezTo>
                  <a:cubicBezTo>
                    <a:pt x="13" y="6"/>
                    <a:pt x="14" y="8"/>
                    <a:pt x="13" y="8"/>
                  </a:cubicBezTo>
                  <a:cubicBezTo>
                    <a:pt x="13" y="9"/>
                    <a:pt x="12" y="9"/>
                    <a:pt x="1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2"/>
            <p:cNvSpPr>
              <a:spLocks/>
            </p:cNvSpPr>
            <p:nvPr/>
          </p:nvSpPr>
          <p:spPr bwMode="auto">
            <a:xfrm>
              <a:off x="4731613" y="3265589"/>
              <a:ext cx="45263" cy="12070"/>
            </a:xfrm>
            <a:custGeom>
              <a:avLst/>
              <a:gdLst>
                <a:gd name="T0" fmla="*/ 13 w 15"/>
                <a:gd name="T1" fmla="*/ 4 h 4"/>
                <a:gd name="T2" fmla="*/ 13 w 15"/>
                <a:gd name="T3" fmla="*/ 4 h 4"/>
                <a:gd name="T4" fmla="*/ 2 w 15"/>
                <a:gd name="T5" fmla="*/ 4 h 4"/>
                <a:gd name="T6" fmla="*/ 0 w 15"/>
                <a:gd name="T7" fmla="*/ 2 h 4"/>
                <a:gd name="T8" fmla="*/ 2 w 15"/>
                <a:gd name="T9" fmla="*/ 0 h 4"/>
                <a:gd name="T10" fmla="*/ 2 w 15"/>
                <a:gd name="T11" fmla="*/ 0 h 4"/>
                <a:gd name="T12" fmla="*/ 13 w 15"/>
                <a:gd name="T13" fmla="*/ 0 h 4"/>
                <a:gd name="T14" fmla="*/ 15 w 15"/>
                <a:gd name="T15" fmla="*/ 2 h 4"/>
                <a:gd name="T16" fmla="*/ 13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3" y="4"/>
                  </a:moveTo>
                  <a:cubicBezTo>
                    <a:pt x="13" y="4"/>
                    <a:pt x="13" y="4"/>
                    <a:pt x="13" y="4"/>
                  </a:cubicBezTo>
                  <a:cubicBezTo>
                    <a:pt x="2" y="4"/>
                    <a:pt x="2" y="4"/>
                    <a:pt x="2" y="4"/>
                  </a:cubicBezTo>
                  <a:cubicBezTo>
                    <a:pt x="1" y="4"/>
                    <a:pt x="0" y="3"/>
                    <a:pt x="0" y="2"/>
                  </a:cubicBezTo>
                  <a:cubicBezTo>
                    <a:pt x="0" y="1"/>
                    <a:pt x="1" y="0"/>
                    <a:pt x="2" y="0"/>
                  </a:cubicBezTo>
                  <a:cubicBezTo>
                    <a:pt x="2" y="0"/>
                    <a:pt x="2" y="0"/>
                    <a:pt x="2" y="0"/>
                  </a:cubicBezTo>
                  <a:cubicBezTo>
                    <a:pt x="13" y="0"/>
                    <a:pt x="13" y="0"/>
                    <a:pt x="13" y="0"/>
                  </a:cubicBezTo>
                  <a:cubicBezTo>
                    <a:pt x="15" y="0"/>
                    <a:pt x="15" y="1"/>
                    <a:pt x="15" y="2"/>
                  </a:cubicBezTo>
                  <a:cubicBezTo>
                    <a:pt x="15" y="3"/>
                    <a:pt x="15"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3"/>
            <p:cNvSpPr>
              <a:spLocks/>
            </p:cNvSpPr>
            <p:nvPr/>
          </p:nvSpPr>
          <p:spPr bwMode="auto">
            <a:xfrm>
              <a:off x="4440419" y="3265589"/>
              <a:ext cx="46772" cy="12070"/>
            </a:xfrm>
            <a:custGeom>
              <a:avLst/>
              <a:gdLst>
                <a:gd name="T0" fmla="*/ 13 w 15"/>
                <a:gd name="T1" fmla="*/ 4 h 4"/>
                <a:gd name="T2" fmla="*/ 13 w 15"/>
                <a:gd name="T3" fmla="*/ 4 h 4"/>
                <a:gd name="T4" fmla="*/ 2 w 15"/>
                <a:gd name="T5" fmla="*/ 4 h 4"/>
                <a:gd name="T6" fmla="*/ 0 w 15"/>
                <a:gd name="T7" fmla="*/ 2 h 4"/>
                <a:gd name="T8" fmla="*/ 2 w 15"/>
                <a:gd name="T9" fmla="*/ 0 h 4"/>
                <a:gd name="T10" fmla="*/ 2 w 15"/>
                <a:gd name="T11" fmla="*/ 0 h 4"/>
                <a:gd name="T12" fmla="*/ 13 w 15"/>
                <a:gd name="T13" fmla="*/ 0 h 4"/>
                <a:gd name="T14" fmla="*/ 15 w 15"/>
                <a:gd name="T15" fmla="*/ 2 h 4"/>
                <a:gd name="T16" fmla="*/ 13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3" y="4"/>
                  </a:moveTo>
                  <a:cubicBezTo>
                    <a:pt x="13" y="4"/>
                    <a:pt x="13" y="4"/>
                    <a:pt x="13" y="4"/>
                  </a:cubicBezTo>
                  <a:cubicBezTo>
                    <a:pt x="2" y="4"/>
                    <a:pt x="2" y="4"/>
                    <a:pt x="2" y="4"/>
                  </a:cubicBezTo>
                  <a:cubicBezTo>
                    <a:pt x="1" y="4"/>
                    <a:pt x="0" y="3"/>
                    <a:pt x="0" y="2"/>
                  </a:cubicBezTo>
                  <a:cubicBezTo>
                    <a:pt x="0" y="1"/>
                    <a:pt x="1" y="0"/>
                    <a:pt x="2" y="0"/>
                  </a:cubicBezTo>
                  <a:cubicBezTo>
                    <a:pt x="2" y="0"/>
                    <a:pt x="2" y="0"/>
                    <a:pt x="2" y="0"/>
                  </a:cubicBezTo>
                  <a:cubicBezTo>
                    <a:pt x="13" y="0"/>
                    <a:pt x="13" y="0"/>
                    <a:pt x="13" y="0"/>
                  </a:cubicBezTo>
                  <a:cubicBezTo>
                    <a:pt x="14" y="0"/>
                    <a:pt x="15" y="1"/>
                    <a:pt x="15" y="2"/>
                  </a:cubicBezTo>
                  <a:cubicBezTo>
                    <a:pt x="15" y="3"/>
                    <a:pt x="14"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4"/>
            <p:cNvSpPr>
              <a:spLocks/>
            </p:cNvSpPr>
            <p:nvPr/>
          </p:nvSpPr>
          <p:spPr bwMode="auto">
            <a:xfrm>
              <a:off x="4711998" y="3185624"/>
              <a:ext cx="46772" cy="27158"/>
            </a:xfrm>
            <a:custGeom>
              <a:avLst/>
              <a:gdLst>
                <a:gd name="T0" fmla="*/ 2 w 15"/>
                <a:gd name="T1" fmla="*/ 9 h 9"/>
                <a:gd name="T2" fmla="*/ 1 w 15"/>
                <a:gd name="T3" fmla="*/ 8 h 9"/>
                <a:gd name="T4" fmla="*/ 2 w 15"/>
                <a:gd name="T5" fmla="*/ 6 h 9"/>
                <a:gd name="T6" fmla="*/ 11 w 15"/>
                <a:gd name="T7" fmla="*/ 0 h 9"/>
                <a:gd name="T8" fmla="*/ 14 w 15"/>
                <a:gd name="T9" fmla="*/ 1 h 9"/>
                <a:gd name="T10" fmla="*/ 13 w 15"/>
                <a:gd name="T11" fmla="*/ 4 h 9"/>
                <a:gd name="T12" fmla="*/ 3 w 15"/>
                <a:gd name="T13" fmla="*/ 9 h 9"/>
                <a:gd name="T14" fmla="*/ 2 w 1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2" y="9"/>
                  </a:moveTo>
                  <a:cubicBezTo>
                    <a:pt x="2" y="9"/>
                    <a:pt x="1" y="9"/>
                    <a:pt x="1" y="8"/>
                  </a:cubicBezTo>
                  <a:cubicBezTo>
                    <a:pt x="0" y="8"/>
                    <a:pt x="1" y="6"/>
                    <a:pt x="2" y="6"/>
                  </a:cubicBezTo>
                  <a:cubicBezTo>
                    <a:pt x="11" y="0"/>
                    <a:pt x="11" y="0"/>
                    <a:pt x="11" y="0"/>
                  </a:cubicBezTo>
                  <a:cubicBezTo>
                    <a:pt x="12" y="0"/>
                    <a:pt x="13" y="0"/>
                    <a:pt x="14" y="1"/>
                  </a:cubicBezTo>
                  <a:cubicBezTo>
                    <a:pt x="15" y="2"/>
                    <a:pt x="14" y="3"/>
                    <a:pt x="13" y="4"/>
                  </a:cubicBezTo>
                  <a:cubicBezTo>
                    <a:pt x="3" y="9"/>
                    <a:pt x="3" y="9"/>
                    <a:pt x="3" y="9"/>
                  </a:cubicBezTo>
                  <a:cubicBezTo>
                    <a:pt x="3" y="9"/>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5"/>
            <p:cNvSpPr>
              <a:spLocks/>
            </p:cNvSpPr>
            <p:nvPr/>
          </p:nvSpPr>
          <p:spPr bwMode="auto">
            <a:xfrm>
              <a:off x="4463051" y="3330466"/>
              <a:ext cx="42246" cy="30175"/>
            </a:xfrm>
            <a:custGeom>
              <a:avLst/>
              <a:gdLst>
                <a:gd name="T0" fmla="*/ 2 w 14"/>
                <a:gd name="T1" fmla="*/ 10 h 10"/>
                <a:gd name="T2" fmla="*/ 0 w 14"/>
                <a:gd name="T3" fmla="*/ 9 h 10"/>
                <a:gd name="T4" fmla="*/ 1 w 14"/>
                <a:gd name="T5" fmla="*/ 6 h 10"/>
                <a:gd name="T6" fmla="*/ 11 w 14"/>
                <a:gd name="T7" fmla="*/ 0 h 10"/>
                <a:gd name="T8" fmla="*/ 13 w 14"/>
                <a:gd name="T9" fmla="*/ 1 h 10"/>
                <a:gd name="T10" fmla="*/ 13 w 14"/>
                <a:gd name="T11" fmla="*/ 4 h 10"/>
                <a:gd name="T12" fmla="*/ 3 w 14"/>
                <a:gd name="T13" fmla="*/ 9 h 10"/>
                <a:gd name="T14" fmla="*/ 2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2" y="10"/>
                  </a:moveTo>
                  <a:cubicBezTo>
                    <a:pt x="1" y="10"/>
                    <a:pt x="0" y="9"/>
                    <a:pt x="0" y="9"/>
                  </a:cubicBezTo>
                  <a:cubicBezTo>
                    <a:pt x="0" y="8"/>
                    <a:pt x="0" y="7"/>
                    <a:pt x="1" y="6"/>
                  </a:cubicBezTo>
                  <a:cubicBezTo>
                    <a:pt x="11" y="0"/>
                    <a:pt x="11" y="0"/>
                    <a:pt x="11" y="0"/>
                  </a:cubicBezTo>
                  <a:cubicBezTo>
                    <a:pt x="12" y="0"/>
                    <a:pt x="13" y="0"/>
                    <a:pt x="13" y="1"/>
                  </a:cubicBezTo>
                  <a:cubicBezTo>
                    <a:pt x="14" y="2"/>
                    <a:pt x="13" y="3"/>
                    <a:pt x="13" y="4"/>
                  </a:cubicBezTo>
                  <a:cubicBezTo>
                    <a:pt x="3" y="9"/>
                    <a:pt x="3" y="9"/>
                    <a:pt x="3" y="9"/>
                  </a:cubicBezTo>
                  <a:cubicBezTo>
                    <a:pt x="2" y="10"/>
                    <a:pt x="2" y="10"/>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6"/>
            <p:cNvSpPr>
              <a:spLocks/>
            </p:cNvSpPr>
            <p:nvPr/>
          </p:nvSpPr>
          <p:spPr bwMode="auto">
            <a:xfrm>
              <a:off x="4666735" y="3123764"/>
              <a:ext cx="30175" cy="43755"/>
            </a:xfrm>
            <a:custGeom>
              <a:avLst/>
              <a:gdLst>
                <a:gd name="T0" fmla="*/ 2 w 10"/>
                <a:gd name="T1" fmla="*/ 14 h 14"/>
                <a:gd name="T2" fmla="*/ 1 w 10"/>
                <a:gd name="T3" fmla="*/ 14 h 14"/>
                <a:gd name="T4" fmla="*/ 1 w 10"/>
                <a:gd name="T5" fmla="*/ 11 h 14"/>
                <a:gd name="T6" fmla="*/ 6 w 10"/>
                <a:gd name="T7" fmla="*/ 1 h 14"/>
                <a:gd name="T8" fmla="*/ 9 w 10"/>
                <a:gd name="T9" fmla="*/ 1 h 14"/>
                <a:gd name="T10" fmla="*/ 10 w 10"/>
                <a:gd name="T11" fmla="*/ 3 h 14"/>
                <a:gd name="T12" fmla="*/ 4 w 10"/>
                <a:gd name="T13" fmla="*/ 13 h 14"/>
                <a:gd name="T14" fmla="*/ 2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2" y="14"/>
                  </a:moveTo>
                  <a:cubicBezTo>
                    <a:pt x="2" y="14"/>
                    <a:pt x="2" y="14"/>
                    <a:pt x="1" y="14"/>
                  </a:cubicBezTo>
                  <a:cubicBezTo>
                    <a:pt x="0" y="13"/>
                    <a:pt x="0" y="12"/>
                    <a:pt x="1" y="11"/>
                  </a:cubicBezTo>
                  <a:cubicBezTo>
                    <a:pt x="6" y="1"/>
                    <a:pt x="6" y="1"/>
                    <a:pt x="6" y="1"/>
                  </a:cubicBezTo>
                  <a:cubicBezTo>
                    <a:pt x="7" y="1"/>
                    <a:pt x="8" y="0"/>
                    <a:pt x="9" y="1"/>
                  </a:cubicBezTo>
                  <a:cubicBezTo>
                    <a:pt x="10" y="1"/>
                    <a:pt x="10" y="3"/>
                    <a:pt x="10" y="3"/>
                  </a:cubicBezTo>
                  <a:cubicBezTo>
                    <a:pt x="4" y="13"/>
                    <a:pt x="4" y="13"/>
                    <a:pt x="4" y="13"/>
                  </a:cubicBezTo>
                  <a:cubicBezTo>
                    <a:pt x="4" y="14"/>
                    <a:pt x="3"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7"/>
            <p:cNvSpPr>
              <a:spLocks/>
            </p:cNvSpPr>
            <p:nvPr/>
          </p:nvSpPr>
          <p:spPr bwMode="auto">
            <a:xfrm>
              <a:off x="4521893" y="3377238"/>
              <a:ext cx="30175" cy="42246"/>
            </a:xfrm>
            <a:custGeom>
              <a:avLst/>
              <a:gdLst>
                <a:gd name="T0" fmla="*/ 2 w 10"/>
                <a:gd name="T1" fmla="*/ 14 h 14"/>
                <a:gd name="T2" fmla="*/ 1 w 10"/>
                <a:gd name="T3" fmla="*/ 14 h 14"/>
                <a:gd name="T4" fmla="*/ 0 w 10"/>
                <a:gd name="T5" fmla="*/ 11 h 14"/>
                <a:gd name="T6" fmla="*/ 6 w 10"/>
                <a:gd name="T7" fmla="*/ 1 h 14"/>
                <a:gd name="T8" fmla="*/ 9 w 10"/>
                <a:gd name="T9" fmla="*/ 1 h 14"/>
                <a:gd name="T10" fmla="*/ 9 w 10"/>
                <a:gd name="T11" fmla="*/ 3 h 14"/>
                <a:gd name="T12" fmla="*/ 4 w 10"/>
                <a:gd name="T13" fmla="*/ 13 h 14"/>
                <a:gd name="T14" fmla="*/ 2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2" y="14"/>
                  </a:moveTo>
                  <a:cubicBezTo>
                    <a:pt x="2" y="14"/>
                    <a:pt x="1" y="14"/>
                    <a:pt x="1" y="14"/>
                  </a:cubicBezTo>
                  <a:cubicBezTo>
                    <a:pt x="0" y="13"/>
                    <a:pt x="0" y="12"/>
                    <a:pt x="0" y="11"/>
                  </a:cubicBezTo>
                  <a:cubicBezTo>
                    <a:pt x="6" y="1"/>
                    <a:pt x="6" y="1"/>
                    <a:pt x="6" y="1"/>
                  </a:cubicBezTo>
                  <a:cubicBezTo>
                    <a:pt x="7" y="0"/>
                    <a:pt x="8" y="0"/>
                    <a:pt x="9" y="1"/>
                  </a:cubicBezTo>
                  <a:cubicBezTo>
                    <a:pt x="10" y="1"/>
                    <a:pt x="10" y="2"/>
                    <a:pt x="9" y="3"/>
                  </a:cubicBezTo>
                  <a:cubicBezTo>
                    <a:pt x="4" y="13"/>
                    <a:pt x="4" y="13"/>
                    <a:pt x="4" y="13"/>
                  </a:cubicBezTo>
                  <a:cubicBezTo>
                    <a:pt x="3" y="14"/>
                    <a:pt x="3"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8"/>
            <p:cNvSpPr>
              <a:spLocks noEditPoints="1"/>
            </p:cNvSpPr>
            <p:nvPr/>
          </p:nvSpPr>
          <p:spPr bwMode="auto">
            <a:xfrm>
              <a:off x="4360455" y="3025694"/>
              <a:ext cx="497895" cy="493369"/>
            </a:xfrm>
            <a:custGeom>
              <a:avLst/>
              <a:gdLst>
                <a:gd name="T0" fmla="*/ 81 w 161"/>
                <a:gd name="T1" fmla="*/ 160 h 160"/>
                <a:gd name="T2" fmla="*/ 0 w 161"/>
                <a:gd name="T3" fmla="*/ 80 h 160"/>
                <a:gd name="T4" fmla="*/ 81 w 161"/>
                <a:gd name="T5" fmla="*/ 0 h 160"/>
                <a:gd name="T6" fmla="*/ 161 w 161"/>
                <a:gd name="T7" fmla="*/ 80 h 160"/>
                <a:gd name="T8" fmla="*/ 81 w 161"/>
                <a:gd name="T9" fmla="*/ 160 h 160"/>
                <a:gd name="T10" fmla="*/ 81 w 161"/>
                <a:gd name="T11" fmla="*/ 10 h 160"/>
                <a:gd name="T12" fmla="*/ 11 w 161"/>
                <a:gd name="T13" fmla="*/ 80 h 160"/>
                <a:gd name="T14" fmla="*/ 81 w 161"/>
                <a:gd name="T15" fmla="*/ 150 h 160"/>
                <a:gd name="T16" fmla="*/ 150 w 161"/>
                <a:gd name="T17" fmla="*/ 80 h 160"/>
                <a:gd name="T18" fmla="*/ 81 w 161"/>
                <a:gd name="T19" fmla="*/ 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0">
                  <a:moveTo>
                    <a:pt x="81" y="160"/>
                  </a:moveTo>
                  <a:cubicBezTo>
                    <a:pt x="36" y="160"/>
                    <a:pt x="0" y="124"/>
                    <a:pt x="0" y="80"/>
                  </a:cubicBezTo>
                  <a:cubicBezTo>
                    <a:pt x="0" y="36"/>
                    <a:pt x="36" y="0"/>
                    <a:pt x="81" y="0"/>
                  </a:cubicBezTo>
                  <a:cubicBezTo>
                    <a:pt x="125" y="0"/>
                    <a:pt x="161" y="36"/>
                    <a:pt x="161" y="80"/>
                  </a:cubicBezTo>
                  <a:cubicBezTo>
                    <a:pt x="161" y="124"/>
                    <a:pt x="125" y="160"/>
                    <a:pt x="81" y="160"/>
                  </a:cubicBezTo>
                  <a:close/>
                  <a:moveTo>
                    <a:pt x="81" y="10"/>
                  </a:moveTo>
                  <a:cubicBezTo>
                    <a:pt x="42" y="10"/>
                    <a:pt x="11" y="42"/>
                    <a:pt x="11" y="80"/>
                  </a:cubicBezTo>
                  <a:cubicBezTo>
                    <a:pt x="11" y="119"/>
                    <a:pt x="42" y="150"/>
                    <a:pt x="81" y="150"/>
                  </a:cubicBezTo>
                  <a:cubicBezTo>
                    <a:pt x="119" y="150"/>
                    <a:pt x="150" y="119"/>
                    <a:pt x="150" y="80"/>
                  </a:cubicBezTo>
                  <a:cubicBezTo>
                    <a:pt x="150" y="42"/>
                    <a:pt x="119" y="10"/>
                    <a:pt x="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9"/>
            <p:cNvSpPr>
              <a:spLocks noEditPoints="1"/>
            </p:cNvSpPr>
            <p:nvPr/>
          </p:nvSpPr>
          <p:spPr bwMode="auto">
            <a:xfrm>
              <a:off x="4407226" y="3070957"/>
              <a:ext cx="404351" cy="404351"/>
            </a:xfrm>
            <a:custGeom>
              <a:avLst/>
              <a:gdLst>
                <a:gd name="T0" fmla="*/ 66 w 131"/>
                <a:gd name="T1" fmla="*/ 131 h 131"/>
                <a:gd name="T2" fmla="*/ 0 w 131"/>
                <a:gd name="T3" fmla="*/ 65 h 131"/>
                <a:gd name="T4" fmla="*/ 66 w 131"/>
                <a:gd name="T5" fmla="*/ 0 h 131"/>
                <a:gd name="T6" fmla="*/ 131 w 131"/>
                <a:gd name="T7" fmla="*/ 65 h 131"/>
                <a:gd name="T8" fmla="*/ 66 w 131"/>
                <a:gd name="T9" fmla="*/ 131 h 131"/>
                <a:gd name="T10" fmla="*/ 66 w 131"/>
                <a:gd name="T11" fmla="*/ 2 h 131"/>
                <a:gd name="T12" fmla="*/ 3 w 131"/>
                <a:gd name="T13" fmla="*/ 65 h 131"/>
                <a:gd name="T14" fmla="*/ 66 w 131"/>
                <a:gd name="T15" fmla="*/ 128 h 131"/>
                <a:gd name="T16" fmla="*/ 128 w 131"/>
                <a:gd name="T17" fmla="*/ 65 h 131"/>
                <a:gd name="T18" fmla="*/ 66 w 131"/>
                <a:gd name="T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131"/>
                  </a:moveTo>
                  <a:cubicBezTo>
                    <a:pt x="29" y="131"/>
                    <a:pt x="0" y="101"/>
                    <a:pt x="0" y="65"/>
                  </a:cubicBezTo>
                  <a:cubicBezTo>
                    <a:pt x="0" y="29"/>
                    <a:pt x="29" y="0"/>
                    <a:pt x="66" y="0"/>
                  </a:cubicBezTo>
                  <a:cubicBezTo>
                    <a:pt x="102" y="0"/>
                    <a:pt x="131" y="29"/>
                    <a:pt x="131" y="65"/>
                  </a:cubicBezTo>
                  <a:cubicBezTo>
                    <a:pt x="131" y="101"/>
                    <a:pt x="102" y="131"/>
                    <a:pt x="66" y="131"/>
                  </a:cubicBezTo>
                  <a:close/>
                  <a:moveTo>
                    <a:pt x="66" y="2"/>
                  </a:moveTo>
                  <a:cubicBezTo>
                    <a:pt x="31" y="2"/>
                    <a:pt x="3" y="31"/>
                    <a:pt x="3" y="65"/>
                  </a:cubicBezTo>
                  <a:cubicBezTo>
                    <a:pt x="3" y="100"/>
                    <a:pt x="31" y="128"/>
                    <a:pt x="66" y="128"/>
                  </a:cubicBezTo>
                  <a:cubicBezTo>
                    <a:pt x="100" y="128"/>
                    <a:pt x="128" y="100"/>
                    <a:pt x="128" y="65"/>
                  </a:cubicBezTo>
                  <a:cubicBezTo>
                    <a:pt x="128" y="31"/>
                    <a:pt x="100" y="2"/>
                    <a:pt x="6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0"/>
            <p:cNvSpPr>
              <a:spLocks/>
            </p:cNvSpPr>
            <p:nvPr/>
          </p:nvSpPr>
          <p:spPr bwMode="auto">
            <a:xfrm>
              <a:off x="4598841" y="3161484"/>
              <a:ext cx="18105" cy="110141"/>
            </a:xfrm>
            <a:custGeom>
              <a:avLst/>
              <a:gdLst>
                <a:gd name="T0" fmla="*/ 3 w 6"/>
                <a:gd name="T1" fmla="*/ 36 h 36"/>
                <a:gd name="T2" fmla="*/ 0 w 6"/>
                <a:gd name="T3" fmla="*/ 33 h 36"/>
                <a:gd name="T4" fmla="*/ 0 w 6"/>
                <a:gd name="T5" fmla="*/ 2 h 36"/>
                <a:gd name="T6" fmla="*/ 3 w 6"/>
                <a:gd name="T7" fmla="*/ 0 h 36"/>
                <a:gd name="T8" fmla="*/ 6 w 6"/>
                <a:gd name="T9" fmla="*/ 2 h 36"/>
                <a:gd name="T10" fmla="*/ 6 w 6"/>
                <a:gd name="T11" fmla="*/ 33 h 36"/>
                <a:gd name="T12" fmla="*/ 3 w 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 h="36">
                  <a:moveTo>
                    <a:pt x="3" y="36"/>
                  </a:moveTo>
                  <a:cubicBezTo>
                    <a:pt x="2" y="36"/>
                    <a:pt x="0" y="34"/>
                    <a:pt x="0" y="33"/>
                  </a:cubicBezTo>
                  <a:cubicBezTo>
                    <a:pt x="0" y="2"/>
                    <a:pt x="0" y="2"/>
                    <a:pt x="0" y="2"/>
                  </a:cubicBezTo>
                  <a:cubicBezTo>
                    <a:pt x="0" y="1"/>
                    <a:pt x="2" y="0"/>
                    <a:pt x="3" y="0"/>
                  </a:cubicBezTo>
                  <a:cubicBezTo>
                    <a:pt x="4" y="0"/>
                    <a:pt x="6" y="1"/>
                    <a:pt x="6" y="2"/>
                  </a:cubicBezTo>
                  <a:cubicBezTo>
                    <a:pt x="6" y="33"/>
                    <a:pt x="6" y="33"/>
                    <a:pt x="6" y="33"/>
                  </a:cubicBezTo>
                  <a:cubicBezTo>
                    <a:pt x="6" y="34"/>
                    <a:pt x="4" y="36"/>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1"/>
            <p:cNvSpPr>
              <a:spLocks/>
            </p:cNvSpPr>
            <p:nvPr/>
          </p:nvSpPr>
          <p:spPr bwMode="auto">
            <a:xfrm>
              <a:off x="4604876" y="3262571"/>
              <a:ext cx="101088" cy="15088"/>
            </a:xfrm>
            <a:custGeom>
              <a:avLst/>
              <a:gdLst>
                <a:gd name="T0" fmla="*/ 30 w 33"/>
                <a:gd name="T1" fmla="*/ 5 h 5"/>
                <a:gd name="T2" fmla="*/ 3 w 33"/>
                <a:gd name="T3" fmla="*/ 5 h 5"/>
                <a:gd name="T4" fmla="*/ 0 w 33"/>
                <a:gd name="T5" fmla="*/ 3 h 5"/>
                <a:gd name="T6" fmla="*/ 3 w 33"/>
                <a:gd name="T7" fmla="*/ 0 h 5"/>
                <a:gd name="T8" fmla="*/ 30 w 33"/>
                <a:gd name="T9" fmla="*/ 0 h 5"/>
                <a:gd name="T10" fmla="*/ 33 w 33"/>
                <a:gd name="T11" fmla="*/ 3 h 5"/>
                <a:gd name="T12" fmla="*/ 30 w 3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3" h="5">
                  <a:moveTo>
                    <a:pt x="30" y="5"/>
                  </a:moveTo>
                  <a:cubicBezTo>
                    <a:pt x="3" y="5"/>
                    <a:pt x="3" y="5"/>
                    <a:pt x="3" y="5"/>
                  </a:cubicBezTo>
                  <a:cubicBezTo>
                    <a:pt x="1" y="5"/>
                    <a:pt x="0" y="4"/>
                    <a:pt x="0" y="3"/>
                  </a:cubicBezTo>
                  <a:cubicBezTo>
                    <a:pt x="0" y="1"/>
                    <a:pt x="1" y="0"/>
                    <a:pt x="3" y="0"/>
                  </a:cubicBezTo>
                  <a:cubicBezTo>
                    <a:pt x="30" y="0"/>
                    <a:pt x="30" y="0"/>
                    <a:pt x="30" y="0"/>
                  </a:cubicBezTo>
                  <a:cubicBezTo>
                    <a:pt x="32" y="0"/>
                    <a:pt x="33" y="1"/>
                    <a:pt x="33" y="3"/>
                  </a:cubicBezTo>
                  <a:cubicBezTo>
                    <a:pt x="33" y="4"/>
                    <a:pt x="32" y="5"/>
                    <a:pt x="3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2"/>
            <p:cNvSpPr>
              <a:spLocks noChangeArrowheads="1"/>
            </p:cNvSpPr>
            <p:nvPr/>
          </p:nvSpPr>
          <p:spPr bwMode="auto">
            <a:xfrm>
              <a:off x="4589788" y="3253518"/>
              <a:ext cx="36211" cy="362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lobe"/>
          <p:cNvGrpSpPr/>
          <p:nvPr/>
        </p:nvGrpSpPr>
        <p:grpSpPr>
          <a:xfrm>
            <a:off x="2273304" y="1633573"/>
            <a:ext cx="564281" cy="745334"/>
            <a:chOff x="2136524" y="1364535"/>
            <a:chExt cx="564281" cy="745334"/>
          </a:xfrm>
        </p:grpSpPr>
        <p:sp>
          <p:nvSpPr>
            <p:cNvPr id="83" name="Oval 80"/>
            <p:cNvSpPr>
              <a:spLocks noChangeArrowheads="1"/>
            </p:cNvSpPr>
            <p:nvPr/>
          </p:nvSpPr>
          <p:spPr bwMode="auto">
            <a:xfrm>
              <a:off x="2148594" y="1456571"/>
              <a:ext cx="472246" cy="472246"/>
            </a:xfrm>
            <a:prstGeom prst="ellipse">
              <a:avLst/>
            </a:pr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1"/>
            <p:cNvSpPr>
              <a:spLocks noEditPoints="1"/>
            </p:cNvSpPr>
            <p:nvPr/>
          </p:nvSpPr>
          <p:spPr bwMode="auto">
            <a:xfrm>
              <a:off x="2136524" y="1364535"/>
              <a:ext cx="564281" cy="745334"/>
            </a:xfrm>
            <a:custGeom>
              <a:avLst/>
              <a:gdLst>
                <a:gd name="T0" fmla="*/ 183 w 183"/>
                <a:gd name="T1" fmla="*/ 107 h 242"/>
                <a:gd name="T2" fmla="*/ 86 w 183"/>
                <a:gd name="T3" fmla="*/ 4 h 242"/>
                <a:gd name="T4" fmla="*/ 80 w 183"/>
                <a:gd name="T5" fmla="*/ 0 h 242"/>
                <a:gd name="T6" fmla="*/ 73 w 183"/>
                <a:gd name="T7" fmla="*/ 7 h 242"/>
                <a:gd name="T8" fmla="*/ 76 w 183"/>
                <a:gd name="T9" fmla="*/ 13 h 242"/>
                <a:gd name="T10" fmla="*/ 76 w 183"/>
                <a:gd name="T11" fmla="*/ 27 h 242"/>
                <a:gd name="T12" fmla="*/ 0 w 183"/>
                <a:gd name="T13" fmla="*/ 107 h 242"/>
                <a:gd name="T14" fmla="*/ 72 w 183"/>
                <a:gd name="T15" fmla="*/ 186 h 242"/>
                <a:gd name="T16" fmla="*/ 72 w 183"/>
                <a:gd name="T17" fmla="*/ 218 h 242"/>
                <a:gd name="T18" fmla="*/ 46 w 183"/>
                <a:gd name="T19" fmla="*/ 218 h 242"/>
                <a:gd name="T20" fmla="*/ 46 w 183"/>
                <a:gd name="T21" fmla="*/ 242 h 242"/>
                <a:gd name="T22" fmla="*/ 113 w 183"/>
                <a:gd name="T23" fmla="*/ 242 h 242"/>
                <a:gd name="T24" fmla="*/ 113 w 183"/>
                <a:gd name="T25" fmla="*/ 218 h 242"/>
                <a:gd name="T26" fmla="*/ 87 w 183"/>
                <a:gd name="T27" fmla="*/ 218 h 242"/>
                <a:gd name="T28" fmla="*/ 87 w 183"/>
                <a:gd name="T29" fmla="*/ 210 h 242"/>
                <a:gd name="T30" fmla="*/ 183 w 183"/>
                <a:gd name="T31" fmla="*/ 107 h 242"/>
                <a:gd name="T32" fmla="*/ 176 w 183"/>
                <a:gd name="T33" fmla="*/ 107 h 242"/>
                <a:gd name="T34" fmla="*/ 87 w 183"/>
                <a:gd name="T35" fmla="*/ 203 h 242"/>
                <a:gd name="T36" fmla="*/ 87 w 183"/>
                <a:gd name="T37" fmla="*/ 186 h 242"/>
                <a:gd name="T38" fmla="*/ 160 w 183"/>
                <a:gd name="T39" fmla="*/ 107 h 242"/>
                <a:gd name="T40" fmla="*/ 83 w 183"/>
                <a:gd name="T41" fmla="*/ 27 h 242"/>
                <a:gd name="T42" fmla="*/ 83 w 183"/>
                <a:gd name="T43" fmla="*/ 13 h 242"/>
                <a:gd name="T44" fmla="*/ 85 w 183"/>
                <a:gd name="T45" fmla="*/ 10 h 242"/>
                <a:gd name="T46" fmla="*/ 176 w 183"/>
                <a:gd name="T47" fmla="*/ 107 h 242"/>
                <a:gd name="T48" fmla="*/ 80 w 183"/>
                <a:gd name="T49" fmla="*/ 33 h 242"/>
                <a:gd name="T50" fmla="*/ 154 w 183"/>
                <a:gd name="T51" fmla="*/ 107 h 242"/>
                <a:gd name="T52" fmla="*/ 153 w 183"/>
                <a:gd name="T53" fmla="*/ 109 h 242"/>
                <a:gd name="T54" fmla="*/ 77 w 183"/>
                <a:gd name="T55" fmla="*/ 123 h 242"/>
                <a:gd name="T56" fmla="*/ 9 w 183"/>
                <a:gd name="T57" fmla="*/ 91 h 242"/>
                <a:gd name="T58" fmla="*/ 80 w 183"/>
                <a:gd name="T59" fmla="*/ 33 h 242"/>
                <a:gd name="T60" fmla="*/ 7 w 183"/>
                <a:gd name="T61" fmla="*/ 107 h 242"/>
                <a:gd name="T62" fmla="*/ 7 w 183"/>
                <a:gd name="T63" fmla="*/ 100 h 242"/>
                <a:gd name="T64" fmla="*/ 76 w 183"/>
                <a:gd name="T65" fmla="*/ 129 h 242"/>
                <a:gd name="T66" fmla="*/ 99 w 183"/>
                <a:gd name="T67" fmla="*/ 131 h 242"/>
                <a:gd name="T68" fmla="*/ 153 w 183"/>
                <a:gd name="T69" fmla="*/ 118 h 242"/>
                <a:gd name="T70" fmla="*/ 80 w 183"/>
                <a:gd name="T71" fmla="*/ 180 h 242"/>
                <a:gd name="T72" fmla="*/ 7 w 183"/>
                <a:gd name="T73" fmla="*/ 10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242">
                  <a:moveTo>
                    <a:pt x="183" y="107"/>
                  </a:moveTo>
                  <a:cubicBezTo>
                    <a:pt x="183" y="52"/>
                    <a:pt x="140" y="7"/>
                    <a:pt x="86" y="4"/>
                  </a:cubicBezTo>
                  <a:cubicBezTo>
                    <a:pt x="84" y="1"/>
                    <a:pt x="82" y="0"/>
                    <a:pt x="80" y="0"/>
                  </a:cubicBezTo>
                  <a:cubicBezTo>
                    <a:pt x="76" y="0"/>
                    <a:pt x="73" y="3"/>
                    <a:pt x="73" y="7"/>
                  </a:cubicBezTo>
                  <a:cubicBezTo>
                    <a:pt x="73" y="9"/>
                    <a:pt x="74" y="12"/>
                    <a:pt x="76" y="13"/>
                  </a:cubicBezTo>
                  <a:cubicBezTo>
                    <a:pt x="76" y="27"/>
                    <a:pt x="76" y="27"/>
                    <a:pt x="76" y="27"/>
                  </a:cubicBezTo>
                  <a:cubicBezTo>
                    <a:pt x="34" y="29"/>
                    <a:pt x="0" y="64"/>
                    <a:pt x="0" y="107"/>
                  </a:cubicBezTo>
                  <a:cubicBezTo>
                    <a:pt x="0" y="148"/>
                    <a:pt x="32" y="182"/>
                    <a:pt x="72" y="186"/>
                  </a:cubicBezTo>
                  <a:cubicBezTo>
                    <a:pt x="72" y="218"/>
                    <a:pt x="72" y="218"/>
                    <a:pt x="72" y="218"/>
                  </a:cubicBezTo>
                  <a:cubicBezTo>
                    <a:pt x="46" y="218"/>
                    <a:pt x="46" y="218"/>
                    <a:pt x="46" y="218"/>
                  </a:cubicBezTo>
                  <a:cubicBezTo>
                    <a:pt x="46" y="242"/>
                    <a:pt x="46" y="242"/>
                    <a:pt x="46" y="242"/>
                  </a:cubicBezTo>
                  <a:cubicBezTo>
                    <a:pt x="113" y="242"/>
                    <a:pt x="113" y="242"/>
                    <a:pt x="113" y="242"/>
                  </a:cubicBezTo>
                  <a:cubicBezTo>
                    <a:pt x="113" y="218"/>
                    <a:pt x="113" y="218"/>
                    <a:pt x="113" y="218"/>
                  </a:cubicBezTo>
                  <a:cubicBezTo>
                    <a:pt x="87" y="218"/>
                    <a:pt x="87" y="218"/>
                    <a:pt x="87" y="218"/>
                  </a:cubicBezTo>
                  <a:cubicBezTo>
                    <a:pt x="87" y="210"/>
                    <a:pt x="87" y="210"/>
                    <a:pt x="87" y="210"/>
                  </a:cubicBezTo>
                  <a:cubicBezTo>
                    <a:pt x="141" y="206"/>
                    <a:pt x="183" y="161"/>
                    <a:pt x="183" y="107"/>
                  </a:cubicBezTo>
                  <a:close/>
                  <a:moveTo>
                    <a:pt x="176" y="107"/>
                  </a:moveTo>
                  <a:cubicBezTo>
                    <a:pt x="176" y="157"/>
                    <a:pt x="137" y="199"/>
                    <a:pt x="87" y="203"/>
                  </a:cubicBezTo>
                  <a:cubicBezTo>
                    <a:pt x="87" y="186"/>
                    <a:pt x="87" y="186"/>
                    <a:pt x="87" y="186"/>
                  </a:cubicBezTo>
                  <a:cubicBezTo>
                    <a:pt x="128" y="183"/>
                    <a:pt x="160" y="148"/>
                    <a:pt x="160" y="107"/>
                  </a:cubicBezTo>
                  <a:cubicBezTo>
                    <a:pt x="160" y="63"/>
                    <a:pt x="126" y="28"/>
                    <a:pt x="83" y="27"/>
                  </a:cubicBezTo>
                  <a:cubicBezTo>
                    <a:pt x="83" y="13"/>
                    <a:pt x="83" y="13"/>
                    <a:pt x="83" y="13"/>
                  </a:cubicBezTo>
                  <a:cubicBezTo>
                    <a:pt x="84" y="12"/>
                    <a:pt x="85" y="11"/>
                    <a:pt x="85" y="10"/>
                  </a:cubicBezTo>
                  <a:cubicBezTo>
                    <a:pt x="136" y="13"/>
                    <a:pt x="176" y="55"/>
                    <a:pt x="176" y="107"/>
                  </a:cubicBezTo>
                  <a:close/>
                  <a:moveTo>
                    <a:pt x="80" y="33"/>
                  </a:moveTo>
                  <a:cubicBezTo>
                    <a:pt x="121" y="33"/>
                    <a:pt x="154" y="66"/>
                    <a:pt x="154" y="107"/>
                  </a:cubicBezTo>
                  <a:cubicBezTo>
                    <a:pt x="154" y="108"/>
                    <a:pt x="154" y="109"/>
                    <a:pt x="153" y="109"/>
                  </a:cubicBezTo>
                  <a:cubicBezTo>
                    <a:pt x="150" y="112"/>
                    <a:pt x="127" y="129"/>
                    <a:pt x="77" y="123"/>
                  </a:cubicBezTo>
                  <a:cubicBezTo>
                    <a:pt x="32" y="117"/>
                    <a:pt x="13" y="97"/>
                    <a:pt x="9" y="91"/>
                  </a:cubicBezTo>
                  <a:cubicBezTo>
                    <a:pt x="16" y="58"/>
                    <a:pt x="45" y="33"/>
                    <a:pt x="80" y="33"/>
                  </a:cubicBezTo>
                  <a:close/>
                  <a:moveTo>
                    <a:pt x="7" y="107"/>
                  </a:moveTo>
                  <a:cubicBezTo>
                    <a:pt x="7" y="104"/>
                    <a:pt x="7" y="102"/>
                    <a:pt x="7" y="100"/>
                  </a:cubicBezTo>
                  <a:cubicBezTo>
                    <a:pt x="16" y="109"/>
                    <a:pt x="37" y="124"/>
                    <a:pt x="76" y="129"/>
                  </a:cubicBezTo>
                  <a:cubicBezTo>
                    <a:pt x="85" y="130"/>
                    <a:pt x="92" y="131"/>
                    <a:pt x="99" y="131"/>
                  </a:cubicBezTo>
                  <a:cubicBezTo>
                    <a:pt x="127" y="131"/>
                    <a:pt x="144" y="123"/>
                    <a:pt x="153" y="118"/>
                  </a:cubicBezTo>
                  <a:cubicBezTo>
                    <a:pt x="147" y="153"/>
                    <a:pt x="117" y="180"/>
                    <a:pt x="80" y="180"/>
                  </a:cubicBezTo>
                  <a:cubicBezTo>
                    <a:pt x="40" y="180"/>
                    <a:pt x="7" y="147"/>
                    <a:pt x="7"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 name="smart phone"/>
          <p:cNvGrpSpPr/>
          <p:nvPr/>
        </p:nvGrpSpPr>
        <p:grpSpPr>
          <a:xfrm>
            <a:off x="2550917" y="2967329"/>
            <a:ext cx="280632" cy="493369"/>
            <a:chOff x="2414138" y="2698290"/>
            <a:chExt cx="280632" cy="493369"/>
          </a:xfrm>
        </p:grpSpPr>
        <p:sp>
          <p:nvSpPr>
            <p:cNvPr id="86" name="Freeform 83"/>
            <p:cNvSpPr>
              <a:spLocks/>
            </p:cNvSpPr>
            <p:nvPr/>
          </p:nvSpPr>
          <p:spPr bwMode="auto">
            <a:xfrm>
              <a:off x="2420173" y="2704325"/>
              <a:ext cx="268561" cy="481299"/>
            </a:xfrm>
            <a:custGeom>
              <a:avLst/>
              <a:gdLst>
                <a:gd name="T0" fmla="*/ 87 w 87"/>
                <a:gd name="T1" fmla="*/ 142 h 156"/>
                <a:gd name="T2" fmla="*/ 73 w 87"/>
                <a:gd name="T3" fmla="*/ 156 h 156"/>
                <a:gd name="T4" fmla="*/ 13 w 87"/>
                <a:gd name="T5" fmla="*/ 156 h 156"/>
                <a:gd name="T6" fmla="*/ 0 w 87"/>
                <a:gd name="T7" fmla="*/ 142 h 156"/>
                <a:gd name="T8" fmla="*/ 0 w 87"/>
                <a:gd name="T9" fmla="*/ 13 h 156"/>
                <a:gd name="T10" fmla="*/ 13 w 87"/>
                <a:gd name="T11" fmla="*/ 0 h 156"/>
                <a:gd name="T12" fmla="*/ 73 w 87"/>
                <a:gd name="T13" fmla="*/ 0 h 156"/>
                <a:gd name="T14" fmla="*/ 87 w 87"/>
                <a:gd name="T15" fmla="*/ 13 h 156"/>
                <a:gd name="T16" fmla="*/ 87 w 87"/>
                <a:gd name="T17" fmla="*/ 142 h 156"/>
                <a:gd name="T18" fmla="*/ 87 w 87"/>
                <a:gd name="T19"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56">
                  <a:moveTo>
                    <a:pt x="87" y="142"/>
                  </a:moveTo>
                  <a:cubicBezTo>
                    <a:pt x="87" y="149"/>
                    <a:pt x="80" y="156"/>
                    <a:pt x="73" y="156"/>
                  </a:cubicBezTo>
                  <a:cubicBezTo>
                    <a:pt x="13" y="156"/>
                    <a:pt x="13" y="156"/>
                    <a:pt x="13" y="156"/>
                  </a:cubicBezTo>
                  <a:cubicBezTo>
                    <a:pt x="7" y="156"/>
                    <a:pt x="0" y="149"/>
                    <a:pt x="0" y="142"/>
                  </a:cubicBezTo>
                  <a:cubicBezTo>
                    <a:pt x="0" y="13"/>
                    <a:pt x="0" y="13"/>
                    <a:pt x="0" y="13"/>
                  </a:cubicBezTo>
                  <a:cubicBezTo>
                    <a:pt x="0" y="5"/>
                    <a:pt x="7" y="0"/>
                    <a:pt x="13" y="0"/>
                  </a:cubicBezTo>
                  <a:cubicBezTo>
                    <a:pt x="73" y="0"/>
                    <a:pt x="73" y="0"/>
                    <a:pt x="73" y="0"/>
                  </a:cubicBezTo>
                  <a:cubicBezTo>
                    <a:pt x="80" y="0"/>
                    <a:pt x="87" y="5"/>
                    <a:pt x="87" y="13"/>
                  </a:cubicBezTo>
                  <a:cubicBezTo>
                    <a:pt x="87" y="142"/>
                    <a:pt x="87" y="142"/>
                    <a:pt x="87" y="142"/>
                  </a:cubicBezTo>
                  <a:cubicBezTo>
                    <a:pt x="87" y="142"/>
                    <a:pt x="87" y="142"/>
                    <a:pt x="87" y="14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4"/>
            <p:cNvSpPr>
              <a:spLocks noEditPoints="1"/>
            </p:cNvSpPr>
            <p:nvPr/>
          </p:nvSpPr>
          <p:spPr bwMode="auto">
            <a:xfrm>
              <a:off x="2414138" y="2698290"/>
              <a:ext cx="280632" cy="493369"/>
            </a:xfrm>
            <a:custGeom>
              <a:avLst/>
              <a:gdLst>
                <a:gd name="T0" fmla="*/ 75 w 91"/>
                <a:gd name="T1" fmla="*/ 160 h 160"/>
                <a:gd name="T2" fmla="*/ 15 w 91"/>
                <a:gd name="T3" fmla="*/ 160 h 160"/>
                <a:gd name="T4" fmla="*/ 0 w 91"/>
                <a:gd name="T5" fmla="*/ 144 h 160"/>
                <a:gd name="T6" fmla="*/ 0 w 91"/>
                <a:gd name="T7" fmla="*/ 15 h 160"/>
                <a:gd name="T8" fmla="*/ 15 w 91"/>
                <a:gd name="T9" fmla="*/ 0 h 160"/>
                <a:gd name="T10" fmla="*/ 75 w 91"/>
                <a:gd name="T11" fmla="*/ 0 h 160"/>
                <a:gd name="T12" fmla="*/ 91 w 91"/>
                <a:gd name="T13" fmla="*/ 15 h 160"/>
                <a:gd name="T14" fmla="*/ 91 w 91"/>
                <a:gd name="T15" fmla="*/ 144 h 160"/>
                <a:gd name="T16" fmla="*/ 75 w 91"/>
                <a:gd name="T17" fmla="*/ 160 h 160"/>
                <a:gd name="T18" fmla="*/ 15 w 91"/>
                <a:gd name="T19" fmla="*/ 4 h 160"/>
                <a:gd name="T20" fmla="*/ 4 w 91"/>
                <a:gd name="T21" fmla="*/ 15 h 160"/>
                <a:gd name="T22" fmla="*/ 4 w 91"/>
                <a:gd name="T23" fmla="*/ 144 h 160"/>
                <a:gd name="T24" fmla="*/ 15 w 91"/>
                <a:gd name="T25" fmla="*/ 156 h 160"/>
                <a:gd name="T26" fmla="*/ 75 w 91"/>
                <a:gd name="T27" fmla="*/ 156 h 160"/>
                <a:gd name="T28" fmla="*/ 86 w 91"/>
                <a:gd name="T29" fmla="*/ 144 h 160"/>
                <a:gd name="T30" fmla="*/ 86 w 91"/>
                <a:gd name="T31" fmla="*/ 15 h 160"/>
                <a:gd name="T32" fmla="*/ 75 w 91"/>
                <a:gd name="T33" fmla="*/ 4 h 160"/>
                <a:gd name="T34" fmla="*/ 15 w 91"/>
                <a:gd name="T3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0">
                  <a:moveTo>
                    <a:pt x="75" y="160"/>
                  </a:moveTo>
                  <a:cubicBezTo>
                    <a:pt x="15" y="160"/>
                    <a:pt x="15" y="160"/>
                    <a:pt x="15" y="160"/>
                  </a:cubicBezTo>
                  <a:cubicBezTo>
                    <a:pt x="8" y="160"/>
                    <a:pt x="0" y="152"/>
                    <a:pt x="0" y="144"/>
                  </a:cubicBezTo>
                  <a:cubicBezTo>
                    <a:pt x="0" y="15"/>
                    <a:pt x="0" y="15"/>
                    <a:pt x="0" y="15"/>
                  </a:cubicBezTo>
                  <a:cubicBezTo>
                    <a:pt x="0" y="6"/>
                    <a:pt x="8" y="0"/>
                    <a:pt x="15" y="0"/>
                  </a:cubicBezTo>
                  <a:cubicBezTo>
                    <a:pt x="75" y="0"/>
                    <a:pt x="75" y="0"/>
                    <a:pt x="75" y="0"/>
                  </a:cubicBezTo>
                  <a:cubicBezTo>
                    <a:pt x="83" y="0"/>
                    <a:pt x="91" y="6"/>
                    <a:pt x="91" y="15"/>
                  </a:cubicBezTo>
                  <a:cubicBezTo>
                    <a:pt x="91" y="144"/>
                    <a:pt x="91" y="144"/>
                    <a:pt x="91" y="144"/>
                  </a:cubicBezTo>
                  <a:cubicBezTo>
                    <a:pt x="91" y="152"/>
                    <a:pt x="83" y="160"/>
                    <a:pt x="75" y="160"/>
                  </a:cubicBezTo>
                  <a:close/>
                  <a:moveTo>
                    <a:pt x="15" y="4"/>
                  </a:moveTo>
                  <a:cubicBezTo>
                    <a:pt x="10" y="4"/>
                    <a:pt x="4" y="8"/>
                    <a:pt x="4" y="15"/>
                  </a:cubicBezTo>
                  <a:cubicBezTo>
                    <a:pt x="4" y="144"/>
                    <a:pt x="4" y="144"/>
                    <a:pt x="4" y="144"/>
                  </a:cubicBezTo>
                  <a:cubicBezTo>
                    <a:pt x="4" y="150"/>
                    <a:pt x="10" y="156"/>
                    <a:pt x="15" y="156"/>
                  </a:cubicBezTo>
                  <a:cubicBezTo>
                    <a:pt x="75" y="156"/>
                    <a:pt x="75" y="156"/>
                    <a:pt x="75" y="156"/>
                  </a:cubicBezTo>
                  <a:cubicBezTo>
                    <a:pt x="81" y="156"/>
                    <a:pt x="86" y="150"/>
                    <a:pt x="86" y="144"/>
                  </a:cubicBezTo>
                  <a:cubicBezTo>
                    <a:pt x="86" y="15"/>
                    <a:pt x="86" y="15"/>
                    <a:pt x="86" y="15"/>
                  </a:cubicBezTo>
                  <a:cubicBezTo>
                    <a:pt x="86" y="8"/>
                    <a:pt x="81" y="4"/>
                    <a:pt x="75" y="4"/>
                  </a:cubicBezTo>
                  <a:lnTo>
                    <a:pt x="1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5"/>
            <p:cNvSpPr>
              <a:spLocks/>
            </p:cNvSpPr>
            <p:nvPr/>
          </p:nvSpPr>
          <p:spPr bwMode="auto">
            <a:xfrm>
              <a:off x="2460910" y="2760150"/>
              <a:ext cx="187088" cy="324387"/>
            </a:xfrm>
            <a:custGeom>
              <a:avLst/>
              <a:gdLst>
                <a:gd name="T0" fmla="*/ 0 w 124"/>
                <a:gd name="T1" fmla="*/ 0 h 215"/>
                <a:gd name="T2" fmla="*/ 124 w 124"/>
                <a:gd name="T3" fmla="*/ 0 h 215"/>
                <a:gd name="T4" fmla="*/ 124 w 124"/>
                <a:gd name="T5" fmla="*/ 215 h 215"/>
                <a:gd name="T6" fmla="*/ 0 w 124"/>
                <a:gd name="T7" fmla="*/ 215 h 215"/>
                <a:gd name="T8" fmla="*/ 0 w 124"/>
                <a:gd name="T9" fmla="*/ 0 h 215"/>
                <a:gd name="T10" fmla="*/ 0 w 124"/>
                <a:gd name="T11" fmla="*/ 0 h 215"/>
              </a:gdLst>
              <a:ahLst/>
              <a:cxnLst>
                <a:cxn ang="0">
                  <a:pos x="T0" y="T1"/>
                </a:cxn>
                <a:cxn ang="0">
                  <a:pos x="T2" y="T3"/>
                </a:cxn>
                <a:cxn ang="0">
                  <a:pos x="T4" y="T5"/>
                </a:cxn>
                <a:cxn ang="0">
                  <a:pos x="T6" y="T7"/>
                </a:cxn>
                <a:cxn ang="0">
                  <a:pos x="T8" y="T9"/>
                </a:cxn>
                <a:cxn ang="0">
                  <a:pos x="T10" y="T11"/>
                </a:cxn>
              </a:cxnLst>
              <a:rect l="0" t="0" r="r" b="b"/>
              <a:pathLst>
                <a:path w="124" h="215">
                  <a:moveTo>
                    <a:pt x="0" y="0"/>
                  </a:moveTo>
                  <a:lnTo>
                    <a:pt x="124" y="0"/>
                  </a:lnTo>
                  <a:lnTo>
                    <a:pt x="124" y="215"/>
                  </a:lnTo>
                  <a:lnTo>
                    <a:pt x="0" y="21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6"/>
            <p:cNvSpPr>
              <a:spLocks noEditPoints="1"/>
            </p:cNvSpPr>
            <p:nvPr/>
          </p:nvSpPr>
          <p:spPr bwMode="auto">
            <a:xfrm>
              <a:off x="2454875" y="2754115"/>
              <a:ext cx="196140" cy="333439"/>
            </a:xfrm>
            <a:custGeom>
              <a:avLst/>
              <a:gdLst>
                <a:gd name="T0" fmla="*/ 63 w 64"/>
                <a:gd name="T1" fmla="*/ 108 h 108"/>
                <a:gd name="T2" fmla="*/ 2 w 64"/>
                <a:gd name="T3" fmla="*/ 108 h 108"/>
                <a:gd name="T4" fmla="*/ 0 w 64"/>
                <a:gd name="T5" fmla="*/ 107 h 108"/>
                <a:gd name="T6" fmla="*/ 0 w 64"/>
                <a:gd name="T7" fmla="*/ 2 h 108"/>
                <a:gd name="T8" fmla="*/ 2 w 64"/>
                <a:gd name="T9" fmla="*/ 0 h 108"/>
                <a:gd name="T10" fmla="*/ 63 w 64"/>
                <a:gd name="T11" fmla="*/ 0 h 108"/>
                <a:gd name="T12" fmla="*/ 64 w 64"/>
                <a:gd name="T13" fmla="*/ 2 h 108"/>
                <a:gd name="T14" fmla="*/ 64 w 64"/>
                <a:gd name="T15" fmla="*/ 107 h 108"/>
                <a:gd name="T16" fmla="*/ 63 w 64"/>
                <a:gd name="T17" fmla="*/ 108 h 108"/>
                <a:gd name="T18" fmla="*/ 3 w 64"/>
                <a:gd name="T19" fmla="*/ 105 h 108"/>
                <a:gd name="T20" fmla="*/ 62 w 64"/>
                <a:gd name="T21" fmla="*/ 105 h 108"/>
                <a:gd name="T22" fmla="*/ 62 w 64"/>
                <a:gd name="T23" fmla="*/ 3 h 108"/>
                <a:gd name="T24" fmla="*/ 3 w 64"/>
                <a:gd name="T25" fmla="*/ 3 h 108"/>
                <a:gd name="T26" fmla="*/ 3 w 64"/>
                <a:gd name="T27" fmla="*/ 10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8">
                  <a:moveTo>
                    <a:pt x="63" y="108"/>
                  </a:moveTo>
                  <a:cubicBezTo>
                    <a:pt x="2" y="108"/>
                    <a:pt x="2" y="108"/>
                    <a:pt x="2" y="108"/>
                  </a:cubicBezTo>
                  <a:cubicBezTo>
                    <a:pt x="1" y="108"/>
                    <a:pt x="0" y="107"/>
                    <a:pt x="0" y="107"/>
                  </a:cubicBezTo>
                  <a:cubicBezTo>
                    <a:pt x="0" y="2"/>
                    <a:pt x="0" y="2"/>
                    <a:pt x="0" y="2"/>
                  </a:cubicBezTo>
                  <a:cubicBezTo>
                    <a:pt x="0" y="1"/>
                    <a:pt x="1" y="0"/>
                    <a:pt x="2" y="0"/>
                  </a:cubicBezTo>
                  <a:cubicBezTo>
                    <a:pt x="63" y="0"/>
                    <a:pt x="63" y="0"/>
                    <a:pt x="63" y="0"/>
                  </a:cubicBezTo>
                  <a:cubicBezTo>
                    <a:pt x="64" y="0"/>
                    <a:pt x="64" y="1"/>
                    <a:pt x="64" y="2"/>
                  </a:cubicBezTo>
                  <a:cubicBezTo>
                    <a:pt x="64" y="107"/>
                    <a:pt x="64" y="107"/>
                    <a:pt x="64" y="107"/>
                  </a:cubicBezTo>
                  <a:cubicBezTo>
                    <a:pt x="64" y="107"/>
                    <a:pt x="64" y="108"/>
                    <a:pt x="63" y="108"/>
                  </a:cubicBezTo>
                  <a:close/>
                  <a:moveTo>
                    <a:pt x="3" y="105"/>
                  </a:moveTo>
                  <a:cubicBezTo>
                    <a:pt x="62" y="105"/>
                    <a:pt x="62" y="105"/>
                    <a:pt x="62" y="105"/>
                  </a:cubicBezTo>
                  <a:cubicBezTo>
                    <a:pt x="62" y="3"/>
                    <a:pt x="62" y="3"/>
                    <a:pt x="62" y="3"/>
                  </a:cubicBezTo>
                  <a:cubicBezTo>
                    <a:pt x="3" y="3"/>
                    <a:pt x="3" y="3"/>
                    <a:pt x="3" y="3"/>
                  </a:cubicBezTo>
                  <a:lnTo>
                    <a:pt x="3"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Oval 87"/>
            <p:cNvSpPr>
              <a:spLocks noChangeArrowheads="1"/>
            </p:cNvSpPr>
            <p:nvPr/>
          </p:nvSpPr>
          <p:spPr bwMode="auto">
            <a:xfrm>
              <a:off x="2531823" y="3105659"/>
              <a:ext cx="45263" cy="497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1" name="your text goes here"/>
          <p:cNvSpPr txBox="1"/>
          <p:nvPr/>
        </p:nvSpPr>
        <p:spPr>
          <a:xfrm>
            <a:off x="4863867" y="4611856"/>
            <a:ext cx="7325085" cy="1200329"/>
          </a:xfrm>
          <a:prstGeom prst="rect">
            <a:avLst/>
          </a:prstGeom>
          <a:noFill/>
        </p:spPr>
        <p:txBody>
          <a:bodyPr wrap="square" rtlCol="0">
            <a:spAutoFit/>
          </a:bodyPr>
          <a:lstStyle/>
          <a:p>
            <a:pPr algn="r"/>
            <a:r>
              <a:rPr lang="bg-BG" sz="3600" b="1" dirty="0">
                <a:solidFill>
                  <a:schemeClr val="tx1">
                    <a:lumMod val="85000"/>
                    <a:lumOff val="15000"/>
                  </a:schemeClr>
                </a:solidFill>
                <a:latin typeface="+mj-lt"/>
              </a:rPr>
              <a:t>Менторът е доверен съветник и водач/наставник</a:t>
            </a:r>
            <a:r>
              <a:rPr lang="en-US" sz="3600" b="1" dirty="0">
                <a:solidFill>
                  <a:schemeClr val="tx1">
                    <a:lumMod val="85000"/>
                    <a:lumOff val="15000"/>
                  </a:schemeClr>
                </a:solidFill>
                <a:latin typeface="+mj-lt"/>
              </a:rPr>
              <a:t>.</a:t>
            </a:r>
            <a:endParaRPr lang="en-US" sz="3600" b="1" dirty="0">
              <a:solidFill>
                <a:schemeClr val="tx1">
                  <a:lumMod val="85000"/>
                  <a:lumOff val="15000"/>
                </a:schemeClr>
              </a:solidFill>
            </a:endParaRPr>
          </a:p>
        </p:txBody>
      </p:sp>
      <p:sp>
        <p:nvSpPr>
          <p:cNvPr id="108" name="icon"/>
          <p:cNvSpPr txBox="1"/>
          <p:nvPr/>
        </p:nvSpPr>
        <p:spPr>
          <a:xfrm>
            <a:off x="4792200" y="3878899"/>
            <a:ext cx="7384007" cy="646331"/>
          </a:xfrm>
          <a:prstGeom prst="rect">
            <a:avLst/>
          </a:prstGeom>
          <a:noFill/>
        </p:spPr>
        <p:txBody>
          <a:bodyPr wrap="square" rtlCol="0">
            <a:spAutoFit/>
          </a:bodyPr>
          <a:lstStyle/>
          <a:p>
            <a:pPr algn="r"/>
            <a:r>
              <a:rPr lang="bg-BG" sz="3600" b="1" dirty="0">
                <a:solidFill>
                  <a:schemeClr val="accent5"/>
                </a:solidFill>
              </a:rPr>
              <a:t>Определение за Ментор</a:t>
            </a:r>
            <a:endParaRPr lang="en-US" sz="3600" b="1" dirty="0">
              <a:solidFill>
                <a:schemeClr val="accent5"/>
              </a:solidFill>
            </a:endParaRPr>
          </a:p>
        </p:txBody>
      </p:sp>
      <p:grpSp>
        <p:nvGrpSpPr>
          <p:cNvPr id="104" name="people"/>
          <p:cNvGrpSpPr/>
          <p:nvPr/>
        </p:nvGrpSpPr>
        <p:grpSpPr>
          <a:xfrm>
            <a:off x="2801533" y="1067056"/>
            <a:ext cx="549191" cy="308262"/>
            <a:chOff x="4811577" y="1568220"/>
            <a:chExt cx="647265" cy="434526"/>
          </a:xfrm>
        </p:grpSpPr>
        <p:sp>
          <p:nvSpPr>
            <p:cNvPr id="106"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people"/>
          <p:cNvGrpSpPr/>
          <p:nvPr/>
        </p:nvGrpSpPr>
        <p:grpSpPr>
          <a:xfrm>
            <a:off x="2882243" y="2421671"/>
            <a:ext cx="549191" cy="308262"/>
            <a:chOff x="4811577" y="1568220"/>
            <a:chExt cx="647265" cy="434526"/>
          </a:xfrm>
        </p:grpSpPr>
        <p:sp>
          <p:nvSpPr>
            <p:cNvPr id="112"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5" name="speech bubble"/>
          <p:cNvSpPr>
            <a:spLocks/>
          </p:cNvSpPr>
          <p:nvPr/>
        </p:nvSpPr>
        <p:spPr bwMode="auto">
          <a:xfrm>
            <a:off x="3057189" y="3554656"/>
            <a:ext cx="314578" cy="317445"/>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speech bubble"/>
          <p:cNvSpPr>
            <a:spLocks/>
          </p:cNvSpPr>
          <p:nvPr/>
        </p:nvSpPr>
        <p:spPr bwMode="auto">
          <a:xfrm>
            <a:off x="4306376" y="2378907"/>
            <a:ext cx="314578" cy="317445"/>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custDataLst>
      <p:tags r:id="rId1"/>
    </p:custDataLst>
    <p:extLst>
      <p:ext uri="{BB962C8B-B14F-4D97-AF65-F5344CB8AC3E}">
        <p14:creationId xmlns:p14="http://schemas.microsoft.com/office/powerpoint/2010/main" val="148418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110" name="green rectangle"/>
          <p:cNvSpPr/>
          <p:nvPr/>
        </p:nvSpPr>
        <p:spPr>
          <a:xfrm>
            <a:off x="0" y="4651117"/>
            <a:ext cx="12188952" cy="17373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green rectangle"/>
          <p:cNvSpPr/>
          <p:nvPr/>
        </p:nvSpPr>
        <p:spPr>
          <a:xfrm>
            <a:off x="0" y="1194520"/>
            <a:ext cx="12188952" cy="17373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solid tree"/>
          <p:cNvGrpSpPr/>
          <p:nvPr/>
        </p:nvGrpSpPr>
        <p:grpSpPr>
          <a:xfrm>
            <a:off x="1933830" y="342064"/>
            <a:ext cx="3915265" cy="6517898"/>
            <a:chOff x="1797050" y="73025"/>
            <a:chExt cx="4119563" cy="6858001"/>
          </a:xfrm>
          <a:solidFill>
            <a:schemeClr val="accent5"/>
          </a:solidFill>
        </p:grpSpPr>
        <p:sp>
          <p:nvSpPr>
            <p:cNvPr id="8" name="tree trunk"/>
            <p:cNvSpPr>
              <a:spLocks/>
            </p:cNvSpPr>
            <p:nvPr/>
          </p:nvSpPr>
          <p:spPr bwMode="auto">
            <a:xfrm>
              <a:off x="3478213" y="3957638"/>
              <a:ext cx="757238" cy="2973388"/>
            </a:xfrm>
            <a:custGeom>
              <a:avLst/>
              <a:gdLst>
                <a:gd name="T0" fmla="*/ 205 w 233"/>
                <a:gd name="T1" fmla="*/ 917 h 917"/>
                <a:gd name="T2" fmla="*/ 28 w 233"/>
                <a:gd name="T3" fmla="*/ 917 h 917"/>
                <a:gd name="T4" fmla="*/ 0 w 233"/>
                <a:gd name="T5" fmla="*/ 888 h 917"/>
                <a:gd name="T6" fmla="*/ 0 w 233"/>
                <a:gd name="T7" fmla="*/ 29 h 917"/>
                <a:gd name="T8" fmla="*/ 28 w 233"/>
                <a:gd name="T9" fmla="*/ 0 h 917"/>
                <a:gd name="T10" fmla="*/ 205 w 233"/>
                <a:gd name="T11" fmla="*/ 0 h 917"/>
                <a:gd name="T12" fmla="*/ 233 w 233"/>
                <a:gd name="T13" fmla="*/ 29 h 917"/>
                <a:gd name="T14" fmla="*/ 233 w 233"/>
                <a:gd name="T15" fmla="*/ 888 h 917"/>
                <a:gd name="T16" fmla="*/ 205 w 233"/>
                <a:gd name="T1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917">
                  <a:moveTo>
                    <a:pt x="205" y="917"/>
                  </a:moveTo>
                  <a:cubicBezTo>
                    <a:pt x="28" y="917"/>
                    <a:pt x="28" y="917"/>
                    <a:pt x="28" y="917"/>
                  </a:cubicBezTo>
                  <a:cubicBezTo>
                    <a:pt x="13" y="917"/>
                    <a:pt x="0" y="904"/>
                    <a:pt x="0" y="888"/>
                  </a:cubicBezTo>
                  <a:cubicBezTo>
                    <a:pt x="0" y="29"/>
                    <a:pt x="0" y="29"/>
                    <a:pt x="0" y="29"/>
                  </a:cubicBezTo>
                  <a:cubicBezTo>
                    <a:pt x="0" y="13"/>
                    <a:pt x="13" y="0"/>
                    <a:pt x="28" y="0"/>
                  </a:cubicBezTo>
                  <a:cubicBezTo>
                    <a:pt x="205" y="0"/>
                    <a:pt x="205" y="0"/>
                    <a:pt x="205" y="0"/>
                  </a:cubicBezTo>
                  <a:cubicBezTo>
                    <a:pt x="220" y="0"/>
                    <a:pt x="233" y="13"/>
                    <a:pt x="233" y="29"/>
                  </a:cubicBezTo>
                  <a:cubicBezTo>
                    <a:pt x="233" y="888"/>
                    <a:pt x="233" y="888"/>
                    <a:pt x="233" y="888"/>
                  </a:cubicBezTo>
                  <a:cubicBezTo>
                    <a:pt x="233" y="904"/>
                    <a:pt x="220" y="917"/>
                    <a:pt x="205" y="917"/>
                  </a:cubicBezTo>
                  <a:close/>
                </a:path>
              </a:pathLst>
            </a:cu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ree top"/>
            <p:cNvSpPr>
              <a:spLocks noChangeArrowheads="1"/>
            </p:cNvSpPr>
            <p:nvPr/>
          </p:nvSpPr>
          <p:spPr bwMode="auto">
            <a:xfrm>
              <a:off x="1797050" y="73025"/>
              <a:ext cx="4119563" cy="4114800"/>
            </a:xfrm>
            <a:prstGeom prst="ellipse">
              <a:avLst/>
            </a:pr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 name="tree lines"/>
          <p:cNvGrpSpPr/>
          <p:nvPr/>
        </p:nvGrpSpPr>
        <p:grpSpPr>
          <a:xfrm>
            <a:off x="2400041" y="794697"/>
            <a:ext cx="3800547" cy="5926459"/>
            <a:chOff x="2263261" y="525658"/>
            <a:chExt cx="3800547" cy="5926459"/>
          </a:xfrm>
          <a:solidFill>
            <a:schemeClr val="tx1">
              <a:lumMod val="85000"/>
              <a:lumOff val="15000"/>
            </a:schemeClr>
          </a:solidFill>
        </p:grpSpPr>
        <p:sp>
          <p:nvSpPr>
            <p:cNvPr id="15" name="line"/>
            <p:cNvSpPr>
              <a:spLocks/>
            </p:cNvSpPr>
            <p:nvPr/>
          </p:nvSpPr>
          <p:spPr bwMode="auto">
            <a:xfrm>
              <a:off x="3728279" y="525658"/>
              <a:ext cx="52808" cy="5926458"/>
            </a:xfrm>
            <a:custGeom>
              <a:avLst/>
              <a:gdLst>
                <a:gd name="T0" fmla="*/ 9 w 17"/>
                <a:gd name="T1" fmla="*/ 1923 h 1923"/>
                <a:gd name="T2" fmla="*/ 0 w 17"/>
                <a:gd name="T3" fmla="*/ 1914 h 1923"/>
                <a:gd name="T4" fmla="*/ 0 w 17"/>
                <a:gd name="T5" fmla="*/ 9 h 1923"/>
                <a:gd name="T6" fmla="*/ 9 w 17"/>
                <a:gd name="T7" fmla="*/ 0 h 1923"/>
                <a:gd name="T8" fmla="*/ 17 w 17"/>
                <a:gd name="T9" fmla="*/ 9 h 1923"/>
                <a:gd name="T10" fmla="*/ 17 w 17"/>
                <a:gd name="T11" fmla="*/ 1914 h 1923"/>
                <a:gd name="T12" fmla="*/ 9 w 17"/>
                <a:gd name="T13" fmla="*/ 1923 h 1923"/>
              </a:gdLst>
              <a:ahLst/>
              <a:cxnLst>
                <a:cxn ang="0">
                  <a:pos x="T0" y="T1"/>
                </a:cxn>
                <a:cxn ang="0">
                  <a:pos x="T2" y="T3"/>
                </a:cxn>
                <a:cxn ang="0">
                  <a:pos x="T4" y="T5"/>
                </a:cxn>
                <a:cxn ang="0">
                  <a:pos x="T6" y="T7"/>
                </a:cxn>
                <a:cxn ang="0">
                  <a:pos x="T8" y="T9"/>
                </a:cxn>
                <a:cxn ang="0">
                  <a:pos x="T10" y="T11"/>
                </a:cxn>
                <a:cxn ang="0">
                  <a:pos x="T12" y="T13"/>
                </a:cxn>
              </a:cxnLst>
              <a:rect l="0" t="0" r="r" b="b"/>
              <a:pathLst>
                <a:path w="17" h="1923">
                  <a:moveTo>
                    <a:pt x="9" y="1923"/>
                  </a:moveTo>
                  <a:cubicBezTo>
                    <a:pt x="4" y="1923"/>
                    <a:pt x="0" y="1919"/>
                    <a:pt x="0" y="1914"/>
                  </a:cubicBezTo>
                  <a:cubicBezTo>
                    <a:pt x="0" y="9"/>
                    <a:pt x="0" y="9"/>
                    <a:pt x="0" y="9"/>
                  </a:cubicBezTo>
                  <a:cubicBezTo>
                    <a:pt x="0" y="4"/>
                    <a:pt x="4" y="0"/>
                    <a:pt x="9" y="0"/>
                  </a:cubicBezTo>
                  <a:cubicBezTo>
                    <a:pt x="13" y="0"/>
                    <a:pt x="17" y="4"/>
                    <a:pt x="17" y="9"/>
                  </a:cubicBezTo>
                  <a:cubicBezTo>
                    <a:pt x="17" y="1914"/>
                    <a:pt x="17" y="1914"/>
                    <a:pt x="17" y="1914"/>
                  </a:cubicBezTo>
                  <a:cubicBezTo>
                    <a:pt x="17" y="1919"/>
                    <a:pt x="13" y="1923"/>
                    <a:pt x="9" y="192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p:cNvSpPr>
              <a:spLocks/>
            </p:cNvSpPr>
            <p:nvPr/>
          </p:nvSpPr>
          <p:spPr bwMode="auto">
            <a:xfrm>
              <a:off x="3820314" y="1794161"/>
              <a:ext cx="2243494" cy="4657955"/>
            </a:xfrm>
            <a:custGeom>
              <a:avLst/>
              <a:gdLst>
                <a:gd name="T0" fmla="*/ 8 w 468"/>
                <a:gd name="T1" fmla="*/ 1513 h 1513"/>
                <a:gd name="T2" fmla="*/ 0 w 468"/>
                <a:gd name="T3" fmla="*/ 1504 h 1513"/>
                <a:gd name="T4" fmla="*/ 0 w 468"/>
                <a:gd name="T5" fmla="*/ 152 h 1513"/>
                <a:gd name="T6" fmla="*/ 150 w 468"/>
                <a:gd name="T7" fmla="*/ 0 h 1513"/>
                <a:gd name="T8" fmla="*/ 460 w 468"/>
                <a:gd name="T9" fmla="*/ 0 h 1513"/>
                <a:gd name="T10" fmla="*/ 468 w 468"/>
                <a:gd name="T11" fmla="*/ 9 h 1513"/>
                <a:gd name="T12" fmla="*/ 460 w 468"/>
                <a:gd name="T13" fmla="*/ 18 h 1513"/>
                <a:gd name="T14" fmla="*/ 150 w 468"/>
                <a:gd name="T15" fmla="*/ 18 h 1513"/>
                <a:gd name="T16" fmla="*/ 17 w 468"/>
                <a:gd name="T17" fmla="*/ 152 h 1513"/>
                <a:gd name="T18" fmla="*/ 17 w 468"/>
                <a:gd name="T19" fmla="*/ 1504 h 1513"/>
                <a:gd name="T20" fmla="*/ 8 w 468"/>
                <a:gd name="T21" fmla="*/ 151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1513">
                  <a:moveTo>
                    <a:pt x="8" y="1513"/>
                  </a:moveTo>
                  <a:cubicBezTo>
                    <a:pt x="3" y="1513"/>
                    <a:pt x="0" y="1509"/>
                    <a:pt x="0" y="1504"/>
                  </a:cubicBezTo>
                  <a:cubicBezTo>
                    <a:pt x="0" y="152"/>
                    <a:pt x="0" y="152"/>
                    <a:pt x="0" y="152"/>
                  </a:cubicBezTo>
                  <a:cubicBezTo>
                    <a:pt x="0" y="68"/>
                    <a:pt x="67" y="0"/>
                    <a:pt x="150" y="0"/>
                  </a:cubicBezTo>
                  <a:cubicBezTo>
                    <a:pt x="460" y="0"/>
                    <a:pt x="460" y="0"/>
                    <a:pt x="460" y="0"/>
                  </a:cubicBezTo>
                  <a:cubicBezTo>
                    <a:pt x="465" y="0"/>
                    <a:pt x="468" y="4"/>
                    <a:pt x="468" y="9"/>
                  </a:cubicBezTo>
                  <a:cubicBezTo>
                    <a:pt x="468" y="14"/>
                    <a:pt x="465" y="18"/>
                    <a:pt x="460" y="18"/>
                  </a:cubicBezTo>
                  <a:cubicBezTo>
                    <a:pt x="150" y="18"/>
                    <a:pt x="150" y="18"/>
                    <a:pt x="150" y="18"/>
                  </a:cubicBezTo>
                  <a:cubicBezTo>
                    <a:pt x="77" y="18"/>
                    <a:pt x="17" y="78"/>
                    <a:pt x="17" y="152"/>
                  </a:cubicBezTo>
                  <a:cubicBezTo>
                    <a:pt x="17" y="1504"/>
                    <a:pt x="17" y="1504"/>
                    <a:pt x="17" y="1504"/>
                  </a:cubicBezTo>
                  <a:cubicBezTo>
                    <a:pt x="17" y="1509"/>
                    <a:pt x="13" y="1513"/>
                    <a:pt x="8" y="151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p:cNvSpPr>
              <a:spLocks/>
            </p:cNvSpPr>
            <p:nvPr/>
          </p:nvSpPr>
          <p:spPr bwMode="auto">
            <a:xfrm>
              <a:off x="2540875" y="2917063"/>
              <a:ext cx="1054632" cy="3535054"/>
            </a:xfrm>
            <a:custGeom>
              <a:avLst/>
              <a:gdLst>
                <a:gd name="T0" fmla="*/ 333 w 342"/>
                <a:gd name="T1" fmla="*/ 1147 h 1147"/>
                <a:gd name="T2" fmla="*/ 325 w 342"/>
                <a:gd name="T3" fmla="*/ 1138 h 1147"/>
                <a:gd name="T4" fmla="*/ 325 w 342"/>
                <a:gd name="T5" fmla="*/ 151 h 1147"/>
                <a:gd name="T6" fmla="*/ 191 w 342"/>
                <a:gd name="T7" fmla="*/ 17 h 1147"/>
                <a:gd name="T8" fmla="*/ 9 w 342"/>
                <a:gd name="T9" fmla="*/ 17 h 1147"/>
                <a:gd name="T10" fmla="*/ 0 w 342"/>
                <a:gd name="T11" fmla="*/ 8 h 1147"/>
                <a:gd name="T12" fmla="*/ 9 w 342"/>
                <a:gd name="T13" fmla="*/ 0 h 1147"/>
                <a:gd name="T14" fmla="*/ 191 w 342"/>
                <a:gd name="T15" fmla="*/ 0 h 1147"/>
                <a:gd name="T16" fmla="*/ 342 w 342"/>
                <a:gd name="T17" fmla="*/ 151 h 1147"/>
                <a:gd name="T18" fmla="*/ 342 w 342"/>
                <a:gd name="T19" fmla="*/ 1138 h 1147"/>
                <a:gd name="T20" fmla="*/ 333 w 342"/>
                <a:gd name="T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1147">
                  <a:moveTo>
                    <a:pt x="333" y="1147"/>
                  </a:moveTo>
                  <a:cubicBezTo>
                    <a:pt x="329" y="1147"/>
                    <a:pt x="325" y="1143"/>
                    <a:pt x="325" y="1138"/>
                  </a:cubicBezTo>
                  <a:cubicBezTo>
                    <a:pt x="325" y="151"/>
                    <a:pt x="325" y="151"/>
                    <a:pt x="325" y="151"/>
                  </a:cubicBezTo>
                  <a:cubicBezTo>
                    <a:pt x="325" y="77"/>
                    <a:pt x="265" y="17"/>
                    <a:pt x="191" y="17"/>
                  </a:cubicBezTo>
                  <a:cubicBezTo>
                    <a:pt x="9" y="17"/>
                    <a:pt x="9" y="17"/>
                    <a:pt x="9" y="17"/>
                  </a:cubicBezTo>
                  <a:cubicBezTo>
                    <a:pt x="4" y="17"/>
                    <a:pt x="0" y="13"/>
                    <a:pt x="0" y="8"/>
                  </a:cubicBezTo>
                  <a:cubicBezTo>
                    <a:pt x="0" y="4"/>
                    <a:pt x="4" y="0"/>
                    <a:pt x="9" y="0"/>
                  </a:cubicBezTo>
                  <a:cubicBezTo>
                    <a:pt x="191" y="0"/>
                    <a:pt x="191" y="0"/>
                    <a:pt x="191" y="0"/>
                  </a:cubicBezTo>
                  <a:cubicBezTo>
                    <a:pt x="274" y="0"/>
                    <a:pt x="342" y="67"/>
                    <a:pt x="342" y="151"/>
                  </a:cubicBezTo>
                  <a:cubicBezTo>
                    <a:pt x="342" y="1138"/>
                    <a:pt x="342" y="1138"/>
                    <a:pt x="342" y="1138"/>
                  </a:cubicBezTo>
                  <a:cubicBezTo>
                    <a:pt x="342" y="1143"/>
                    <a:pt x="338" y="1147"/>
                    <a:pt x="333" y="1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p:cNvSpPr>
              <a:spLocks/>
            </p:cNvSpPr>
            <p:nvPr/>
          </p:nvSpPr>
          <p:spPr bwMode="auto">
            <a:xfrm>
              <a:off x="3907823" y="2642466"/>
              <a:ext cx="1228141" cy="3809651"/>
            </a:xfrm>
            <a:custGeom>
              <a:avLst/>
              <a:gdLst>
                <a:gd name="T0" fmla="*/ 9 w 398"/>
                <a:gd name="T1" fmla="*/ 1236 h 1236"/>
                <a:gd name="T2" fmla="*/ 0 w 398"/>
                <a:gd name="T3" fmla="*/ 1227 h 1236"/>
                <a:gd name="T4" fmla="*/ 0 w 398"/>
                <a:gd name="T5" fmla="*/ 151 h 1236"/>
                <a:gd name="T6" fmla="*/ 9 w 398"/>
                <a:gd name="T7" fmla="*/ 143 h 1236"/>
                <a:gd name="T8" fmla="*/ 142 w 398"/>
                <a:gd name="T9" fmla="*/ 9 h 1236"/>
                <a:gd name="T10" fmla="*/ 151 w 398"/>
                <a:gd name="T11" fmla="*/ 0 h 1236"/>
                <a:gd name="T12" fmla="*/ 389 w 398"/>
                <a:gd name="T13" fmla="*/ 0 h 1236"/>
                <a:gd name="T14" fmla="*/ 398 w 398"/>
                <a:gd name="T15" fmla="*/ 9 h 1236"/>
                <a:gd name="T16" fmla="*/ 389 w 398"/>
                <a:gd name="T17" fmla="*/ 18 h 1236"/>
                <a:gd name="T18" fmla="*/ 159 w 398"/>
                <a:gd name="T19" fmla="*/ 18 h 1236"/>
                <a:gd name="T20" fmla="*/ 18 w 398"/>
                <a:gd name="T21" fmla="*/ 160 h 1236"/>
                <a:gd name="T22" fmla="*/ 18 w 398"/>
                <a:gd name="T23" fmla="*/ 1227 h 1236"/>
                <a:gd name="T24" fmla="*/ 9 w 398"/>
                <a:gd name="T25"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1236">
                  <a:moveTo>
                    <a:pt x="9" y="1236"/>
                  </a:moveTo>
                  <a:cubicBezTo>
                    <a:pt x="4" y="1236"/>
                    <a:pt x="0" y="1232"/>
                    <a:pt x="0" y="1227"/>
                  </a:cubicBezTo>
                  <a:cubicBezTo>
                    <a:pt x="0" y="151"/>
                    <a:pt x="0" y="151"/>
                    <a:pt x="0" y="151"/>
                  </a:cubicBezTo>
                  <a:cubicBezTo>
                    <a:pt x="0" y="146"/>
                    <a:pt x="4" y="143"/>
                    <a:pt x="9" y="143"/>
                  </a:cubicBezTo>
                  <a:cubicBezTo>
                    <a:pt x="83" y="143"/>
                    <a:pt x="142" y="83"/>
                    <a:pt x="142" y="9"/>
                  </a:cubicBezTo>
                  <a:cubicBezTo>
                    <a:pt x="142" y="4"/>
                    <a:pt x="146" y="0"/>
                    <a:pt x="151" y="0"/>
                  </a:cubicBezTo>
                  <a:cubicBezTo>
                    <a:pt x="389" y="0"/>
                    <a:pt x="389" y="0"/>
                    <a:pt x="389" y="0"/>
                  </a:cubicBezTo>
                  <a:cubicBezTo>
                    <a:pt x="394" y="0"/>
                    <a:pt x="398" y="4"/>
                    <a:pt x="398" y="9"/>
                  </a:cubicBezTo>
                  <a:cubicBezTo>
                    <a:pt x="398" y="14"/>
                    <a:pt x="394" y="18"/>
                    <a:pt x="389" y="18"/>
                  </a:cubicBezTo>
                  <a:cubicBezTo>
                    <a:pt x="159" y="18"/>
                    <a:pt x="159" y="18"/>
                    <a:pt x="159" y="18"/>
                  </a:cubicBezTo>
                  <a:cubicBezTo>
                    <a:pt x="155" y="94"/>
                    <a:pt x="94" y="155"/>
                    <a:pt x="18" y="160"/>
                  </a:cubicBezTo>
                  <a:cubicBezTo>
                    <a:pt x="18" y="1227"/>
                    <a:pt x="18" y="1227"/>
                    <a:pt x="18" y="1227"/>
                  </a:cubicBezTo>
                  <a:cubicBezTo>
                    <a:pt x="18" y="1232"/>
                    <a:pt x="14" y="1236"/>
                    <a:pt x="9" y="1236"/>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p:cNvSpPr>
              <a:spLocks/>
            </p:cNvSpPr>
            <p:nvPr/>
          </p:nvSpPr>
          <p:spPr bwMode="auto">
            <a:xfrm>
              <a:off x="2263261" y="1710045"/>
              <a:ext cx="1428808" cy="4742072"/>
            </a:xfrm>
            <a:custGeom>
              <a:avLst/>
              <a:gdLst>
                <a:gd name="T0" fmla="*/ 454 w 463"/>
                <a:gd name="T1" fmla="*/ 1539 h 1539"/>
                <a:gd name="T2" fmla="*/ 445 w 463"/>
                <a:gd name="T3" fmla="*/ 1530 h 1539"/>
                <a:gd name="T4" fmla="*/ 445 w 463"/>
                <a:gd name="T5" fmla="*/ 159 h 1539"/>
                <a:gd name="T6" fmla="*/ 303 w 463"/>
                <a:gd name="T7" fmla="*/ 18 h 1539"/>
                <a:gd name="T8" fmla="*/ 9 w 463"/>
                <a:gd name="T9" fmla="*/ 18 h 1539"/>
                <a:gd name="T10" fmla="*/ 0 w 463"/>
                <a:gd name="T11" fmla="*/ 9 h 1539"/>
                <a:gd name="T12" fmla="*/ 9 w 463"/>
                <a:gd name="T13" fmla="*/ 0 h 1539"/>
                <a:gd name="T14" fmla="*/ 312 w 463"/>
                <a:gd name="T15" fmla="*/ 0 h 1539"/>
                <a:gd name="T16" fmla="*/ 320 w 463"/>
                <a:gd name="T17" fmla="*/ 9 h 1539"/>
                <a:gd name="T18" fmla="*/ 454 w 463"/>
                <a:gd name="T19" fmla="*/ 142 h 1539"/>
                <a:gd name="T20" fmla="*/ 463 w 463"/>
                <a:gd name="T21" fmla="*/ 151 h 1539"/>
                <a:gd name="T22" fmla="*/ 463 w 463"/>
                <a:gd name="T23" fmla="*/ 1530 h 1539"/>
                <a:gd name="T24" fmla="*/ 454 w 463"/>
                <a:gd name="T25" fmla="*/ 1539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1539">
                  <a:moveTo>
                    <a:pt x="454" y="1539"/>
                  </a:moveTo>
                  <a:cubicBezTo>
                    <a:pt x="449" y="1539"/>
                    <a:pt x="445" y="1535"/>
                    <a:pt x="445" y="1530"/>
                  </a:cubicBezTo>
                  <a:cubicBezTo>
                    <a:pt x="445" y="159"/>
                    <a:pt x="445" y="159"/>
                    <a:pt x="445" y="159"/>
                  </a:cubicBezTo>
                  <a:cubicBezTo>
                    <a:pt x="369" y="155"/>
                    <a:pt x="308" y="94"/>
                    <a:pt x="303" y="18"/>
                  </a:cubicBezTo>
                  <a:cubicBezTo>
                    <a:pt x="9" y="18"/>
                    <a:pt x="9" y="18"/>
                    <a:pt x="9" y="18"/>
                  </a:cubicBezTo>
                  <a:cubicBezTo>
                    <a:pt x="4" y="18"/>
                    <a:pt x="0" y="14"/>
                    <a:pt x="0" y="9"/>
                  </a:cubicBezTo>
                  <a:cubicBezTo>
                    <a:pt x="0" y="4"/>
                    <a:pt x="4" y="0"/>
                    <a:pt x="9" y="0"/>
                  </a:cubicBezTo>
                  <a:cubicBezTo>
                    <a:pt x="312" y="0"/>
                    <a:pt x="312" y="0"/>
                    <a:pt x="312" y="0"/>
                  </a:cubicBezTo>
                  <a:cubicBezTo>
                    <a:pt x="317" y="0"/>
                    <a:pt x="320" y="4"/>
                    <a:pt x="320" y="9"/>
                  </a:cubicBezTo>
                  <a:cubicBezTo>
                    <a:pt x="320" y="83"/>
                    <a:pt x="380" y="142"/>
                    <a:pt x="454" y="142"/>
                  </a:cubicBezTo>
                  <a:cubicBezTo>
                    <a:pt x="459" y="142"/>
                    <a:pt x="463" y="146"/>
                    <a:pt x="463" y="151"/>
                  </a:cubicBezTo>
                  <a:cubicBezTo>
                    <a:pt x="463" y="1530"/>
                    <a:pt x="463" y="1530"/>
                    <a:pt x="463" y="1530"/>
                  </a:cubicBezTo>
                  <a:cubicBezTo>
                    <a:pt x="463" y="1535"/>
                    <a:pt x="459" y="1539"/>
                    <a:pt x="454" y="153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p:cNvSpPr>
              <a:spLocks/>
            </p:cNvSpPr>
            <p:nvPr/>
          </p:nvSpPr>
          <p:spPr bwMode="auto">
            <a:xfrm>
              <a:off x="3830875" y="2337694"/>
              <a:ext cx="505439" cy="502422"/>
            </a:xfrm>
            <a:custGeom>
              <a:avLst/>
              <a:gdLst>
                <a:gd name="T0" fmla="*/ 9 w 164"/>
                <a:gd name="T1" fmla="*/ 163 h 163"/>
                <a:gd name="T2" fmla="*/ 0 w 164"/>
                <a:gd name="T3" fmla="*/ 155 h 163"/>
                <a:gd name="T4" fmla="*/ 9 w 164"/>
                <a:gd name="T5" fmla="*/ 146 h 163"/>
                <a:gd name="T6" fmla="*/ 146 w 164"/>
                <a:gd name="T7" fmla="*/ 8 h 163"/>
                <a:gd name="T8" fmla="*/ 155 w 164"/>
                <a:gd name="T9" fmla="*/ 0 h 163"/>
                <a:gd name="T10" fmla="*/ 164 w 164"/>
                <a:gd name="T11" fmla="*/ 8 h 163"/>
                <a:gd name="T12" fmla="*/ 9 w 164"/>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164" h="163">
                  <a:moveTo>
                    <a:pt x="9" y="163"/>
                  </a:moveTo>
                  <a:cubicBezTo>
                    <a:pt x="4" y="163"/>
                    <a:pt x="0" y="159"/>
                    <a:pt x="0" y="155"/>
                  </a:cubicBezTo>
                  <a:cubicBezTo>
                    <a:pt x="0" y="150"/>
                    <a:pt x="4" y="146"/>
                    <a:pt x="9" y="146"/>
                  </a:cubicBezTo>
                  <a:cubicBezTo>
                    <a:pt x="85" y="146"/>
                    <a:pt x="146" y="84"/>
                    <a:pt x="146" y="8"/>
                  </a:cubicBezTo>
                  <a:cubicBezTo>
                    <a:pt x="146" y="4"/>
                    <a:pt x="150" y="0"/>
                    <a:pt x="155" y="0"/>
                  </a:cubicBezTo>
                  <a:cubicBezTo>
                    <a:pt x="160" y="0"/>
                    <a:pt x="164" y="4"/>
                    <a:pt x="164" y="8"/>
                  </a:cubicBezTo>
                  <a:cubicBezTo>
                    <a:pt x="164" y="94"/>
                    <a:pt x="94" y="163"/>
                    <a:pt x="9" y="16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p:cNvSpPr>
              <a:spLocks/>
            </p:cNvSpPr>
            <p:nvPr/>
          </p:nvSpPr>
          <p:spPr bwMode="auto">
            <a:xfrm>
              <a:off x="3925928" y="3371203"/>
              <a:ext cx="706106" cy="440562"/>
            </a:xfrm>
            <a:custGeom>
              <a:avLst/>
              <a:gdLst>
                <a:gd name="T0" fmla="*/ 56 w 229"/>
                <a:gd name="T1" fmla="*/ 143 h 143"/>
                <a:gd name="T2" fmla="*/ 8 w 229"/>
                <a:gd name="T3" fmla="*/ 136 h 143"/>
                <a:gd name="T4" fmla="*/ 2 w 229"/>
                <a:gd name="T5" fmla="*/ 125 h 143"/>
                <a:gd name="T6" fmla="*/ 12 w 229"/>
                <a:gd name="T7" fmla="*/ 119 h 143"/>
                <a:gd name="T8" fmla="*/ 211 w 229"/>
                <a:gd name="T9" fmla="*/ 8 h 143"/>
                <a:gd name="T10" fmla="*/ 222 w 229"/>
                <a:gd name="T11" fmla="*/ 2 h 143"/>
                <a:gd name="T12" fmla="*/ 228 w 229"/>
                <a:gd name="T13" fmla="*/ 12 h 143"/>
                <a:gd name="T14" fmla="*/ 56 w 229"/>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43">
                  <a:moveTo>
                    <a:pt x="56" y="143"/>
                  </a:moveTo>
                  <a:cubicBezTo>
                    <a:pt x="40" y="143"/>
                    <a:pt x="24" y="140"/>
                    <a:pt x="8" y="136"/>
                  </a:cubicBezTo>
                  <a:cubicBezTo>
                    <a:pt x="3" y="135"/>
                    <a:pt x="0" y="130"/>
                    <a:pt x="2" y="125"/>
                  </a:cubicBezTo>
                  <a:cubicBezTo>
                    <a:pt x="3" y="121"/>
                    <a:pt x="8" y="118"/>
                    <a:pt x="12" y="119"/>
                  </a:cubicBezTo>
                  <a:cubicBezTo>
                    <a:pt x="98" y="143"/>
                    <a:pt x="187" y="93"/>
                    <a:pt x="211" y="8"/>
                  </a:cubicBezTo>
                  <a:cubicBezTo>
                    <a:pt x="212" y="3"/>
                    <a:pt x="217" y="0"/>
                    <a:pt x="222" y="2"/>
                  </a:cubicBezTo>
                  <a:cubicBezTo>
                    <a:pt x="226" y="3"/>
                    <a:pt x="229" y="8"/>
                    <a:pt x="228" y="12"/>
                  </a:cubicBezTo>
                  <a:cubicBezTo>
                    <a:pt x="205" y="91"/>
                    <a:pt x="134" y="143"/>
                    <a:pt x="56" y="14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p:cNvSpPr>
              <a:spLocks/>
            </p:cNvSpPr>
            <p:nvPr/>
          </p:nvSpPr>
          <p:spPr bwMode="auto">
            <a:xfrm>
              <a:off x="3034243" y="1160851"/>
              <a:ext cx="734773" cy="455649"/>
            </a:xfrm>
            <a:custGeom>
              <a:avLst/>
              <a:gdLst>
                <a:gd name="T0" fmla="*/ 180 w 238"/>
                <a:gd name="T1" fmla="*/ 147 h 148"/>
                <a:gd name="T2" fmla="*/ 1 w 238"/>
                <a:gd name="T3" fmla="*/ 12 h 148"/>
                <a:gd name="T4" fmla="*/ 7 w 238"/>
                <a:gd name="T5" fmla="*/ 1 h 148"/>
                <a:gd name="T6" fmla="*/ 18 w 238"/>
                <a:gd name="T7" fmla="*/ 7 h 148"/>
                <a:gd name="T8" fmla="*/ 226 w 238"/>
                <a:gd name="T9" fmla="*/ 123 h 148"/>
                <a:gd name="T10" fmla="*/ 237 w 238"/>
                <a:gd name="T11" fmla="*/ 129 h 148"/>
                <a:gd name="T12" fmla="*/ 231 w 238"/>
                <a:gd name="T13" fmla="*/ 139 h 148"/>
                <a:gd name="T14" fmla="*/ 180 w 238"/>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48">
                  <a:moveTo>
                    <a:pt x="180" y="147"/>
                  </a:moveTo>
                  <a:cubicBezTo>
                    <a:pt x="99" y="147"/>
                    <a:pt x="25" y="93"/>
                    <a:pt x="1" y="12"/>
                  </a:cubicBezTo>
                  <a:cubicBezTo>
                    <a:pt x="0" y="7"/>
                    <a:pt x="3" y="2"/>
                    <a:pt x="7" y="1"/>
                  </a:cubicBezTo>
                  <a:cubicBezTo>
                    <a:pt x="12" y="0"/>
                    <a:pt x="17" y="2"/>
                    <a:pt x="18" y="7"/>
                  </a:cubicBezTo>
                  <a:cubicBezTo>
                    <a:pt x="43" y="96"/>
                    <a:pt x="137" y="148"/>
                    <a:pt x="226" y="123"/>
                  </a:cubicBezTo>
                  <a:cubicBezTo>
                    <a:pt x="231" y="122"/>
                    <a:pt x="235" y="124"/>
                    <a:pt x="237" y="129"/>
                  </a:cubicBezTo>
                  <a:cubicBezTo>
                    <a:pt x="238" y="133"/>
                    <a:pt x="235" y="138"/>
                    <a:pt x="231" y="139"/>
                  </a:cubicBezTo>
                  <a:cubicBezTo>
                    <a:pt x="214" y="144"/>
                    <a:pt x="197" y="147"/>
                    <a:pt x="180" y="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p:cNvSpPr>
              <a:spLocks/>
            </p:cNvSpPr>
            <p:nvPr/>
          </p:nvSpPr>
          <p:spPr bwMode="auto">
            <a:xfrm>
              <a:off x="3111191" y="2411623"/>
              <a:ext cx="580878" cy="478281"/>
            </a:xfrm>
            <a:custGeom>
              <a:avLst/>
              <a:gdLst>
                <a:gd name="T0" fmla="*/ 178 w 188"/>
                <a:gd name="T1" fmla="*/ 155 h 155"/>
                <a:gd name="T2" fmla="*/ 170 w 188"/>
                <a:gd name="T3" fmla="*/ 148 h 155"/>
                <a:gd name="T4" fmla="*/ 11 w 188"/>
                <a:gd name="T5" fmla="*/ 30 h 155"/>
                <a:gd name="T6" fmla="*/ 1 w 188"/>
                <a:gd name="T7" fmla="*/ 23 h 155"/>
                <a:gd name="T8" fmla="*/ 8 w 188"/>
                <a:gd name="T9" fmla="*/ 13 h 155"/>
                <a:gd name="T10" fmla="*/ 187 w 188"/>
                <a:gd name="T11" fmla="*/ 145 h 155"/>
                <a:gd name="T12" fmla="*/ 180 w 188"/>
                <a:gd name="T13" fmla="*/ 155 h 155"/>
                <a:gd name="T14" fmla="*/ 178 w 188"/>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55">
                  <a:moveTo>
                    <a:pt x="178" y="155"/>
                  </a:moveTo>
                  <a:cubicBezTo>
                    <a:pt x="174" y="155"/>
                    <a:pt x="170" y="152"/>
                    <a:pt x="170" y="148"/>
                  </a:cubicBezTo>
                  <a:cubicBezTo>
                    <a:pt x="158" y="72"/>
                    <a:pt x="87" y="19"/>
                    <a:pt x="11" y="30"/>
                  </a:cubicBezTo>
                  <a:cubicBezTo>
                    <a:pt x="6" y="31"/>
                    <a:pt x="2" y="28"/>
                    <a:pt x="1" y="23"/>
                  </a:cubicBezTo>
                  <a:cubicBezTo>
                    <a:pt x="0" y="18"/>
                    <a:pt x="4" y="14"/>
                    <a:pt x="8" y="13"/>
                  </a:cubicBezTo>
                  <a:cubicBezTo>
                    <a:pt x="94" y="0"/>
                    <a:pt x="174" y="60"/>
                    <a:pt x="187" y="145"/>
                  </a:cubicBezTo>
                  <a:cubicBezTo>
                    <a:pt x="188" y="150"/>
                    <a:pt x="184" y="154"/>
                    <a:pt x="180" y="155"/>
                  </a:cubicBezTo>
                  <a:cubicBezTo>
                    <a:pt x="179" y="155"/>
                    <a:pt x="179" y="155"/>
                    <a:pt x="178" y="15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p:cNvSpPr>
              <a:spLocks/>
            </p:cNvSpPr>
            <p:nvPr/>
          </p:nvSpPr>
          <p:spPr bwMode="auto">
            <a:xfrm>
              <a:off x="3730024" y="1178957"/>
              <a:ext cx="980702" cy="315334"/>
            </a:xfrm>
            <a:custGeom>
              <a:avLst/>
              <a:gdLst>
                <a:gd name="T0" fmla="*/ 139 w 318"/>
                <a:gd name="T1" fmla="*/ 102 h 102"/>
                <a:gd name="T2" fmla="*/ 4 w 318"/>
                <a:gd name="T3" fmla="*/ 55 h 102"/>
                <a:gd name="T4" fmla="*/ 3 w 318"/>
                <a:gd name="T5" fmla="*/ 43 h 102"/>
                <a:gd name="T6" fmla="*/ 15 w 318"/>
                <a:gd name="T7" fmla="*/ 42 h 102"/>
                <a:gd name="T8" fmla="*/ 166 w 318"/>
                <a:gd name="T9" fmla="*/ 83 h 102"/>
                <a:gd name="T10" fmla="*/ 302 w 318"/>
                <a:gd name="T11" fmla="*/ 5 h 102"/>
                <a:gd name="T12" fmla="*/ 314 w 318"/>
                <a:gd name="T13" fmla="*/ 3 h 102"/>
                <a:gd name="T14" fmla="*/ 315 w 318"/>
                <a:gd name="T15" fmla="*/ 15 h 102"/>
                <a:gd name="T16" fmla="*/ 168 w 318"/>
                <a:gd name="T17" fmla="*/ 100 h 102"/>
                <a:gd name="T18" fmla="*/ 139 w 318"/>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02">
                  <a:moveTo>
                    <a:pt x="139" y="102"/>
                  </a:moveTo>
                  <a:cubicBezTo>
                    <a:pt x="90" y="102"/>
                    <a:pt x="43" y="86"/>
                    <a:pt x="4" y="55"/>
                  </a:cubicBezTo>
                  <a:cubicBezTo>
                    <a:pt x="0" y="53"/>
                    <a:pt x="0" y="47"/>
                    <a:pt x="3" y="43"/>
                  </a:cubicBezTo>
                  <a:cubicBezTo>
                    <a:pt x="5" y="40"/>
                    <a:pt x="11" y="39"/>
                    <a:pt x="15" y="42"/>
                  </a:cubicBezTo>
                  <a:cubicBezTo>
                    <a:pt x="58" y="75"/>
                    <a:pt x="112" y="90"/>
                    <a:pt x="166" y="83"/>
                  </a:cubicBezTo>
                  <a:cubicBezTo>
                    <a:pt x="220" y="76"/>
                    <a:pt x="268" y="48"/>
                    <a:pt x="302" y="5"/>
                  </a:cubicBezTo>
                  <a:cubicBezTo>
                    <a:pt x="305" y="1"/>
                    <a:pt x="310" y="0"/>
                    <a:pt x="314" y="3"/>
                  </a:cubicBezTo>
                  <a:cubicBezTo>
                    <a:pt x="317" y="6"/>
                    <a:pt x="318" y="11"/>
                    <a:pt x="315" y="15"/>
                  </a:cubicBezTo>
                  <a:cubicBezTo>
                    <a:pt x="279" y="62"/>
                    <a:pt x="227" y="92"/>
                    <a:pt x="168" y="100"/>
                  </a:cubicBezTo>
                  <a:cubicBezTo>
                    <a:pt x="158" y="101"/>
                    <a:pt x="149" y="102"/>
                    <a:pt x="139" y="10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p:cNvSpPr>
              <a:spLocks/>
            </p:cNvSpPr>
            <p:nvPr/>
          </p:nvSpPr>
          <p:spPr bwMode="auto">
            <a:xfrm>
              <a:off x="3081016" y="3188642"/>
              <a:ext cx="496387" cy="354562"/>
            </a:xfrm>
            <a:custGeom>
              <a:avLst/>
              <a:gdLst>
                <a:gd name="T0" fmla="*/ 9 w 161"/>
                <a:gd name="T1" fmla="*/ 115 h 115"/>
                <a:gd name="T2" fmla="*/ 7 w 161"/>
                <a:gd name="T3" fmla="*/ 115 h 115"/>
                <a:gd name="T4" fmla="*/ 1 w 161"/>
                <a:gd name="T5" fmla="*/ 104 h 115"/>
                <a:gd name="T6" fmla="*/ 154 w 161"/>
                <a:gd name="T7" fmla="*/ 18 h 115"/>
                <a:gd name="T8" fmla="*/ 160 w 161"/>
                <a:gd name="T9" fmla="*/ 29 h 115"/>
                <a:gd name="T10" fmla="*/ 149 w 161"/>
                <a:gd name="T11" fmla="*/ 35 h 115"/>
                <a:gd name="T12" fmla="*/ 68 w 161"/>
                <a:gd name="T13" fmla="*/ 45 h 115"/>
                <a:gd name="T14" fmla="*/ 18 w 161"/>
                <a:gd name="T15" fmla="*/ 109 h 115"/>
                <a:gd name="T16" fmla="*/ 9 w 161"/>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15">
                  <a:moveTo>
                    <a:pt x="9" y="115"/>
                  </a:moveTo>
                  <a:cubicBezTo>
                    <a:pt x="9" y="115"/>
                    <a:pt x="8" y="115"/>
                    <a:pt x="7" y="115"/>
                  </a:cubicBezTo>
                  <a:cubicBezTo>
                    <a:pt x="2" y="114"/>
                    <a:pt x="0" y="109"/>
                    <a:pt x="1" y="104"/>
                  </a:cubicBezTo>
                  <a:cubicBezTo>
                    <a:pt x="20" y="38"/>
                    <a:pt x="88" y="0"/>
                    <a:pt x="154" y="18"/>
                  </a:cubicBezTo>
                  <a:cubicBezTo>
                    <a:pt x="159" y="20"/>
                    <a:pt x="161" y="24"/>
                    <a:pt x="160" y="29"/>
                  </a:cubicBezTo>
                  <a:cubicBezTo>
                    <a:pt x="159" y="33"/>
                    <a:pt x="154" y="36"/>
                    <a:pt x="149" y="35"/>
                  </a:cubicBezTo>
                  <a:cubicBezTo>
                    <a:pt x="122" y="27"/>
                    <a:pt x="93" y="31"/>
                    <a:pt x="68" y="45"/>
                  </a:cubicBezTo>
                  <a:cubicBezTo>
                    <a:pt x="43" y="59"/>
                    <a:pt x="25" y="81"/>
                    <a:pt x="18" y="109"/>
                  </a:cubicBezTo>
                  <a:cubicBezTo>
                    <a:pt x="17" y="113"/>
                    <a:pt x="13" y="115"/>
                    <a:pt x="9" y="11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circle"/>
          <p:cNvSpPr>
            <a:spLocks noChangeArrowheads="1"/>
          </p:cNvSpPr>
          <p:nvPr/>
        </p:nvSpPr>
        <p:spPr bwMode="auto">
          <a:xfrm>
            <a:off x="3421479" y="477854"/>
            <a:ext cx="924878" cy="924878"/>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circle"/>
          <p:cNvSpPr>
            <a:spLocks noChangeArrowheads="1"/>
          </p:cNvSpPr>
          <p:nvPr/>
        </p:nvSpPr>
        <p:spPr bwMode="auto">
          <a:xfrm>
            <a:off x="6023321" y="891257"/>
            <a:ext cx="2472735" cy="2355191"/>
          </a:xfrm>
          <a:prstGeom prst="ellipse">
            <a:avLst/>
          </a:pr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sp>
        <p:nvSpPr>
          <p:cNvPr id="12" name="circle"/>
          <p:cNvSpPr>
            <a:spLocks noChangeArrowheads="1"/>
          </p:cNvSpPr>
          <p:nvPr/>
        </p:nvSpPr>
        <p:spPr bwMode="auto">
          <a:xfrm>
            <a:off x="2099795" y="1550592"/>
            <a:ext cx="911299" cy="91129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circle"/>
          <p:cNvSpPr>
            <a:spLocks noChangeArrowheads="1"/>
          </p:cNvSpPr>
          <p:nvPr/>
        </p:nvSpPr>
        <p:spPr bwMode="auto">
          <a:xfrm>
            <a:off x="4904602" y="2600697"/>
            <a:ext cx="663860" cy="66235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circle"/>
          <p:cNvSpPr>
            <a:spLocks noChangeArrowheads="1"/>
          </p:cNvSpPr>
          <p:nvPr/>
        </p:nvSpPr>
        <p:spPr bwMode="auto">
          <a:xfrm>
            <a:off x="2359303" y="2881330"/>
            <a:ext cx="663860" cy="66536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circle"/>
          <p:cNvSpPr>
            <a:spLocks noChangeArrowheads="1"/>
          </p:cNvSpPr>
          <p:nvPr/>
        </p:nvSpPr>
        <p:spPr bwMode="auto">
          <a:xfrm>
            <a:off x="4163796" y="2212943"/>
            <a:ext cx="602001" cy="60049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circle"/>
          <p:cNvSpPr>
            <a:spLocks noChangeArrowheads="1"/>
          </p:cNvSpPr>
          <p:nvPr/>
        </p:nvSpPr>
        <p:spPr bwMode="auto">
          <a:xfrm>
            <a:off x="4426321" y="3220803"/>
            <a:ext cx="639720" cy="64122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circle"/>
          <p:cNvSpPr>
            <a:spLocks noChangeArrowheads="1"/>
          </p:cNvSpPr>
          <p:nvPr/>
        </p:nvSpPr>
        <p:spPr bwMode="auto">
          <a:xfrm>
            <a:off x="2825515" y="2286873"/>
            <a:ext cx="694035" cy="695545"/>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circle"/>
          <p:cNvSpPr>
            <a:spLocks noChangeArrowheads="1"/>
          </p:cNvSpPr>
          <p:nvPr/>
        </p:nvSpPr>
        <p:spPr bwMode="auto">
          <a:xfrm>
            <a:off x="2710847" y="909362"/>
            <a:ext cx="675930" cy="67442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circle"/>
          <p:cNvSpPr>
            <a:spLocks noChangeArrowheads="1"/>
          </p:cNvSpPr>
          <p:nvPr/>
        </p:nvSpPr>
        <p:spPr bwMode="auto">
          <a:xfrm>
            <a:off x="4415996" y="841468"/>
            <a:ext cx="820772" cy="819264"/>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circle"/>
          <p:cNvSpPr>
            <a:spLocks noChangeArrowheads="1"/>
          </p:cNvSpPr>
          <p:nvPr/>
        </p:nvSpPr>
        <p:spPr bwMode="auto">
          <a:xfrm>
            <a:off x="2934147" y="3416943"/>
            <a:ext cx="564281" cy="56428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9" name="people"/>
          <p:cNvGrpSpPr/>
          <p:nvPr/>
        </p:nvGrpSpPr>
        <p:grpSpPr>
          <a:xfrm>
            <a:off x="6371814" y="1319813"/>
            <a:ext cx="1826320" cy="1273404"/>
            <a:chOff x="4811577" y="1568220"/>
            <a:chExt cx="647265" cy="434526"/>
          </a:xfrm>
        </p:grpSpPr>
        <p:sp>
          <p:nvSpPr>
            <p:cNvPr id="32"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speech bubble"/>
          <p:cNvSpPr>
            <a:spLocks/>
          </p:cNvSpPr>
          <p:nvPr/>
        </p:nvSpPr>
        <p:spPr bwMode="auto">
          <a:xfrm>
            <a:off x="4556077" y="1025539"/>
            <a:ext cx="534105" cy="508457"/>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0" name="letter"/>
          <p:cNvGrpSpPr/>
          <p:nvPr/>
        </p:nvGrpSpPr>
        <p:grpSpPr>
          <a:xfrm>
            <a:off x="3673444" y="643818"/>
            <a:ext cx="433018" cy="582386"/>
            <a:chOff x="3536665" y="374780"/>
            <a:chExt cx="433018" cy="582386"/>
          </a:xfrm>
        </p:grpSpPr>
        <p:sp>
          <p:nvSpPr>
            <p:cNvPr id="35" name="Freeform 32"/>
            <p:cNvSpPr>
              <a:spLocks/>
            </p:cNvSpPr>
            <p:nvPr/>
          </p:nvSpPr>
          <p:spPr bwMode="auto">
            <a:xfrm>
              <a:off x="3536665" y="374780"/>
              <a:ext cx="433018" cy="582386"/>
            </a:xfrm>
            <a:custGeom>
              <a:avLst/>
              <a:gdLst>
                <a:gd name="T0" fmla="*/ 127 w 140"/>
                <a:gd name="T1" fmla="*/ 0 h 189"/>
                <a:gd name="T2" fmla="*/ 14 w 140"/>
                <a:gd name="T3" fmla="*/ 0 h 189"/>
                <a:gd name="T4" fmla="*/ 0 w 140"/>
                <a:gd name="T5" fmla="*/ 14 h 189"/>
                <a:gd name="T6" fmla="*/ 0 w 140"/>
                <a:gd name="T7" fmla="*/ 175 h 189"/>
                <a:gd name="T8" fmla="*/ 14 w 140"/>
                <a:gd name="T9" fmla="*/ 189 h 189"/>
                <a:gd name="T10" fmla="*/ 127 w 140"/>
                <a:gd name="T11" fmla="*/ 189 h 189"/>
                <a:gd name="T12" fmla="*/ 140 w 140"/>
                <a:gd name="T13" fmla="*/ 175 h 189"/>
                <a:gd name="T14" fmla="*/ 140 w 140"/>
                <a:gd name="T15" fmla="*/ 14 h 189"/>
                <a:gd name="T16" fmla="*/ 127 w 140"/>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127" y="0"/>
                  </a:moveTo>
                  <a:cubicBezTo>
                    <a:pt x="14" y="0"/>
                    <a:pt x="14" y="0"/>
                    <a:pt x="14" y="0"/>
                  </a:cubicBezTo>
                  <a:cubicBezTo>
                    <a:pt x="6" y="0"/>
                    <a:pt x="0" y="6"/>
                    <a:pt x="0" y="14"/>
                  </a:cubicBezTo>
                  <a:cubicBezTo>
                    <a:pt x="0" y="175"/>
                    <a:pt x="0" y="175"/>
                    <a:pt x="0" y="175"/>
                  </a:cubicBezTo>
                  <a:cubicBezTo>
                    <a:pt x="0" y="183"/>
                    <a:pt x="6" y="189"/>
                    <a:pt x="14" y="189"/>
                  </a:cubicBezTo>
                  <a:cubicBezTo>
                    <a:pt x="127" y="189"/>
                    <a:pt x="127" y="189"/>
                    <a:pt x="127" y="189"/>
                  </a:cubicBezTo>
                  <a:cubicBezTo>
                    <a:pt x="135" y="189"/>
                    <a:pt x="140" y="183"/>
                    <a:pt x="140" y="175"/>
                  </a:cubicBezTo>
                  <a:cubicBezTo>
                    <a:pt x="140" y="14"/>
                    <a:pt x="140" y="14"/>
                    <a:pt x="140" y="14"/>
                  </a:cubicBezTo>
                  <a:cubicBezTo>
                    <a:pt x="140" y="6"/>
                    <a:pt x="135"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3"/>
            <p:cNvSpPr>
              <a:spLocks/>
            </p:cNvSpPr>
            <p:nvPr/>
          </p:nvSpPr>
          <p:spPr bwMode="auto">
            <a:xfrm>
              <a:off x="3805227" y="445693"/>
              <a:ext cx="105614" cy="24140"/>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2"/>
                    <a:pt x="2" y="0"/>
                    <a:pt x="4" y="0"/>
                  </a:cubicBezTo>
                  <a:cubicBezTo>
                    <a:pt x="30" y="0"/>
                    <a:pt x="30" y="0"/>
                    <a:pt x="30" y="0"/>
                  </a:cubicBezTo>
                  <a:cubicBezTo>
                    <a:pt x="32" y="0"/>
                    <a:pt x="34" y="2"/>
                    <a:pt x="34" y="4"/>
                  </a:cubicBezTo>
                  <a:cubicBezTo>
                    <a:pt x="34" y="6"/>
                    <a:pt x="32" y="8"/>
                    <a:pt x="30"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4"/>
            <p:cNvSpPr>
              <a:spLocks/>
            </p:cNvSpPr>
            <p:nvPr/>
          </p:nvSpPr>
          <p:spPr bwMode="auto">
            <a:xfrm>
              <a:off x="3598524" y="504535"/>
              <a:ext cx="312316" cy="27158"/>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5"/>
            <p:cNvSpPr>
              <a:spLocks/>
            </p:cNvSpPr>
            <p:nvPr/>
          </p:nvSpPr>
          <p:spPr bwMode="auto">
            <a:xfrm>
              <a:off x="3598524" y="566395"/>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6"/>
            <p:cNvSpPr>
              <a:spLocks/>
            </p:cNvSpPr>
            <p:nvPr/>
          </p:nvSpPr>
          <p:spPr bwMode="auto">
            <a:xfrm>
              <a:off x="3598524" y="741413"/>
              <a:ext cx="312316" cy="2565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7"/>
            <p:cNvSpPr>
              <a:spLocks/>
            </p:cNvSpPr>
            <p:nvPr/>
          </p:nvSpPr>
          <p:spPr bwMode="auto">
            <a:xfrm>
              <a:off x="3598524" y="679553"/>
              <a:ext cx="312316" cy="28667"/>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8"/>
            <p:cNvSpPr>
              <a:spLocks/>
            </p:cNvSpPr>
            <p:nvPr/>
          </p:nvSpPr>
          <p:spPr bwMode="auto">
            <a:xfrm>
              <a:off x="3598524" y="803272"/>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1"/>
                    <a:pt x="2" y="0"/>
                    <a:pt x="4" y="0"/>
                  </a:cubicBezTo>
                  <a:cubicBezTo>
                    <a:pt x="97" y="0"/>
                    <a:pt x="97" y="0"/>
                    <a:pt x="97" y="0"/>
                  </a:cubicBezTo>
                  <a:cubicBezTo>
                    <a:pt x="99" y="0"/>
                    <a:pt x="101" y="1"/>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9"/>
            <p:cNvSpPr>
              <a:spLocks/>
            </p:cNvSpPr>
            <p:nvPr/>
          </p:nvSpPr>
          <p:spPr bwMode="auto">
            <a:xfrm>
              <a:off x="3598524" y="622219"/>
              <a:ext cx="312316" cy="30175"/>
            </a:xfrm>
            <a:custGeom>
              <a:avLst/>
              <a:gdLst>
                <a:gd name="T0" fmla="*/ 97 w 101"/>
                <a:gd name="T1" fmla="*/ 10 h 10"/>
                <a:gd name="T2" fmla="*/ 97 w 101"/>
                <a:gd name="T3" fmla="*/ 10 h 10"/>
                <a:gd name="T4" fmla="*/ 4 w 101"/>
                <a:gd name="T5" fmla="*/ 8 h 10"/>
                <a:gd name="T6" fmla="*/ 0 w 101"/>
                <a:gd name="T7" fmla="*/ 4 h 10"/>
                <a:gd name="T8" fmla="*/ 4 w 101"/>
                <a:gd name="T9" fmla="*/ 0 h 10"/>
                <a:gd name="T10" fmla="*/ 4 w 101"/>
                <a:gd name="T11" fmla="*/ 0 h 10"/>
                <a:gd name="T12" fmla="*/ 97 w 101"/>
                <a:gd name="T13" fmla="*/ 2 h 10"/>
                <a:gd name="T14" fmla="*/ 101 w 101"/>
                <a:gd name="T15" fmla="*/ 6 h 10"/>
                <a:gd name="T16" fmla="*/ 97 w 10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
                  <a:moveTo>
                    <a:pt x="97" y="10"/>
                  </a:moveTo>
                  <a:cubicBezTo>
                    <a:pt x="97" y="10"/>
                    <a:pt x="97" y="10"/>
                    <a:pt x="97" y="10"/>
                  </a:cubicBezTo>
                  <a:cubicBezTo>
                    <a:pt x="4" y="8"/>
                    <a:pt x="4" y="8"/>
                    <a:pt x="4" y="8"/>
                  </a:cubicBezTo>
                  <a:cubicBezTo>
                    <a:pt x="2" y="8"/>
                    <a:pt x="0" y="6"/>
                    <a:pt x="0" y="4"/>
                  </a:cubicBezTo>
                  <a:cubicBezTo>
                    <a:pt x="0" y="2"/>
                    <a:pt x="2" y="0"/>
                    <a:pt x="4" y="0"/>
                  </a:cubicBezTo>
                  <a:cubicBezTo>
                    <a:pt x="4" y="0"/>
                    <a:pt x="4" y="0"/>
                    <a:pt x="4" y="0"/>
                  </a:cubicBezTo>
                  <a:cubicBezTo>
                    <a:pt x="97" y="2"/>
                    <a:pt x="97" y="2"/>
                    <a:pt x="97" y="2"/>
                  </a:cubicBezTo>
                  <a:cubicBezTo>
                    <a:pt x="99" y="2"/>
                    <a:pt x="101" y="3"/>
                    <a:pt x="101" y="6"/>
                  </a:cubicBezTo>
                  <a:cubicBezTo>
                    <a:pt x="101" y="8"/>
                    <a:pt x="99" y="10"/>
                    <a:pt x="97" y="10"/>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0"/>
            <p:cNvSpPr>
              <a:spLocks/>
            </p:cNvSpPr>
            <p:nvPr/>
          </p:nvSpPr>
          <p:spPr bwMode="auto">
            <a:xfrm>
              <a:off x="3604559" y="853062"/>
              <a:ext cx="108632" cy="33193"/>
            </a:xfrm>
            <a:custGeom>
              <a:avLst/>
              <a:gdLst>
                <a:gd name="T0" fmla="*/ 0 w 35"/>
                <a:gd name="T1" fmla="*/ 11 h 11"/>
                <a:gd name="T2" fmla="*/ 0 w 35"/>
                <a:gd name="T3" fmla="*/ 10 h 11"/>
                <a:gd name="T4" fmla="*/ 0 w 35"/>
                <a:gd name="T5" fmla="*/ 10 h 11"/>
                <a:gd name="T6" fmla="*/ 11 w 35"/>
                <a:gd name="T7" fmla="*/ 0 h 11"/>
                <a:gd name="T8" fmla="*/ 12 w 35"/>
                <a:gd name="T9" fmla="*/ 0 h 11"/>
                <a:gd name="T10" fmla="*/ 13 w 35"/>
                <a:gd name="T11" fmla="*/ 1 h 11"/>
                <a:gd name="T12" fmla="*/ 13 w 35"/>
                <a:gd name="T13" fmla="*/ 8 h 11"/>
                <a:gd name="T14" fmla="*/ 16 w 35"/>
                <a:gd name="T15" fmla="*/ 6 h 11"/>
                <a:gd name="T16" fmla="*/ 19 w 35"/>
                <a:gd name="T17" fmla="*/ 4 h 11"/>
                <a:gd name="T18" fmla="*/ 20 w 35"/>
                <a:gd name="T19" fmla="*/ 4 h 11"/>
                <a:gd name="T20" fmla="*/ 20 w 35"/>
                <a:gd name="T21" fmla="*/ 5 h 11"/>
                <a:gd name="T22" fmla="*/ 20 w 35"/>
                <a:gd name="T23" fmla="*/ 6 h 11"/>
                <a:gd name="T24" fmla="*/ 23 w 35"/>
                <a:gd name="T25" fmla="*/ 4 h 11"/>
                <a:gd name="T26" fmla="*/ 24 w 35"/>
                <a:gd name="T27" fmla="*/ 4 h 11"/>
                <a:gd name="T28" fmla="*/ 29 w 35"/>
                <a:gd name="T29" fmla="*/ 7 h 11"/>
                <a:gd name="T30" fmla="*/ 30 w 35"/>
                <a:gd name="T31" fmla="*/ 6 h 11"/>
                <a:gd name="T32" fmla="*/ 31 w 35"/>
                <a:gd name="T33" fmla="*/ 6 h 11"/>
                <a:gd name="T34" fmla="*/ 35 w 35"/>
                <a:gd name="T35" fmla="*/ 6 h 11"/>
                <a:gd name="T36" fmla="*/ 35 w 35"/>
                <a:gd name="T37" fmla="*/ 6 h 11"/>
                <a:gd name="T38" fmla="*/ 35 w 35"/>
                <a:gd name="T39" fmla="*/ 7 h 11"/>
                <a:gd name="T40" fmla="*/ 31 w 35"/>
                <a:gd name="T41" fmla="*/ 7 h 11"/>
                <a:gd name="T42" fmla="*/ 29 w 35"/>
                <a:gd name="T43" fmla="*/ 9 h 11"/>
                <a:gd name="T44" fmla="*/ 23 w 35"/>
                <a:gd name="T45" fmla="*/ 6 h 11"/>
                <a:gd name="T46" fmla="*/ 19 w 35"/>
                <a:gd name="T47" fmla="*/ 7 h 11"/>
                <a:gd name="T48" fmla="*/ 18 w 35"/>
                <a:gd name="T49" fmla="*/ 6 h 11"/>
                <a:gd name="T50" fmla="*/ 17 w 35"/>
                <a:gd name="T51" fmla="*/ 7 h 11"/>
                <a:gd name="T52" fmla="*/ 11 w 35"/>
                <a:gd name="T53" fmla="*/ 9 h 11"/>
                <a:gd name="T54" fmla="*/ 11 w 35"/>
                <a:gd name="T55" fmla="*/ 8 h 11"/>
                <a:gd name="T56" fmla="*/ 11 w 35"/>
                <a:gd name="T57" fmla="*/ 3 h 11"/>
                <a:gd name="T58" fmla="*/ 0 w 35"/>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1">
                  <a:moveTo>
                    <a:pt x="0" y="11"/>
                  </a:moveTo>
                  <a:cubicBezTo>
                    <a:pt x="0" y="11"/>
                    <a:pt x="0" y="11"/>
                    <a:pt x="0" y="10"/>
                  </a:cubicBezTo>
                  <a:cubicBezTo>
                    <a:pt x="0" y="10"/>
                    <a:pt x="0" y="10"/>
                    <a:pt x="0" y="10"/>
                  </a:cubicBezTo>
                  <a:cubicBezTo>
                    <a:pt x="2" y="10"/>
                    <a:pt x="9" y="4"/>
                    <a:pt x="11" y="0"/>
                  </a:cubicBezTo>
                  <a:cubicBezTo>
                    <a:pt x="11" y="0"/>
                    <a:pt x="12" y="0"/>
                    <a:pt x="12" y="0"/>
                  </a:cubicBezTo>
                  <a:cubicBezTo>
                    <a:pt x="12" y="0"/>
                    <a:pt x="13" y="0"/>
                    <a:pt x="13" y="1"/>
                  </a:cubicBezTo>
                  <a:cubicBezTo>
                    <a:pt x="13" y="8"/>
                    <a:pt x="13" y="8"/>
                    <a:pt x="13" y="8"/>
                  </a:cubicBezTo>
                  <a:cubicBezTo>
                    <a:pt x="13" y="8"/>
                    <a:pt x="15" y="7"/>
                    <a:pt x="16" y="6"/>
                  </a:cubicBezTo>
                  <a:cubicBezTo>
                    <a:pt x="17" y="5"/>
                    <a:pt x="18" y="4"/>
                    <a:pt x="19" y="4"/>
                  </a:cubicBezTo>
                  <a:cubicBezTo>
                    <a:pt x="20" y="4"/>
                    <a:pt x="20" y="4"/>
                    <a:pt x="20" y="4"/>
                  </a:cubicBezTo>
                  <a:cubicBezTo>
                    <a:pt x="20" y="4"/>
                    <a:pt x="20" y="5"/>
                    <a:pt x="20" y="5"/>
                  </a:cubicBezTo>
                  <a:cubicBezTo>
                    <a:pt x="20" y="5"/>
                    <a:pt x="20" y="6"/>
                    <a:pt x="20" y="6"/>
                  </a:cubicBezTo>
                  <a:cubicBezTo>
                    <a:pt x="20" y="6"/>
                    <a:pt x="22" y="5"/>
                    <a:pt x="23" y="4"/>
                  </a:cubicBezTo>
                  <a:cubicBezTo>
                    <a:pt x="23" y="4"/>
                    <a:pt x="23" y="4"/>
                    <a:pt x="24" y="4"/>
                  </a:cubicBezTo>
                  <a:cubicBezTo>
                    <a:pt x="25" y="5"/>
                    <a:pt x="27" y="8"/>
                    <a:pt x="29" y="7"/>
                  </a:cubicBezTo>
                  <a:cubicBezTo>
                    <a:pt x="29" y="7"/>
                    <a:pt x="30" y="7"/>
                    <a:pt x="30" y="6"/>
                  </a:cubicBezTo>
                  <a:cubicBezTo>
                    <a:pt x="30" y="6"/>
                    <a:pt x="30" y="6"/>
                    <a:pt x="31" y="6"/>
                  </a:cubicBezTo>
                  <a:cubicBezTo>
                    <a:pt x="35" y="6"/>
                    <a:pt x="35" y="6"/>
                    <a:pt x="35" y="6"/>
                  </a:cubicBezTo>
                  <a:cubicBezTo>
                    <a:pt x="35" y="6"/>
                    <a:pt x="35" y="6"/>
                    <a:pt x="35" y="6"/>
                  </a:cubicBezTo>
                  <a:cubicBezTo>
                    <a:pt x="35" y="7"/>
                    <a:pt x="35" y="7"/>
                    <a:pt x="35" y="7"/>
                  </a:cubicBezTo>
                  <a:cubicBezTo>
                    <a:pt x="31" y="7"/>
                    <a:pt x="31" y="7"/>
                    <a:pt x="31" y="7"/>
                  </a:cubicBezTo>
                  <a:cubicBezTo>
                    <a:pt x="31" y="8"/>
                    <a:pt x="30" y="9"/>
                    <a:pt x="29" y="9"/>
                  </a:cubicBezTo>
                  <a:cubicBezTo>
                    <a:pt x="27" y="9"/>
                    <a:pt x="25" y="7"/>
                    <a:pt x="23" y="6"/>
                  </a:cubicBezTo>
                  <a:cubicBezTo>
                    <a:pt x="22" y="7"/>
                    <a:pt x="20" y="8"/>
                    <a:pt x="19" y="7"/>
                  </a:cubicBezTo>
                  <a:cubicBezTo>
                    <a:pt x="18" y="7"/>
                    <a:pt x="18" y="7"/>
                    <a:pt x="18" y="6"/>
                  </a:cubicBezTo>
                  <a:cubicBezTo>
                    <a:pt x="18" y="6"/>
                    <a:pt x="17" y="7"/>
                    <a:pt x="17" y="7"/>
                  </a:cubicBezTo>
                  <a:cubicBezTo>
                    <a:pt x="15" y="9"/>
                    <a:pt x="13" y="11"/>
                    <a:pt x="11" y="9"/>
                  </a:cubicBezTo>
                  <a:cubicBezTo>
                    <a:pt x="11" y="9"/>
                    <a:pt x="11" y="9"/>
                    <a:pt x="11" y="8"/>
                  </a:cubicBezTo>
                  <a:cubicBezTo>
                    <a:pt x="11" y="3"/>
                    <a:pt x="11" y="3"/>
                    <a:pt x="11" y="3"/>
                  </a:cubicBezTo>
                  <a:cubicBezTo>
                    <a:pt x="8" y="7"/>
                    <a:pt x="2" y="11"/>
                    <a:pt x="0" y="11"/>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wireless"/>
          <p:cNvGrpSpPr/>
          <p:nvPr/>
        </p:nvGrpSpPr>
        <p:grpSpPr>
          <a:xfrm>
            <a:off x="4966462" y="2766663"/>
            <a:ext cx="543158" cy="333439"/>
            <a:chOff x="4829683" y="2497624"/>
            <a:chExt cx="543158" cy="333439"/>
          </a:xfrm>
        </p:grpSpPr>
        <p:sp>
          <p:nvSpPr>
            <p:cNvPr id="44" name="Freeform 41"/>
            <p:cNvSpPr>
              <a:spLocks/>
            </p:cNvSpPr>
            <p:nvPr/>
          </p:nvSpPr>
          <p:spPr bwMode="auto">
            <a:xfrm>
              <a:off x="4909648" y="2615308"/>
              <a:ext cx="380211" cy="141825"/>
            </a:xfrm>
            <a:custGeom>
              <a:avLst/>
              <a:gdLst>
                <a:gd name="T0" fmla="*/ 10 w 123"/>
                <a:gd name="T1" fmla="*/ 45 h 46"/>
                <a:gd name="T2" fmla="*/ 5 w 123"/>
                <a:gd name="T3" fmla="*/ 43 h 46"/>
                <a:gd name="T4" fmla="*/ 4 w 123"/>
                <a:gd name="T5" fmla="*/ 30 h 46"/>
                <a:gd name="T6" fmla="*/ 63 w 123"/>
                <a:gd name="T7" fmla="*/ 0 h 46"/>
                <a:gd name="T8" fmla="*/ 120 w 123"/>
                <a:gd name="T9" fmla="*/ 30 h 46"/>
                <a:gd name="T10" fmla="*/ 119 w 123"/>
                <a:gd name="T11" fmla="*/ 43 h 46"/>
                <a:gd name="T12" fmla="*/ 106 w 123"/>
                <a:gd name="T13" fmla="*/ 41 h 46"/>
                <a:gd name="T14" fmla="*/ 63 w 123"/>
                <a:gd name="T15" fmla="*/ 18 h 46"/>
                <a:gd name="T16" fmla="*/ 17 w 123"/>
                <a:gd name="T17" fmla="*/ 41 h 46"/>
                <a:gd name="T18" fmla="*/ 10 w 123"/>
                <a:gd name="T1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6">
                  <a:moveTo>
                    <a:pt x="10" y="45"/>
                  </a:moveTo>
                  <a:cubicBezTo>
                    <a:pt x="8" y="45"/>
                    <a:pt x="6" y="44"/>
                    <a:pt x="5" y="43"/>
                  </a:cubicBezTo>
                  <a:cubicBezTo>
                    <a:pt x="1" y="40"/>
                    <a:pt x="0" y="34"/>
                    <a:pt x="4" y="30"/>
                  </a:cubicBezTo>
                  <a:cubicBezTo>
                    <a:pt x="19" y="12"/>
                    <a:pt x="42" y="0"/>
                    <a:pt x="63" y="0"/>
                  </a:cubicBezTo>
                  <a:cubicBezTo>
                    <a:pt x="82" y="0"/>
                    <a:pt x="105" y="12"/>
                    <a:pt x="120" y="30"/>
                  </a:cubicBezTo>
                  <a:cubicBezTo>
                    <a:pt x="123" y="34"/>
                    <a:pt x="122" y="40"/>
                    <a:pt x="119" y="43"/>
                  </a:cubicBezTo>
                  <a:cubicBezTo>
                    <a:pt x="115" y="46"/>
                    <a:pt x="109" y="45"/>
                    <a:pt x="106" y="41"/>
                  </a:cubicBezTo>
                  <a:cubicBezTo>
                    <a:pt x="95" y="28"/>
                    <a:pt x="77" y="18"/>
                    <a:pt x="63" y="18"/>
                  </a:cubicBezTo>
                  <a:cubicBezTo>
                    <a:pt x="47" y="18"/>
                    <a:pt x="29" y="27"/>
                    <a:pt x="17" y="41"/>
                  </a:cubicBezTo>
                  <a:cubicBezTo>
                    <a:pt x="16" y="44"/>
                    <a:pt x="13" y="45"/>
                    <a:pt x="10"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2"/>
            <p:cNvSpPr>
              <a:spLocks/>
            </p:cNvSpPr>
            <p:nvPr/>
          </p:nvSpPr>
          <p:spPr bwMode="auto">
            <a:xfrm>
              <a:off x="4829683" y="2497624"/>
              <a:ext cx="543158" cy="188597"/>
            </a:xfrm>
            <a:custGeom>
              <a:avLst/>
              <a:gdLst>
                <a:gd name="T0" fmla="*/ 166 w 176"/>
                <a:gd name="T1" fmla="*/ 60 h 61"/>
                <a:gd name="T2" fmla="*/ 158 w 176"/>
                <a:gd name="T3" fmla="*/ 56 h 61"/>
                <a:gd name="T4" fmla="*/ 89 w 176"/>
                <a:gd name="T5" fmla="*/ 18 h 61"/>
                <a:gd name="T6" fmla="*/ 17 w 176"/>
                <a:gd name="T7" fmla="*/ 56 h 61"/>
                <a:gd name="T8" fmla="*/ 5 w 176"/>
                <a:gd name="T9" fmla="*/ 59 h 61"/>
                <a:gd name="T10" fmla="*/ 2 w 176"/>
                <a:gd name="T11" fmla="*/ 46 h 61"/>
                <a:gd name="T12" fmla="*/ 89 w 176"/>
                <a:gd name="T13" fmla="*/ 0 h 61"/>
                <a:gd name="T14" fmla="*/ 173 w 176"/>
                <a:gd name="T15" fmla="*/ 46 h 61"/>
                <a:gd name="T16" fmla="*/ 171 w 176"/>
                <a:gd name="T17" fmla="*/ 59 h 61"/>
                <a:gd name="T18" fmla="*/ 166 w 176"/>
                <a:gd name="T19"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61">
                  <a:moveTo>
                    <a:pt x="166" y="60"/>
                  </a:moveTo>
                  <a:cubicBezTo>
                    <a:pt x="163" y="60"/>
                    <a:pt x="160" y="59"/>
                    <a:pt x="158" y="56"/>
                  </a:cubicBezTo>
                  <a:cubicBezTo>
                    <a:pt x="142" y="34"/>
                    <a:pt x="114" y="18"/>
                    <a:pt x="89" y="18"/>
                  </a:cubicBezTo>
                  <a:cubicBezTo>
                    <a:pt x="62" y="18"/>
                    <a:pt x="34" y="33"/>
                    <a:pt x="17" y="56"/>
                  </a:cubicBezTo>
                  <a:cubicBezTo>
                    <a:pt x="14" y="60"/>
                    <a:pt x="9" y="61"/>
                    <a:pt x="5" y="59"/>
                  </a:cubicBezTo>
                  <a:cubicBezTo>
                    <a:pt x="1" y="56"/>
                    <a:pt x="0" y="50"/>
                    <a:pt x="2" y="46"/>
                  </a:cubicBezTo>
                  <a:cubicBezTo>
                    <a:pt x="22" y="18"/>
                    <a:pt x="56" y="0"/>
                    <a:pt x="89" y="0"/>
                  </a:cubicBezTo>
                  <a:cubicBezTo>
                    <a:pt x="120" y="0"/>
                    <a:pt x="154" y="19"/>
                    <a:pt x="173" y="46"/>
                  </a:cubicBezTo>
                  <a:cubicBezTo>
                    <a:pt x="176" y="50"/>
                    <a:pt x="175" y="56"/>
                    <a:pt x="171" y="59"/>
                  </a:cubicBezTo>
                  <a:cubicBezTo>
                    <a:pt x="169" y="60"/>
                    <a:pt x="167" y="60"/>
                    <a:pt x="16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
            <p:cNvSpPr>
              <a:spLocks/>
            </p:cNvSpPr>
            <p:nvPr/>
          </p:nvSpPr>
          <p:spPr bwMode="auto">
            <a:xfrm>
              <a:off x="4986595" y="2732992"/>
              <a:ext cx="226316" cy="98071"/>
            </a:xfrm>
            <a:custGeom>
              <a:avLst/>
              <a:gdLst>
                <a:gd name="T0" fmla="*/ 10 w 73"/>
                <a:gd name="T1" fmla="*/ 31 h 32"/>
                <a:gd name="T2" fmla="*/ 4 w 73"/>
                <a:gd name="T3" fmla="*/ 29 h 32"/>
                <a:gd name="T4" fmla="*/ 4 w 73"/>
                <a:gd name="T5" fmla="*/ 16 h 32"/>
                <a:gd name="T6" fmla="*/ 38 w 73"/>
                <a:gd name="T7" fmla="*/ 0 h 32"/>
                <a:gd name="T8" fmla="*/ 70 w 73"/>
                <a:gd name="T9" fmla="*/ 16 h 32"/>
                <a:gd name="T10" fmla="*/ 70 w 73"/>
                <a:gd name="T11" fmla="*/ 29 h 32"/>
                <a:gd name="T12" fmla="*/ 57 w 73"/>
                <a:gd name="T13" fmla="*/ 29 h 32"/>
                <a:gd name="T14" fmla="*/ 38 w 73"/>
                <a:gd name="T15" fmla="*/ 18 h 32"/>
                <a:gd name="T16" fmla="*/ 16 w 73"/>
                <a:gd name="T17" fmla="*/ 29 h 32"/>
                <a:gd name="T18" fmla="*/ 10 w 73"/>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2">
                  <a:moveTo>
                    <a:pt x="10" y="31"/>
                  </a:moveTo>
                  <a:cubicBezTo>
                    <a:pt x="8" y="31"/>
                    <a:pt x="6" y="31"/>
                    <a:pt x="4" y="29"/>
                  </a:cubicBezTo>
                  <a:cubicBezTo>
                    <a:pt x="0" y="25"/>
                    <a:pt x="0" y="20"/>
                    <a:pt x="4" y="16"/>
                  </a:cubicBezTo>
                  <a:cubicBezTo>
                    <a:pt x="14" y="6"/>
                    <a:pt x="26" y="0"/>
                    <a:pt x="38" y="0"/>
                  </a:cubicBezTo>
                  <a:cubicBezTo>
                    <a:pt x="48" y="0"/>
                    <a:pt x="60" y="6"/>
                    <a:pt x="70" y="16"/>
                  </a:cubicBezTo>
                  <a:cubicBezTo>
                    <a:pt x="73" y="20"/>
                    <a:pt x="73" y="25"/>
                    <a:pt x="70" y="29"/>
                  </a:cubicBezTo>
                  <a:cubicBezTo>
                    <a:pt x="66" y="32"/>
                    <a:pt x="60" y="32"/>
                    <a:pt x="57" y="29"/>
                  </a:cubicBezTo>
                  <a:cubicBezTo>
                    <a:pt x="50" y="21"/>
                    <a:pt x="42" y="18"/>
                    <a:pt x="38" y="18"/>
                  </a:cubicBezTo>
                  <a:cubicBezTo>
                    <a:pt x="31" y="18"/>
                    <a:pt x="23" y="22"/>
                    <a:pt x="16" y="29"/>
                  </a:cubicBezTo>
                  <a:cubicBezTo>
                    <a:pt x="15" y="30"/>
                    <a:pt x="12" y="31"/>
                    <a:pt x="1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clock"/>
          <p:cNvGrpSpPr/>
          <p:nvPr/>
        </p:nvGrpSpPr>
        <p:grpSpPr>
          <a:xfrm>
            <a:off x="4497235" y="3294733"/>
            <a:ext cx="497895" cy="493369"/>
            <a:chOff x="4360455" y="3025694"/>
            <a:chExt cx="497895" cy="493369"/>
          </a:xfrm>
        </p:grpSpPr>
        <p:sp>
          <p:nvSpPr>
            <p:cNvPr id="48" name="Oval 45"/>
            <p:cNvSpPr>
              <a:spLocks noChangeArrowheads="1"/>
            </p:cNvSpPr>
            <p:nvPr/>
          </p:nvSpPr>
          <p:spPr bwMode="auto">
            <a:xfrm>
              <a:off x="4383086" y="3043799"/>
              <a:ext cx="452632" cy="455649"/>
            </a:xfrm>
            <a:prstGeom prst="ellipse">
              <a:avLst/>
            </a:pr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p:cNvSpPr>
            <p:nvPr/>
          </p:nvSpPr>
          <p:spPr bwMode="auto">
            <a:xfrm>
              <a:off x="4604876" y="3395343"/>
              <a:ext cx="9053" cy="45263"/>
            </a:xfrm>
            <a:custGeom>
              <a:avLst/>
              <a:gdLst>
                <a:gd name="T0" fmla="*/ 2 w 3"/>
                <a:gd name="T1" fmla="*/ 15 h 15"/>
                <a:gd name="T2" fmla="*/ 2 w 3"/>
                <a:gd name="T3" fmla="*/ 15 h 15"/>
                <a:gd name="T4" fmla="*/ 0 w 3"/>
                <a:gd name="T5" fmla="*/ 13 h 15"/>
                <a:gd name="T6" fmla="*/ 0 w 3"/>
                <a:gd name="T7" fmla="*/ 2 h 15"/>
                <a:gd name="T8" fmla="*/ 2 w 3"/>
                <a:gd name="T9" fmla="*/ 0 h 15"/>
                <a:gd name="T10" fmla="*/ 2 w 3"/>
                <a:gd name="T11" fmla="*/ 0 h 15"/>
                <a:gd name="T12" fmla="*/ 3 w 3"/>
                <a:gd name="T13" fmla="*/ 2 h 15"/>
                <a:gd name="T14" fmla="*/ 3 w 3"/>
                <a:gd name="T15" fmla="*/ 13 h 15"/>
                <a:gd name="T16" fmla="*/ 2 w 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5">
                  <a:moveTo>
                    <a:pt x="2" y="15"/>
                  </a:moveTo>
                  <a:cubicBezTo>
                    <a:pt x="2" y="15"/>
                    <a:pt x="2" y="15"/>
                    <a:pt x="2" y="15"/>
                  </a:cubicBezTo>
                  <a:cubicBezTo>
                    <a:pt x="0" y="15"/>
                    <a:pt x="0" y="14"/>
                    <a:pt x="0" y="13"/>
                  </a:cubicBezTo>
                  <a:cubicBezTo>
                    <a:pt x="0" y="2"/>
                    <a:pt x="0" y="2"/>
                    <a:pt x="0" y="2"/>
                  </a:cubicBezTo>
                  <a:cubicBezTo>
                    <a:pt x="0" y="1"/>
                    <a:pt x="0" y="0"/>
                    <a:pt x="2" y="0"/>
                  </a:cubicBezTo>
                  <a:cubicBezTo>
                    <a:pt x="2" y="0"/>
                    <a:pt x="2" y="0"/>
                    <a:pt x="2" y="0"/>
                  </a:cubicBezTo>
                  <a:cubicBezTo>
                    <a:pt x="3" y="0"/>
                    <a:pt x="3" y="1"/>
                    <a:pt x="3" y="2"/>
                  </a:cubicBezTo>
                  <a:cubicBezTo>
                    <a:pt x="3" y="13"/>
                    <a:pt x="3" y="13"/>
                    <a:pt x="3" y="13"/>
                  </a:cubicBezTo>
                  <a:cubicBezTo>
                    <a:pt x="3" y="14"/>
                    <a:pt x="3" y="15"/>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7"/>
            <p:cNvSpPr>
              <a:spLocks/>
            </p:cNvSpPr>
            <p:nvPr/>
          </p:nvSpPr>
          <p:spPr bwMode="auto">
            <a:xfrm>
              <a:off x="4604876" y="3102641"/>
              <a:ext cx="9053" cy="48281"/>
            </a:xfrm>
            <a:custGeom>
              <a:avLst/>
              <a:gdLst>
                <a:gd name="T0" fmla="*/ 2 w 3"/>
                <a:gd name="T1" fmla="*/ 16 h 16"/>
                <a:gd name="T2" fmla="*/ 0 w 3"/>
                <a:gd name="T3" fmla="*/ 14 h 16"/>
                <a:gd name="T4" fmla="*/ 0 w 3"/>
                <a:gd name="T5" fmla="*/ 2 h 16"/>
                <a:gd name="T6" fmla="*/ 2 w 3"/>
                <a:gd name="T7" fmla="*/ 0 h 16"/>
                <a:gd name="T8" fmla="*/ 3 w 3"/>
                <a:gd name="T9" fmla="*/ 2 h 16"/>
                <a:gd name="T10" fmla="*/ 3 w 3"/>
                <a:gd name="T11" fmla="*/ 14 h 16"/>
                <a:gd name="T12" fmla="*/ 2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2" y="16"/>
                  </a:moveTo>
                  <a:cubicBezTo>
                    <a:pt x="0" y="16"/>
                    <a:pt x="0" y="15"/>
                    <a:pt x="0" y="14"/>
                  </a:cubicBezTo>
                  <a:cubicBezTo>
                    <a:pt x="0" y="2"/>
                    <a:pt x="0" y="2"/>
                    <a:pt x="0" y="2"/>
                  </a:cubicBezTo>
                  <a:cubicBezTo>
                    <a:pt x="0" y="1"/>
                    <a:pt x="0" y="0"/>
                    <a:pt x="2" y="0"/>
                  </a:cubicBezTo>
                  <a:cubicBezTo>
                    <a:pt x="3" y="0"/>
                    <a:pt x="3" y="1"/>
                    <a:pt x="3" y="2"/>
                  </a:cubicBezTo>
                  <a:cubicBezTo>
                    <a:pt x="3" y="14"/>
                    <a:pt x="3" y="14"/>
                    <a:pt x="3" y="14"/>
                  </a:cubicBezTo>
                  <a:cubicBezTo>
                    <a:pt x="3" y="15"/>
                    <a:pt x="3" y="16"/>
                    <a:pt x="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8"/>
            <p:cNvSpPr>
              <a:spLocks/>
            </p:cNvSpPr>
            <p:nvPr/>
          </p:nvSpPr>
          <p:spPr bwMode="auto">
            <a:xfrm>
              <a:off x="4666735" y="3377238"/>
              <a:ext cx="30175" cy="42246"/>
            </a:xfrm>
            <a:custGeom>
              <a:avLst/>
              <a:gdLst>
                <a:gd name="T0" fmla="*/ 8 w 10"/>
                <a:gd name="T1" fmla="*/ 14 h 14"/>
                <a:gd name="T2" fmla="*/ 6 w 10"/>
                <a:gd name="T3" fmla="*/ 13 h 14"/>
                <a:gd name="T4" fmla="*/ 1 w 10"/>
                <a:gd name="T5" fmla="*/ 3 h 14"/>
                <a:gd name="T6" fmla="*/ 1 w 10"/>
                <a:gd name="T7" fmla="*/ 1 h 14"/>
                <a:gd name="T8" fmla="*/ 4 w 10"/>
                <a:gd name="T9" fmla="*/ 1 h 14"/>
                <a:gd name="T10" fmla="*/ 10 w 10"/>
                <a:gd name="T11" fmla="*/ 11 h 14"/>
                <a:gd name="T12" fmla="*/ 9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7" y="14"/>
                    <a:pt x="7" y="14"/>
                    <a:pt x="6" y="13"/>
                  </a:cubicBezTo>
                  <a:cubicBezTo>
                    <a:pt x="1" y="3"/>
                    <a:pt x="1" y="3"/>
                    <a:pt x="1" y="3"/>
                  </a:cubicBezTo>
                  <a:cubicBezTo>
                    <a:pt x="0" y="2"/>
                    <a:pt x="0" y="1"/>
                    <a:pt x="1" y="1"/>
                  </a:cubicBezTo>
                  <a:cubicBezTo>
                    <a:pt x="2" y="0"/>
                    <a:pt x="3" y="0"/>
                    <a:pt x="4" y="1"/>
                  </a:cubicBezTo>
                  <a:cubicBezTo>
                    <a:pt x="10" y="11"/>
                    <a:pt x="10" y="11"/>
                    <a:pt x="10" y="11"/>
                  </a:cubicBezTo>
                  <a:cubicBezTo>
                    <a:pt x="10" y="12"/>
                    <a:pt x="10" y="13"/>
                    <a:pt x="9" y="14"/>
                  </a:cubicBezTo>
                  <a:cubicBezTo>
                    <a:pt x="9" y="14"/>
                    <a:pt x="8" y="14"/>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9"/>
            <p:cNvSpPr>
              <a:spLocks/>
            </p:cNvSpPr>
            <p:nvPr/>
          </p:nvSpPr>
          <p:spPr bwMode="auto">
            <a:xfrm>
              <a:off x="4521893" y="3123764"/>
              <a:ext cx="30175" cy="43755"/>
            </a:xfrm>
            <a:custGeom>
              <a:avLst/>
              <a:gdLst>
                <a:gd name="T0" fmla="*/ 8 w 10"/>
                <a:gd name="T1" fmla="*/ 14 h 14"/>
                <a:gd name="T2" fmla="*/ 6 w 10"/>
                <a:gd name="T3" fmla="*/ 13 h 14"/>
                <a:gd name="T4" fmla="*/ 0 w 10"/>
                <a:gd name="T5" fmla="*/ 3 h 14"/>
                <a:gd name="T6" fmla="*/ 1 w 10"/>
                <a:gd name="T7" fmla="*/ 1 h 14"/>
                <a:gd name="T8" fmla="*/ 4 w 10"/>
                <a:gd name="T9" fmla="*/ 1 h 14"/>
                <a:gd name="T10" fmla="*/ 9 w 10"/>
                <a:gd name="T11" fmla="*/ 11 h 14"/>
                <a:gd name="T12" fmla="*/ 9 w 10"/>
                <a:gd name="T13" fmla="*/ 14 h 14"/>
                <a:gd name="T14" fmla="*/ 8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8" y="14"/>
                  </a:moveTo>
                  <a:cubicBezTo>
                    <a:pt x="7" y="14"/>
                    <a:pt x="6" y="14"/>
                    <a:pt x="6" y="13"/>
                  </a:cubicBezTo>
                  <a:cubicBezTo>
                    <a:pt x="0" y="3"/>
                    <a:pt x="0" y="3"/>
                    <a:pt x="0" y="3"/>
                  </a:cubicBezTo>
                  <a:cubicBezTo>
                    <a:pt x="0" y="3"/>
                    <a:pt x="0" y="1"/>
                    <a:pt x="1" y="1"/>
                  </a:cubicBezTo>
                  <a:cubicBezTo>
                    <a:pt x="2" y="0"/>
                    <a:pt x="3" y="1"/>
                    <a:pt x="4" y="1"/>
                  </a:cubicBezTo>
                  <a:cubicBezTo>
                    <a:pt x="9" y="11"/>
                    <a:pt x="9" y="11"/>
                    <a:pt x="9" y="11"/>
                  </a:cubicBezTo>
                  <a:cubicBezTo>
                    <a:pt x="10" y="12"/>
                    <a:pt x="10" y="13"/>
                    <a:pt x="9" y="14"/>
                  </a:cubicBezTo>
                  <a:cubicBezTo>
                    <a:pt x="8" y="14"/>
                    <a:pt x="8" y="14"/>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0"/>
            <p:cNvSpPr>
              <a:spLocks/>
            </p:cNvSpPr>
            <p:nvPr/>
          </p:nvSpPr>
          <p:spPr bwMode="auto">
            <a:xfrm>
              <a:off x="4711998" y="3330466"/>
              <a:ext cx="46772" cy="30175"/>
            </a:xfrm>
            <a:custGeom>
              <a:avLst/>
              <a:gdLst>
                <a:gd name="T0" fmla="*/ 12 w 15"/>
                <a:gd name="T1" fmla="*/ 10 h 10"/>
                <a:gd name="T2" fmla="*/ 11 w 15"/>
                <a:gd name="T3" fmla="*/ 9 h 10"/>
                <a:gd name="T4" fmla="*/ 2 w 15"/>
                <a:gd name="T5" fmla="*/ 4 h 10"/>
                <a:gd name="T6" fmla="*/ 1 w 15"/>
                <a:gd name="T7" fmla="*/ 1 h 10"/>
                <a:gd name="T8" fmla="*/ 3 w 15"/>
                <a:gd name="T9" fmla="*/ 0 h 10"/>
                <a:gd name="T10" fmla="*/ 13 w 15"/>
                <a:gd name="T11" fmla="*/ 6 h 10"/>
                <a:gd name="T12" fmla="*/ 14 w 15"/>
                <a:gd name="T13" fmla="*/ 9 h 10"/>
                <a:gd name="T14" fmla="*/ 12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2" y="10"/>
                  </a:moveTo>
                  <a:cubicBezTo>
                    <a:pt x="12" y="10"/>
                    <a:pt x="12" y="10"/>
                    <a:pt x="11" y="9"/>
                  </a:cubicBezTo>
                  <a:cubicBezTo>
                    <a:pt x="2" y="4"/>
                    <a:pt x="2" y="4"/>
                    <a:pt x="2" y="4"/>
                  </a:cubicBezTo>
                  <a:cubicBezTo>
                    <a:pt x="1" y="3"/>
                    <a:pt x="0" y="2"/>
                    <a:pt x="1" y="1"/>
                  </a:cubicBezTo>
                  <a:cubicBezTo>
                    <a:pt x="1" y="0"/>
                    <a:pt x="3" y="0"/>
                    <a:pt x="3" y="0"/>
                  </a:cubicBezTo>
                  <a:cubicBezTo>
                    <a:pt x="13" y="6"/>
                    <a:pt x="13" y="6"/>
                    <a:pt x="13" y="6"/>
                  </a:cubicBezTo>
                  <a:cubicBezTo>
                    <a:pt x="14" y="7"/>
                    <a:pt x="15" y="8"/>
                    <a:pt x="14" y="9"/>
                  </a:cubicBezTo>
                  <a:cubicBezTo>
                    <a:pt x="14" y="9"/>
                    <a:pt x="13" y="10"/>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1"/>
            <p:cNvSpPr>
              <a:spLocks/>
            </p:cNvSpPr>
            <p:nvPr/>
          </p:nvSpPr>
          <p:spPr bwMode="auto">
            <a:xfrm>
              <a:off x="4463051" y="3185624"/>
              <a:ext cx="42246" cy="27158"/>
            </a:xfrm>
            <a:custGeom>
              <a:avLst/>
              <a:gdLst>
                <a:gd name="T0" fmla="*/ 12 w 14"/>
                <a:gd name="T1" fmla="*/ 9 h 9"/>
                <a:gd name="T2" fmla="*/ 11 w 14"/>
                <a:gd name="T3" fmla="*/ 9 h 9"/>
                <a:gd name="T4" fmla="*/ 1 w 14"/>
                <a:gd name="T5" fmla="*/ 4 h 9"/>
                <a:gd name="T6" fmla="*/ 0 w 14"/>
                <a:gd name="T7" fmla="*/ 1 h 9"/>
                <a:gd name="T8" fmla="*/ 3 w 14"/>
                <a:gd name="T9" fmla="*/ 0 h 9"/>
                <a:gd name="T10" fmla="*/ 13 w 14"/>
                <a:gd name="T11" fmla="*/ 6 h 9"/>
                <a:gd name="T12" fmla="*/ 13 w 14"/>
                <a:gd name="T13" fmla="*/ 8 h 9"/>
                <a:gd name="T14" fmla="*/ 12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2" y="9"/>
                  </a:moveTo>
                  <a:cubicBezTo>
                    <a:pt x="11" y="9"/>
                    <a:pt x="11" y="9"/>
                    <a:pt x="11" y="9"/>
                  </a:cubicBezTo>
                  <a:cubicBezTo>
                    <a:pt x="1" y="4"/>
                    <a:pt x="1" y="4"/>
                    <a:pt x="1" y="4"/>
                  </a:cubicBezTo>
                  <a:cubicBezTo>
                    <a:pt x="0" y="3"/>
                    <a:pt x="0" y="2"/>
                    <a:pt x="0" y="1"/>
                  </a:cubicBezTo>
                  <a:cubicBezTo>
                    <a:pt x="1" y="0"/>
                    <a:pt x="2" y="0"/>
                    <a:pt x="3" y="0"/>
                  </a:cubicBezTo>
                  <a:cubicBezTo>
                    <a:pt x="13" y="6"/>
                    <a:pt x="13" y="6"/>
                    <a:pt x="13" y="6"/>
                  </a:cubicBezTo>
                  <a:cubicBezTo>
                    <a:pt x="13" y="6"/>
                    <a:pt x="14" y="8"/>
                    <a:pt x="13" y="8"/>
                  </a:cubicBezTo>
                  <a:cubicBezTo>
                    <a:pt x="13" y="9"/>
                    <a:pt x="12" y="9"/>
                    <a:pt x="1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2"/>
            <p:cNvSpPr>
              <a:spLocks/>
            </p:cNvSpPr>
            <p:nvPr/>
          </p:nvSpPr>
          <p:spPr bwMode="auto">
            <a:xfrm>
              <a:off x="4731613" y="3265589"/>
              <a:ext cx="45263" cy="12070"/>
            </a:xfrm>
            <a:custGeom>
              <a:avLst/>
              <a:gdLst>
                <a:gd name="T0" fmla="*/ 13 w 15"/>
                <a:gd name="T1" fmla="*/ 4 h 4"/>
                <a:gd name="T2" fmla="*/ 13 w 15"/>
                <a:gd name="T3" fmla="*/ 4 h 4"/>
                <a:gd name="T4" fmla="*/ 2 w 15"/>
                <a:gd name="T5" fmla="*/ 4 h 4"/>
                <a:gd name="T6" fmla="*/ 0 w 15"/>
                <a:gd name="T7" fmla="*/ 2 h 4"/>
                <a:gd name="T8" fmla="*/ 2 w 15"/>
                <a:gd name="T9" fmla="*/ 0 h 4"/>
                <a:gd name="T10" fmla="*/ 2 w 15"/>
                <a:gd name="T11" fmla="*/ 0 h 4"/>
                <a:gd name="T12" fmla="*/ 13 w 15"/>
                <a:gd name="T13" fmla="*/ 0 h 4"/>
                <a:gd name="T14" fmla="*/ 15 w 15"/>
                <a:gd name="T15" fmla="*/ 2 h 4"/>
                <a:gd name="T16" fmla="*/ 13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3" y="4"/>
                  </a:moveTo>
                  <a:cubicBezTo>
                    <a:pt x="13" y="4"/>
                    <a:pt x="13" y="4"/>
                    <a:pt x="13" y="4"/>
                  </a:cubicBezTo>
                  <a:cubicBezTo>
                    <a:pt x="2" y="4"/>
                    <a:pt x="2" y="4"/>
                    <a:pt x="2" y="4"/>
                  </a:cubicBezTo>
                  <a:cubicBezTo>
                    <a:pt x="1" y="4"/>
                    <a:pt x="0" y="3"/>
                    <a:pt x="0" y="2"/>
                  </a:cubicBezTo>
                  <a:cubicBezTo>
                    <a:pt x="0" y="1"/>
                    <a:pt x="1" y="0"/>
                    <a:pt x="2" y="0"/>
                  </a:cubicBezTo>
                  <a:cubicBezTo>
                    <a:pt x="2" y="0"/>
                    <a:pt x="2" y="0"/>
                    <a:pt x="2" y="0"/>
                  </a:cubicBezTo>
                  <a:cubicBezTo>
                    <a:pt x="13" y="0"/>
                    <a:pt x="13" y="0"/>
                    <a:pt x="13" y="0"/>
                  </a:cubicBezTo>
                  <a:cubicBezTo>
                    <a:pt x="15" y="0"/>
                    <a:pt x="15" y="1"/>
                    <a:pt x="15" y="2"/>
                  </a:cubicBezTo>
                  <a:cubicBezTo>
                    <a:pt x="15" y="3"/>
                    <a:pt x="15"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3"/>
            <p:cNvSpPr>
              <a:spLocks/>
            </p:cNvSpPr>
            <p:nvPr/>
          </p:nvSpPr>
          <p:spPr bwMode="auto">
            <a:xfrm>
              <a:off x="4440419" y="3265589"/>
              <a:ext cx="46772" cy="12070"/>
            </a:xfrm>
            <a:custGeom>
              <a:avLst/>
              <a:gdLst>
                <a:gd name="T0" fmla="*/ 13 w 15"/>
                <a:gd name="T1" fmla="*/ 4 h 4"/>
                <a:gd name="T2" fmla="*/ 13 w 15"/>
                <a:gd name="T3" fmla="*/ 4 h 4"/>
                <a:gd name="T4" fmla="*/ 2 w 15"/>
                <a:gd name="T5" fmla="*/ 4 h 4"/>
                <a:gd name="T6" fmla="*/ 0 w 15"/>
                <a:gd name="T7" fmla="*/ 2 h 4"/>
                <a:gd name="T8" fmla="*/ 2 w 15"/>
                <a:gd name="T9" fmla="*/ 0 h 4"/>
                <a:gd name="T10" fmla="*/ 2 w 15"/>
                <a:gd name="T11" fmla="*/ 0 h 4"/>
                <a:gd name="T12" fmla="*/ 13 w 15"/>
                <a:gd name="T13" fmla="*/ 0 h 4"/>
                <a:gd name="T14" fmla="*/ 15 w 15"/>
                <a:gd name="T15" fmla="*/ 2 h 4"/>
                <a:gd name="T16" fmla="*/ 13 w 1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3" y="4"/>
                  </a:moveTo>
                  <a:cubicBezTo>
                    <a:pt x="13" y="4"/>
                    <a:pt x="13" y="4"/>
                    <a:pt x="13" y="4"/>
                  </a:cubicBezTo>
                  <a:cubicBezTo>
                    <a:pt x="2" y="4"/>
                    <a:pt x="2" y="4"/>
                    <a:pt x="2" y="4"/>
                  </a:cubicBezTo>
                  <a:cubicBezTo>
                    <a:pt x="1" y="4"/>
                    <a:pt x="0" y="3"/>
                    <a:pt x="0" y="2"/>
                  </a:cubicBezTo>
                  <a:cubicBezTo>
                    <a:pt x="0" y="1"/>
                    <a:pt x="1" y="0"/>
                    <a:pt x="2" y="0"/>
                  </a:cubicBezTo>
                  <a:cubicBezTo>
                    <a:pt x="2" y="0"/>
                    <a:pt x="2" y="0"/>
                    <a:pt x="2" y="0"/>
                  </a:cubicBezTo>
                  <a:cubicBezTo>
                    <a:pt x="13" y="0"/>
                    <a:pt x="13" y="0"/>
                    <a:pt x="13" y="0"/>
                  </a:cubicBezTo>
                  <a:cubicBezTo>
                    <a:pt x="14" y="0"/>
                    <a:pt x="15" y="1"/>
                    <a:pt x="15" y="2"/>
                  </a:cubicBezTo>
                  <a:cubicBezTo>
                    <a:pt x="15" y="3"/>
                    <a:pt x="14"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4"/>
            <p:cNvSpPr>
              <a:spLocks/>
            </p:cNvSpPr>
            <p:nvPr/>
          </p:nvSpPr>
          <p:spPr bwMode="auto">
            <a:xfrm>
              <a:off x="4711998" y="3185624"/>
              <a:ext cx="46772" cy="27158"/>
            </a:xfrm>
            <a:custGeom>
              <a:avLst/>
              <a:gdLst>
                <a:gd name="T0" fmla="*/ 2 w 15"/>
                <a:gd name="T1" fmla="*/ 9 h 9"/>
                <a:gd name="T2" fmla="*/ 1 w 15"/>
                <a:gd name="T3" fmla="*/ 8 h 9"/>
                <a:gd name="T4" fmla="*/ 2 w 15"/>
                <a:gd name="T5" fmla="*/ 6 h 9"/>
                <a:gd name="T6" fmla="*/ 11 w 15"/>
                <a:gd name="T7" fmla="*/ 0 h 9"/>
                <a:gd name="T8" fmla="*/ 14 w 15"/>
                <a:gd name="T9" fmla="*/ 1 h 9"/>
                <a:gd name="T10" fmla="*/ 13 w 15"/>
                <a:gd name="T11" fmla="*/ 4 h 9"/>
                <a:gd name="T12" fmla="*/ 3 w 15"/>
                <a:gd name="T13" fmla="*/ 9 h 9"/>
                <a:gd name="T14" fmla="*/ 2 w 1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2" y="9"/>
                  </a:moveTo>
                  <a:cubicBezTo>
                    <a:pt x="2" y="9"/>
                    <a:pt x="1" y="9"/>
                    <a:pt x="1" y="8"/>
                  </a:cubicBezTo>
                  <a:cubicBezTo>
                    <a:pt x="0" y="8"/>
                    <a:pt x="1" y="6"/>
                    <a:pt x="2" y="6"/>
                  </a:cubicBezTo>
                  <a:cubicBezTo>
                    <a:pt x="11" y="0"/>
                    <a:pt x="11" y="0"/>
                    <a:pt x="11" y="0"/>
                  </a:cubicBezTo>
                  <a:cubicBezTo>
                    <a:pt x="12" y="0"/>
                    <a:pt x="13" y="0"/>
                    <a:pt x="14" y="1"/>
                  </a:cubicBezTo>
                  <a:cubicBezTo>
                    <a:pt x="15" y="2"/>
                    <a:pt x="14" y="3"/>
                    <a:pt x="13" y="4"/>
                  </a:cubicBezTo>
                  <a:cubicBezTo>
                    <a:pt x="3" y="9"/>
                    <a:pt x="3" y="9"/>
                    <a:pt x="3" y="9"/>
                  </a:cubicBezTo>
                  <a:cubicBezTo>
                    <a:pt x="3" y="9"/>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5"/>
            <p:cNvSpPr>
              <a:spLocks/>
            </p:cNvSpPr>
            <p:nvPr/>
          </p:nvSpPr>
          <p:spPr bwMode="auto">
            <a:xfrm>
              <a:off x="4463051" y="3330466"/>
              <a:ext cx="42246" cy="30175"/>
            </a:xfrm>
            <a:custGeom>
              <a:avLst/>
              <a:gdLst>
                <a:gd name="T0" fmla="*/ 2 w 14"/>
                <a:gd name="T1" fmla="*/ 10 h 10"/>
                <a:gd name="T2" fmla="*/ 0 w 14"/>
                <a:gd name="T3" fmla="*/ 9 h 10"/>
                <a:gd name="T4" fmla="*/ 1 w 14"/>
                <a:gd name="T5" fmla="*/ 6 h 10"/>
                <a:gd name="T6" fmla="*/ 11 w 14"/>
                <a:gd name="T7" fmla="*/ 0 h 10"/>
                <a:gd name="T8" fmla="*/ 13 w 14"/>
                <a:gd name="T9" fmla="*/ 1 h 10"/>
                <a:gd name="T10" fmla="*/ 13 w 14"/>
                <a:gd name="T11" fmla="*/ 4 h 10"/>
                <a:gd name="T12" fmla="*/ 3 w 14"/>
                <a:gd name="T13" fmla="*/ 9 h 10"/>
                <a:gd name="T14" fmla="*/ 2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2" y="10"/>
                  </a:moveTo>
                  <a:cubicBezTo>
                    <a:pt x="1" y="10"/>
                    <a:pt x="0" y="9"/>
                    <a:pt x="0" y="9"/>
                  </a:cubicBezTo>
                  <a:cubicBezTo>
                    <a:pt x="0" y="8"/>
                    <a:pt x="0" y="7"/>
                    <a:pt x="1" y="6"/>
                  </a:cubicBezTo>
                  <a:cubicBezTo>
                    <a:pt x="11" y="0"/>
                    <a:pt x="11" y="0"/>
                    <a:pt x="11" y="0"/>
                  </a:cubicBezTo>
                  <a:cubicBezTo>
                    <a:pt x="12" y="0"/>
                    <a:pt x="13" y="0"/>
                    <a:pt x="13" y="1"/>
                  </a:cubicBezTo>
                  <a:cubicBezTo>
                    <a:pt x="14" y="2"/>
                    <a:pt x="13" y="3"/>
                    <a:pt x="13" y="4"/>
                  </a:cubicBezTo>
                  <a:cubicBezTo>
                    <a:pt x="3" y="9"/>
                    <a:pt x="3" y="9"/>
                    <a:pt x="3" y="9"/>
                  </a:cubicBezTo>
                  <a:cubicBezTo>
                    <a:pt x="2" y="10"/>
                    <a:pt x="2" y="10"/>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6"/>
            <p:cNvSpPr>
              <a:spLocks/>
            </p:cNvSpPr>
            <p:nvPr/>
          </p:nvSpPr>
          <p:spPr bwMode="auto">
            <a:xfrm>
              <a:off x="4666735" y="3123764"/>
              <a:ext cx="30175" cy="43755"/>
            </a:xfrm>
            <a:custGeom>
              <a:avLst/>
              <a:gdLst>
                <a:gd name="T0" fmla="*/ 2 w 10"/>
                <a:gd name="T1" fmla="*/ 14 h 14"/>
                <a:gd name="T2" fmla="*/ 1 w 10"/>
                <a:gd name="T3" fmla="*/ 14 h 14"/>
                <a:gd name="T4" fmla="*/ 1 w 10"/>
                <a:gd name="T5" fmla="*/ 11 h 14"/>
                <a:gd name="T6" fmla="*/ 6 w 10"/>
                <a:gd name="T7" fmla="*/ 1 h 14"/>
                <a:gd name="T8" fmla="*/ 9 w 10"/>
                <a:gd name="T9" fmla="*/ 1 h 14"/>
                <a:gd name="T10" fmla="*/ 10 w 10"/>
                <a:gd name="T11" fmla="*/ 3 h 14"/>
                <a:gd name="T12" fmla="*/ 4 w 10"/>
                <a:gd name="T13" fmla="*/ 13 h 14"/>
                <a:gd name="T14" fmla="*/ 2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2" y="14"/>
                  </a:moveTo>
                  <a:cubicBezTo>
                    <a:pt x="2" y="14"/>
                    <a:pt x="2" y="14"/>
                    <a:pt x="1" y="14"/>
                  </a:cubicBezTo>
                  <a:cubicBezTo>
                    <a:pt x="0" y="13"/>
                    <a:pt x="0" y="12"/>
                    <a:pt x="1" y="11"/>
                  </a:cubicBezTo>
                  <a:cubicBezTo>
                    <a:pt x="6" y="1"/>
                    <a:pt x="6" y="1"/>
                    <a:pt x="6" y="1"/>
                  </a:cubicBezTo>
                  <a:cubicBezTo>
                    <a:pt x="7" y="1"/>
                    <a:pt x="8" y="0"/>
                    <a:pt x="9" y="1"/>
                  </a:cubicBezTo>
                  <a:cubicBezTo>
                    <a:pt x="10" y="1"/>
                    <a:pt x="10" y="3"/>
                    <a:pt x="10" y="3"/>
                  </a:cubicBezTo>
                  <a:cubicBezTo>
                    <a:pt x="4" y="13"/>
                    <a:pt x="4" y="13"/>
                    <a:pt x="4" y="13"/>
                  </a:cubicBezTo>
                  <a:cubicBezTo>
                    <a:pt x="4" y="14"/>
                    <a:pt x="3"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7"/>
            <p:cNvSpPr>
              <a:spLocks/>
            </p:cNvSpPr>
            <p:nvPr/>
          </p:nvSpPr>
          <p:spPr bwMode="auto">
            <a:xfrm>
              <a:off x="4521893" y="3377238"/>
              <a:ext cx="30175" cy="42246"/>
            </a:xfrm>
            <a:custGeom>
              <a:avLst/>
              <a:gdLst>
                <a:gd name="T0" fmla="*/ 2 w 10"/>
                <a:gd name="T1" fmla="*/ 14 h 14"/>
                <a:gd name="T2" fmla="*/ 1 w 10"/>
                <a:gd name="T3" fmla="*/ 14 h 14"/>
                <a:gd name="T4" fmla="*/ 0 w 10"/>
                <a:gd name="T5" fmla="*/ 11 h 14"/>
                <a:gd name="T6" fmla="*/ 6 w 10"/>
                <a:gd name="T7" fmla="*/ 1 h 14"/>
                <a:gd name="T8" fmla="*/ 9 w 10"/>
                <a:gd name="T9" fmla="*/ 1 h 14"/>
                <a:gd name="T10" fmla="*/ 9 w 10"/>
                <a:gd name="T11" fmla="*/ 3 h 14"/>
                <a:gd name="T12" fmla="*/ 4 w 10"/>
                <a:gd name="T13" fmla="*/ 13 h 14"/>
                <a:gd name="T14" fmla="*/ 2 w 1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4">
                  <a:moveTo>
                    <a:pt x="2" y="14"/>
                  </a:moveTo>
                  <a:cubicBezTo>
                    <a:pt x="2" y="14"/>
                    <a:pt x="1" y="14"/>
                    <a:pt x="1" y="14"/>
                  </a:cubicBezTo>
                  <a:cubicBezTo>
                    <a:pt x="0" y="13"/>
                    <a:pt x="0" y="12"/>
                    <a:pt x="0" y="11"/>
                  </a:cubicBezTo>
                  <a:cubicBezTo>
                    <a:pt x="6" y="1"/>
                    <a:pt x="6" y="1"/>
                    <a:pt x="6" y="1"/>
                  </a:cubicBezTo>
                  <a:cubicBezTo>
                    <a:pt x="7" y="0"/>
                    <a:pt x="8" y="0"/>
                    <a:pt x="9" y="1"/>
                  </a:cubicBezTo>
                  <a:cubicBezTo>
                    <a:pt x="10" y="1"/>
                    <a:pt x="10" y="2"/>
                    <a:pt x="9" y="3"/>
                  </a:cubicBezTo>
                  <a:cubicBezTo>
                    <a:pt x="4" y="13"/>
                    <a:pt x="4" y="13"/>
                    <a:pt x="4" y="13"/>
                  </a:cubicBezTo>
                  <a:cubicBezTo>
                    <a:pt x="3" y="14"/>
                    <a:pt x="3" y="14"/>
                    <a:pt x="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8"/>
            <p:cNvSpPr>
              <a:spLocks noEditPoints="1"/>
            </p:cNvSpPr>
            <p:nvPr/>
          </p:nvSpPr>
          <p:spPr bwMode="auto">
            <a:xfrm>
              <a:off x="4360455" y="3025694"/>
              <a:ext cx="497895" cy="493369"/>
            </a:xfrm>
            <a:custGeom>
              <a:avLst/>
              <a:gdLst>
                <a:gd name="T0" fmla="*/ 81 w 161"/>
                <a:gd name="T1" fmla="*/ 160 h 160"/>
                <a:gd name="T2" fmla="*/ 0 w 161"/>
                <a:gd name="T3" fmla="*/ 80 h 160"/>
                <a:gd name="T4" fmla="*/ 81 w 161"/>
                <a:gd name="T5" fmla="*/ 0 h 160"/>
                <a:gd name="T6" fmla="*/ 161 w 161"/>
                <a:gd name="T7" fmla="*/ 80 h 160"/>
                <a:gd name="T8" fmla="*/ 81 w 161"/>
                <a:gd name="T9" fmla="*/ 160 h 160"/>
                <a:gd name="T10" fmla="*/ 81 w 161"/>
                <a:gd name="T11" fmla="*/ 10 h 160"/>
                <a:gd name="T12" fmla="*/ 11 w 161"/>
                <a:gd name="T13" fmla="*/ 80 h 160"/>
                <a:gd name="T14" fmla="*/ 81 w 161"/>
                <a:gd name="T15" fmla="*/ 150 h 160"/>
                <a:gd name="T16" fmla="*/ 150 w 161"/>
                <a:gd name="T17" fmla="*/ 80 h 160"/>
                <a:gd name="T18" fmla="*/ 81 w 161"/>
                <a:gd name="T19" fmla="*/ 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0">
                  <a:moveTo>
                    <a:pt x="81" y="160"/>
                  </a:moveTo>
                  <a:cubicBezTo>
                    <a:pt x="36" y="160"/>
                    <a:pt x="0" y="124"/>
                    <a:pt x="0" y="80"/>
                  </a:cubicBezTo>
                  <a:cubicBezTo>
                    <a:pt x="0" y="36"/>
                    <a:pt x="36" y="0"/>
                    <a:pt x="81" y="0"/>
                  </a:cubicBezTo>
                  <a:cubicBezTo>
                    <a:pt x="125" y="0"/>
                    <a:pt x="161" y="36"/>
                    <a:pt x="161" y="80"/>
                  </a:cubicBezTo>
                  <a:cubicBezTo>
                    <a:pt x="161" y="124"/>
                    <a:pt x="125" y="160"/>
                    <a:pt x="81" y="160"/>
                  </a:cubicBezTo>
                  <a:close/>
                  <a:moveTo>
                    <a:pt x="81" y="10"/>
                  </a:moveTo>
                  <a:cubicBezTo>
                    <a:pt x="42" y="10"/>
                    <a:pt x="11" y="42"/>
                    <a:pt x="11" y="80"/>
                  </a:cubicBezTo>
                  <a:cubicBezTo>
                    <a:pt x="11" y="119"/>
                    <a:pt x="42" y="150"/>
                    <a:pt x="81" y="150"/>
                  </a:cubicBezTo>
                  <a:cubicBezTo>
                    <a:pt x="119" y="150"/>
                    <a:pt x="150" y="119"/>
                    <a:pt x="150" y="80"/>
                  </a:cubicBezTo>
                  <a:cubicBezTo>
                    <a:pt x="150" y="42"/>
                    <a:pt x="119" y="10"/>
                    <a:pt x="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9"/>
            <p:cNvSpPr>
              <a:spLocks noEditPoints="1"/>
            </p:cNvSpPr>
            <p:nvPr/>
          </p:nvSpPr>
          <p:spPr bwMode="auto">
            <a:xfrm>
              <a:off x="4407226" y="3070957"/>
              <a:ext cx="404351" cy="404351"/>
            </a:xfrm>
            <a:custGeom>
              <a:avLst/>
              <a:gdLst>
                <a:gd name="T0" fmla="*/ 66 w 131"/>
                <a:gd name="T1" fmla="*/ 131 h 131"/>
                <a:gd name="T2" fmla="*/ 0 w 131"/>
                <a:gd name="T3" fmla="*/ 65 h 131"/>
                <a:gd name="T4" fmla="*/ 66 w 131"/>
                <a:gd name="T5" fmla="*/ 0 h 131"/>
                <a:gd name="T6" fmla="*/ 131 w 131"/>
                <a:gd name="T7" fmla="*/ 65 h 131"/>
                <a:gd name="T8" fmla="*/ 66 w 131"/>
                <a:gd name="T9" fmla="*/ 131 h 131"/>
                <a:gd name="T10" fmla="*/ 66 w 131"/>
                <a:gd name="T11" fmla="*/ 2 h 131"/>
                <a:gd name="T12" fmla="*/ 3 w 131"/>
                <a:gd name="T13" fmla="*/ 65 h 131"/>
                <a:gd name="T14" fmla="*/ 66 w 131"/>
                <a:gd name="T15" fmla="*/ 128 h 131"/>
                <a:gd name="T16" fmla="*/ 128 w 131"/>
                <a:gd name="T17" fmla="*/ 65 h 131"/>
                <a:gd name="T18" fmla="*/ 66 w 131"/>
                <a:gd name="T1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131"/>
                  </a:moveTo>
                  <a:cubicBezTo>
                    <a:pt x="29" y="131"/>
                    <a:pt x="0" y="101"/>
                    <a:pt x="0" y="65"/>
                  </a:cubicBezTo>
                  <a:cubicBezTo>
                    <a:pt x="0" y="29"/>
                    <a:pt x="29" y="0"/>
                    <a:pt x="66" y="0"/>
                  </a:cubicBezTo>
                  <a:cubicBezTo>
                    <a:pt x="102" y="0"/>
                    <a:pt x="131" y="29"/>
                    <a:pt x="131" y="65"/>
                  </a:cubicBezTo>
                  <a:cubicBezTo>
                    <a:pt x="131" y="101"/>
                    <a:pt x="102" y="131"/>
                    <a:pt x="66" y="131"/>
                  </a:cubicBezTo>
                  <a:close/>
                  <a:moveTo>
                    <a:pt x="66" y="2"/>
                  </a:moveTo>
                  <a:cubicBezTo>
                    <a:pt x="31" y="2"/>
                    <a:pt x="3" y="31"/>
                    <a:pt x="3" y="65"/>
                  </a:cubicBezTo>
                  <a:cubicBezTo>
                    <a:pt x="3" y="100"/>
                    <a:pt x="31" y="128"/>
                    <a:pt x="66" y="128"/>
                  </a:cubicBezTo>
                  <a:cubicBezTo>
                    <a:pt x="100" y="128"/>
                    <a:pt x="128" y="100"/>
                    <a:pt x="128" y="65"/>
                  </a:cubicBezTo>
                  <a:cubicBezTo>
                    <a:pt x="128" y="31"/>
                    <a:pt x="100" y="2"/>
                    <a:pt x="6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0"/>
            <p:cNvSpPr>
              <a:spLocks/>
            </p:cNvSpPr>
            <p:nvPr/>
          </p:nvSpPr>
          <p:spPr bwMode="auto">
            <a:xfrm>
              <a:off x="4598841" y="3161484"/>
              <a:ext cx="18105" cy="110141"/>
            </a:xfrm>
            <a:custGeom>
              <a:avLst/>
              <a:gdLst>
                <a:gd name="T0" fmla="*/ 3 w 6"/>
                <a:gd name="T1" fmla="*/ 36 h 36"/>
                <a:gd name="T2" fmla="*/ 0 w 6"/>
                <a:gd name="T3" fmla="*/ 33 h 36"/>
                <a:gd name="T4" fmla="*/ 0 w 6"/>
                <a:gd name="T5" fmla="*/ 2 h 36"/>
                <a:gd name="T6" fmla="*/ 3 w 6"/>
                <a:gd name="T7" fmla="*/ 0 h 36"/>
                <a:gd name="T8" fmla="*/ 6 w 6"/>
                <a:gd name="T9" fmla="*/ 2 h 36"/>
                <a:gd name="T10" fmla="*/ 6 w 6"/>
                <a:gd name="T11" fmla="*/ 33 h 36"/>
                <a:gd name="T12" fmla="*/ 3 w 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 h="36">
                  <a:moveTo>
                    <a:pt x="3" y="36"/>
                  </a:moveTo>
                  <a:cubicBezTo>
                    <a:pt x="2" y="36"/>
                    <a:pt x="0" y="34"/>
                    <a:pt x="0" y="33"/>
                  </a:cubicBezTo>
                  <a:cubicBezTo>
                    <a:pt x="0" y="2"/>
                    <a:pt x="0" y="2"/>
                    <a:pt x="0" y="2"/>
                  </a:cubicBezTo>
                  <a:cubicBezTo>
                    <a:pt x="0" y="1"/>
                    <a:pt x="2" y="0"/>
                    <a:pt x="3" y="0"/>
                  </a:cubicBezTo>
                  <a:cubicBezTo>
                    <a:pt x="4" y="0"/>
                    <a:pt x="6" y="1"/>
                    <a:pt x="6" y="2"/>
                  </a:cubicBezTo>
                  <a:cubicBezTo>
                    <a:pt x="6" y="33"/>
                    <a:pt x="6" y="33"/>
                    <a:pt x="6" y="33"/>
                  </a:cubicBezTo>
                  <a:cubicBezTo>
                    <a:pt x="6" y="34"/>
                    <a:pt x="4" y="36"/>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1"/>
            <p:cNvSpPr>
              <a:spLocks/>
            </p:cNvSpPr>
            <p:nvPr/>
          </p:nvSpPr>
          <p:spPr bwMode="auto">
            <a:xfrm>
              <a:off x="4604876" y="3262571"/>
              <a:ext cx="101088" cy="15088"/>
            </a:xfrm>
            <a:custGeom>
              <a:avLst/>
              <a:gdLst>
                <a:gd name="T0" fmla="*/ 30 w 33"/>
                <a:gd name="T1" fmla="*/ 5 h 5"/>
                <a:gd name="T2" fmla="*/ 3 w 33"/>
                <a:gd name="T3" fmla="*/ 5 h 5"/>
                <a:gd name="T4" fmla="*/ 0 w 33"/>
                <a:gd name="T5" fmla="*/ 3 h 5"/>
                <a:gd name="T6" fmla="*/ 3 w 33"/>
                <a:gd name="T7" fmla="*/ 0 h 5"/>
                <a:gd name="T8" fmla="*/ 30 w 33"/>
                <a:gd name="T9" fmla="*/ 0 h 5"/>
                <a:gd name="T10" fmla="*/ 33 w 33"/>
                <a:gd name="T11" fmla="*/ 3 h 5"/>
                <a:gd name="T12" fmla="*/ 30 w 3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3" h="5">
                  <a:moveTo>
                    <a:pt x="30" y="5"/>
                  </a:moveTo>
                  <a:cubicBezTo>
                    <a:pt x="3" y="5"/>
                    <a:pt x="3" y="5"/>
                    <a:pt x="3" y="5"/>
                  </a:cubicBezTo>
                  <a:cubicBezTo>
                    <a:pt x="1" y="5"/>
                    <a:pt x="0" y="4"/>
                    <a:pt x="0" y="3"/>
                  </a:cubicBezTo>
                  <a:cubicBezTo>
                    <a:pt x="0" y="1"/>
                    <a:pt x="1" y="0"/>
                    <a:pt x="3" y="0"/>
                  </a:cubicBezTo>
                  <a:cubicBezTo>
                    <a:pt x="30" y="0"/>
                    <a:pt x="30" y="0"/>
                    <a:pt x="30" y="0"/>
                  </a:cubicBezTo>
                  <a:cubicBezTo>
                    <a:pt x="32" y="0"/>
                    <a:pt x="33" y="1"/>
                    <a:pt x="33" y="3"/>
                  </a:cubicBezTo>
                  <a:cubicBezTo>
                    <a:pt x="33" y="4"/>
                    <a:pt x="32" y="5"/>
                    <a:pt x="3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2"/>
            <p:cNvSpPr>
              <a:spLocks noChangeArrowheads="1"/>
            </p:cNvSpPr>
            <p:nvPr/>
          </p:nvSpPr>
          <p:spPr bwMode="auto">
            <a:xfrm>
              <a:off x="4589788" y="3253518"/>
              <a:ext cx="36211" cy="362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lobe"/>
          <p:cNvGrpSpPr/>
          <p:nvPr/>
        </p:nvGrpSpPr>
        <p:grpSpPr>
          <a:xfrm>
            <a:off x="2273304" y="1633573"/>
            <a:ext cx="564281" cy="745334"/>
            <a:chOff x="2136524" y="1364535"/>
            <a:chExt cx="564281" cy="745334"/>
          </a:xfrm>
        </p:grpSpPr>
        <p:sp>
          <p:nvSpPr>
            <p:cNvPr id="83" name="Oval 80"/>
            <p:cNvSpPr>
              <a:spLocks noChangeArrowheads="1"/>
            </p:cNvSpPr>
            <p:nvPr/>
          </p:nvSpPr>
          <p:spPr bwMode="auto">
            <a:xfrm>
              <a:off x="2148594" y="1456571"/>
              <a:ext cx="472246" cy="472246"/>
            </a:xfrm>
            <a:prstGeom prst="ellipse">
              <a:avLst/>
            </a:pr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1"/>
            <p:cNvSpPr>
              <a:spLocks noEditPoints="1"/>
            </p:cNvSpPr>
            <p:nvPr/>
          </p:nvSpPr>
          <p:spPr bwMode="auto">
            <a:xfrm>
              <a:off x="2136524" y="1364535"/>
              <a:ext cx="564281" cy="745334"/>
            </a:xfrm>
            <a:custGeom>
              <a:avLst/>
              <a:gdLst>
                <a:gd name="T0" fmla="*/ 183 w 183"/>
                <a:gd name="T1" fmla="*/ 107 h 242"/>
                <a:gd name="T2" fmla="*/ 86 w 183"/>
                <a:gd name="T3" fmla="*/ 4 h 242"/>
                <a:gd name="T4" fmla="*/ 80 w 183"/>
                <a:gd name="T5" fmla="*/ 0 h 242"/>
                <a:gd name="T6" fmla="*/ 73 w 183"/>
                <a:gd name="T7" fmla="*/ 7 h 242"/>
                <a:gd name="T8" fmla="*/ 76 w 183"/>
                <a:gd name="T9" fmla="*/ 13 h 242"/>
                <a:gd name="T10" fmla="*/ 76 w 183"/>
                <a:gd name="T11" fmla="*/ 27 h 242"/>
                <a:gd name="T12" fmla="*/ 0 w 183"/>
                <a:gd name="T13" fmla="*/ 107 h 242"/>
                <a:gd name="T14" fmla="*/ 72 w 183"/>
                <a:gd name="T15" fmla="*/ 186 h 242"/>
                <a:gd name="T16" fmla="*/ 72 w 183"/>
                <a:gd name="T17" fmla="*/ 218 h 242"/>
                <a:gd name="T18" fmla="*/ 46 w 183"/>
                <a:gd name="T19" fmla="*/ 218 h 242"/>
                <a:gd name="T20" fmla="*/ 46 w 183"/>
                <a:gd name="T21" fmla="*/ 242 h 242"/>
                <a:gd name="T22" fmla="*/ 113 w 183"/>
                <a:gd name="T23" fmla="*/ 242 h 242"/>
                <a:gd name="T24" fmla="*/ 113 w 183"/>
                <a:gd name="T25" fmla="*/ 218 h 242"/>
                <a:gd name="T26" fmla="*/ 87 w 183"/>
                <a:gd name="T27" fmla="*/ 218 h 242"/>
                <a:gd name="T28" fmla="*/ 87 w 183"/>
                <a:gd name="T29" fmla="*/ 210 h 242"/>
                <a:gd name="T30" fmla="*/ 183 w 183"/>
                <a:gd name="T31" fmla="*/ 107 h 242"/>
                <a:gd name="T32" fmla="*/ 176 w 183"/>
                <a:gd name="T33" fmla="*/ 107 h 242"/>
                <a:gd name="T34" fmla="*/ 87 w 183"/>
                <a:gd name="T35" fmla="*/ 203 h 242"/>
                <a:gd name="T36" fmla="*/ 87 w 183"/>
                <a:gd name="T37" fmla="*/ 186 h 242"/>
                <a:gd name="T38" fmla="*/ 160 w 183"/>
                <a:gd name="T39" fmla="*/ 107 h 242"/>
                <a:gd name="T40" fmla="*/ 83 w 183"/>
                <a:gd name="T41" fmla="*/ 27 h 242"/>
                <a:gd name="T42" fmla="*/ 83 w 183"/>
                <a:gd name="T43" fmla="*/ 13 h 242"/>
                <a:gd name="T44" fmla="*/ 85 w 183"/>
                <a:gd name="T45" fmla="*/ 10 h 242"/>
                <a:gd name="T46" fmla="*/ 176 w 183"/>
                <a:gd name="T47" fmla="*/ 107 h 242"/>
                <a:gd name="T48" fmla="*/ 80 w 183"/>
                <a:gd name="T49" fmla="*/ 33 h 242"/>
                <a:gd name="T50" fmla="*/ 154 w 183"/>
                <a:gd name="T51" fmla="*/ 107 h 242"/>
                <a:gd name="T52" fmla="*/ 153 w 183"/>
                <a:gd name="T53" fmla="*/ 109 h 242"/>
                <a:gd name="T54" fmla="*/ 77 w 183"/>
                <a:gd name="T55" fmla="*/ 123 h 242"/>
                <a:gd name="T56" fmla="*/ 9 w 183"/>
                <a:gd name="T57" fmla="*/ 91 h 242"/>
                <a:gd name="T58" fmla="*/ 80 w 183"/>
                <a:gd name="T59" fmla="*/ 33 h 242"/>
                <a:gd name="T60" fmla="*/ 7 w 183"/>
                <a:gd name="T61" fmla="*/ 107 h 242"/>
                <a:gd name="T62" fmla="*/ 7 w 183"/>
                <a:gd name="T63" fmla="*/ 100 h 242"/>
                <a:gd name="T64" fmla="*/ 76 w 183"/>
                <a:gd name="T65" fmla="*/ 129 h 242"/>
                <a:gd name="T66" fmla="*/ 99 w 183"/>
                <a:gd name="T67" fmla="*/ 131 h 242"/>
                <a:gd name="T68" fmla="*/ 153 w 183"/>
                <a:gd name="T69" fmla="*/ 118 h 242"/>
                <a:gd name="T70" fmla="*/ 80 w 183"/>
                <a:gd name="T71" fmla="*/ 180 h 242"/>
                <a:gd name="T72" fmla="*/ 7 w 183"/>
                <a:gd name="T73" fmla="*/ 10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242">
                  <a:moveTo>
                    <a:pt x="183" y="107"/>
                  </a:moveTo>
                  <a:cubicBezTo>
                    <a:pt x="183" y="52"/>
                    <a:pt x="140" y="7"/>
                    <a:pt x="86" y="4"/>
                  </a:cubicBezTo>
                  <a:cubicBezTo>
                    <a:pt x="84" y="1"/>
                    <a:pt x="82" y="0"/>
                    <a:pt x="80" y="0"/>
                  </a:cubicBezTo>
                  <a:cubicBezTo>
                    <a:pt x="76" y="0"/>
                    <a:pt x="73" y="3"/>
                    <a:pt x="73" y="7"/>
                  </a:cubicBezTo>
                  <a:cubicBezTo>
                    <a:pt x="73" y="9"/>
                    <a:pt x="74" y="12"/>
                    <a:pt x="76" y="13"/>
                  </a:cubicBezTo>
                  <a:cubicBezTo>
                    <a:pt x="76" y="27"/>
                    <a:pt x="76" y="27"/>
                    <a:pt x="76" y="27"/>
                  </a:cubicBezTo>
                  <a:cubicBezTo>
                    <a:pt x="34" y="29"/>
                    <a:pt x="0" y="64"/>
                    <a:pt x="0" y="107"/>
                  </a:cubicBezTo>
                  <a:cubicBezTo>
                    <a:pt x="0" y="148"/>
                    <a:pt x="32" y="182"/>
                    <a:pt x="72" y="186"/>
                  </a:cubicBezTo>
                  <a:cubicBezTo>
                    <a:pt x="72" y="218"/>
                    <a:pt x="72" y="218"/>
                    <a:pt x="72" y="218"/>
                  </a:cubicBezTo>
                  <a:cubicBezTo>
                    <a:pt x="46" y="218"/>
                    <a:pt x="46" y="218"/>
                    <a:pt x="46" y="218"/>
                  </a:cubicBezTo>
                  <a:cubicBezTo>
                    <a:pt x="46" y="242"/>
                    <a:pt x="46" y="242"/>
                    <a:pt x="46" y="242"/>
                  </a:cubicBezTo>
                  <a:cubicBezTo>
                    <a:pt x="113" y="242"/>
                    <a:pt x="113" y="242"/>
                    <a:pt x="113" y="242"/>
                  </a:cubicBezTo>
                  <a:cubicBezTo>
                    <a:pt x="113" y="218"/>
                    <a:pt x="113" y="218"/>
                    <a:pt x="113" y="218"/>
                  </a:cubicBezTo>
                  <a:cubicBezTo>
                    <a:pt x="87" y="218"/>
                    <a:pt x="87" y="218"/>
                    <a:pt x="87" y="218"/>
                  </a:cubicBezTo>
                  <a:cubicBezTo>
                    <a:pt x="87" y="210"/>
                    <a:pt x="87" y="210"/>
                    <a:pt x="87" y="210"/>
                  </a:cubicBezTo>
                  <a:cubicBezTo>
                    <a:pt x="141" y="206"/>
                    <a:pt x="183" y="161"/>
                    <a:pt x="183" y="107"/>
                  </a:cubicBezTo>
                  <a:close/>
                  <a:moveTo>
                    <a:pt x="176" y="107"/>
                  </a:moveTo>
                  <a:cubicBezTo>
                    <a:pt x="176" y="157"/>
                    <a:pt x="137" y="199"/>
                    <a:pt x="87" y="203"/>
                  </a:cubicBezTo>
                  <a:cubicBezTo>
                    <a:pt x="87" y="186"/>
                    <a:pt x="87" y="186"/>
                    <a:pt x="87" y="186"/>
                  </a:cubicBezTo>
                  <a:cubicBezTo>
                    <a:pt x="128" y="183"/>
                    <a:pt x="160" y="148"/>
                    <a:pt x="160" y="107"/>
                  </a:cubicBezTo>
                  <a:cubicBezTo>
                    <a:pt x="160" y="63"/>
                    <a:pt x="126" y="28"/>
                    <a:pt x="83" y="27"/>
                  </a:cubicBezTo>
                  <a:cubicBezTo>
                    <a:pt x="83" y="13"/>
                    <a:pt x="83" y="13"/>
                    <a:pt x="83" y="13"/>
                  </a:cubicBezTo>
                  <a:cubicBezTo>
                    <a:pt x="84" y="12"/>
                    <a:pt x="85" y="11"/>
                    <a:pt x="85" y="10"/>
                  </a:cubicBezTo>
                  <a:cubicBezTo>
                    <a:pt x="136" y="13"/>
                    <a:pt x="176" y="55"/>
                    <a:pt x="176" y="107"/>
                  </a:cubicBezTo>
                  <a:close/>
                  <a:moveTo>
                    <a:pt x="80" y="33"/>
                  </a:moveTo>
                  <a:cubicBezTo>
                    <a:pt x="121" y="33"/>
                    <a:pt x="154" y="66"/>
                    <a:pt x="154" y="107"/>
                  </a:cubicBezTo>
                  <a:cubicBezTo>
                    <a:pt x="154" y="108"/>
                    <a:pt x="154" y="109"/>
                    <a:pt x="153" y="109"/>
                  </a:cubicBezTo>
                  <a:cubicBezTo>
                    <a:pt x="150" y="112"/>
                    <a:pt x="127" y="129"/>
                    <a:pt x="77" y="123"/>
                  </a:cubicBezTo>
                  <a:cubicBezTo>
                    <a:pt x="32" y="117"/>
                    <a:pt x="13" y="97"/>
                    <a:pt x="9" y="91"/>
                  </a:cubicBezTo>
                  <a:cubicBezTo>
                    <a:pt x="16" y="58"/>
                    <a:pt x="45" y="33"/>
                    <a:pt x="80" y="33"/>
                  </a:cubicBezTo>
                  <a:close/>
                  <a:moveTo>
                    <a:pt x="7" y="107"/>
                  </a:moveTo>
                  <a:cubicBezTo>
                    <a:pt x="7" y="104"/>
                    <a:pt x="7" y="102"/>
                    <a:pt x="7" y="100"/>
                  </a:cubicBezTo>
                  <a:cubicBezTo>
                    <a:pt x="16" y="109"/>
                    <a:pt x="37" y="124"/>
                    <a:pt x="76" y="129"/>
                  </a:cubicBezTo>
                  <a:cubicBezTo>
                    <a:pt x="85" y="130"/>
                    <a:pt x="92" y="131"/>
                    <a:pt x="99" y="131"/>
                  </a:cubicBezTo>
                  <a:cubicBezTo>
                    <a:pt x="127" y="131"/>
                    <a:pt x="144" y="123"/>
                    <a:pt x="153" y="118"/>
                  </a:cubicBezTo>
                  <a:cubicBezTo>
                    <a:pt x="147" y="153"/>
                    <a:pt x="117" y="180"/>
                    <a:pt x="80" y="180"/>
                  </a:cubicBezTo>
                  <a:cubicBezTo>
                    <a:pt x="40" y="180"/>
                    <a:pt x="7" y="147"/>
                    <a:pt x="7"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6" name="smart phone"/>
          <p:cNvGrpSpPr/>
          <p:nvPr/>
        </p:nvGrpSpPr>
        <p:grpSpPr>
          <a:xfrm>
            <a:off x="2550917" y="2967329"/>
            <a:ext cx="280632" cy="493369"/>
            <a:chOff x="2414138" y="2698290"/>
            <a:chExt cx="280632" cy="493369"/>
          </a:xfrm>
        </p:grpSpPr>
        <p:sp>
          <p:nvSpPr>
            <p:cNvPr id="86" name="Freeform 83"/>
            <p:cNvSpPr>
              <a:spLocks/>
            </p:cNvSpPr>
            <p:nvPr/>
          </p:nvSpPr>
          <p:spPr bwMode="auto">
            <a:xfrm>
              <a:off x="2420173" y="2704325"/>
              <a:ext cx="268561" cy="481299"/>
            </a:xfrm>
            <a:custGeom>
              <a:avLst/>
              <a:gdLst>
                <a:gd name="T0" fmla="*/ 87 w 87"/>
                <a:gd name="T1" fmla="*/ 142 h 156"/>
                <a:gd name="T2" fmla="*/ 73 w 87"/>
                <a:gd name="T3" fmla="*/ 156 h 156"/>
                <a:gd name="T4" fmla="*/ 13 w 87"/>
                <a:gd name="T5" fmla="*/ 156 h 156"/>
                <a:gd name="T6" fmla="*/ 0 w 87"/>
                <a:gd name="T7" fmla="*/ 142 h 156"/>
                <a:gd name="T8" fmla="*/ 0 w 87"/>
                <a:gd name="T9" fmla="*/ 13 h 156"/>
                <a:gd name="T10" fmla="*/ 13 w 87"/>
                <a:gd name="T11" fmla="*/ 0 h 156"/>
                <a:gd name="T12" fmla="*/ 73 w 87"/>
                <a:gd name="T13" fmla="*/ 0 h 156"/>
                <a:gd name="T14" fmla="*/ 87 w 87"/>
                <a:gd name="T15" fmla="*/ 13 h 156"/>
                <a:gd name="T16" fmla="*/ 87 w 87"/>
                <a:gd name="T17" fmla="*/ 142 h 156"/>
                <a:gd name="T18" fmla="*/ 87 w 87"/>
                <a:gd name="T19"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56">
                  <a:moveTo>
                    <a:pt x="87" y="142"/>
                  </a:moveTo>
                  <a:cubicBezTo>
                    <a:pt x="87" y="149"/>
                    <a:pt x="80" y="156"/>
                    <a:pt x="73" y="156"/>
                  </a:cubicBezTo>
                  <a:cubicBezTo>
                    <a:pt x="13" y="156"/>
                    <a:pt x="13" y="156"/>
                    <a:pt x="13" y="156"/>
                  </a:cubicBezTo>
                  <a:cubicBezTo>
                    <a:pt x="7" y="156"/>
                    <a:pt x="0" y="149"/>
                    <a:pt x="0" y="142"/>
                  </a:cubicBezTo>
                  <a:cubicBezTo>
                    <a:pt x="0" y="13"/>
                    <a:pt x="0" y="13"/>
                    <a:pt x="0" y="13"/>
                  </a:cubicBezTo>
                  <a:cubicBezTo>
                    <a:pt x="0" y="5"/>
                    <a:pt x="7" y="0"/>
                    <a:pt x="13" y="0"/>
                  </a:cubicBezTo>
                  <a:cubicBezTo>
                    <a:pt x="73" y="0"/>
                    <a:pt x="73" y="0"/>
                    <a:pt x="73" y="0"/>
                  </a:cubicBezTo>
                  <a:cubicBezTo>
                    <a:pt x="80" y="0"/>
                    <a:pt x="87" y="5"/>
                    <a:pt x="87" y="13"/>
                  </a:cubicBezTo>
                  <a:cubicBezTo>
                    <a:pt x="87" y="142"/>
                    <a:pt x="87" y="142"/>
                    <a:pt x="87" y="142"/>
                  </a:cubicBezTo>
                  <a:cubicBezTo>
                    <a:pt x="87" y="142"/>
                    <a:pt x="87" y="142"/>
                    <a:pt x="87" y="14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4"/>
            <p:cNvSpPr>
              <a:spLocks noEditPoints="1"/>
            </p:cNvSpPr>
            <p:nvPr/>
          </p:nvSpPr>
          <p:spPr bwMode="auto">
            <a:xfrm>
              <a:off x="2414138" y="2698290"/>
              <a:ext cx="280632" cy="493369"/>
            </a:xfrm>
            <a:custGeom>
              <a:avLst/>
              <a:gdLst>
                <a:gd name="T0" fmla="*/ 75 w 91"/>
                <a:gd name="T1" fmla="*/ 160 h 160"/>
                <a:gd name="T2" fmla="*/ 15 w 91"/>
                <a:gd name="T3" fmla="*/ 160 h 160"/>
                <a:gd name="T4" fmla="*/ 0 w 91"/>
                <a:gd name="T5" fmla="*/ 144 h 160"/>
                <a:gd name="T6" fmla="*/ 0 w 91"/>
                <a:gd name="T7" fmla="*/ 15 h 160"/>
                <a:gd name="T8" fmla="*/ 15 w 91"/>
                <a:gd name="T9" fmla="*/ 0 h 160"/>
                <a:gd name="T10" fmla="*/ 75 w 91"/>
                <a:gd name="T11" fmla="*/ 0 h 160"/>
                <a:gd name="T12" fmla="*/ 91 w 91"/>
                <a:gd name="T13" fmla="*/ 15 h 160"/>
                <a:gd name="T14" fmla="*/ 91 w 91"/>
                <a:gd name="T15" fmla="*/ 144 h 160"/>
                <a:gd name="T16" fmla="*/ 75 w 91"/>
                <a:gd name="T17" fmla="*/ 160 h 160"/>
                <a:gd name="T18" fmla="*/ 15 w 91"/>
                <a:gd name="T19" fmla="*/ 4 h 160"/>
                <a:gd name="T20" fmla="*/ 4 w 91"/>
                <a:gd name="T21" fmla="*/ 15 h 160"/>
                <a:gd name="T22" fmla="*/ 4 w 91"/>
                <a:gd name="T23" fmla="*/ 144 h 160"/>
                <a:gd name="T24" fmla="*/ 15 w 91"/>
                <a:gd name="T25" fmla="*/ 156 h 160"/>
                <a:gd name="T26" fmla="*/ 75 w 91"/>
                <a:gd name="T27" fmla="*/ 156 h 160"/>
                <a:gd name="T28" fmla="*/ 86 w 91"/>
                <a:gd name="T29" fmla="*/ 144 h 160"/>
                <a:gd name="T30" fmla="*/ 86 w 91"/>
                <a:gd name="T31" fmla="*/ 15 h 160"/>
                <a:gd name="T32" fmla="*/ 75 w 91"/>
                <a:gd name="T33" fmla="*/ 4 h 160"/>
                <a:gd name="T34" fmla="*/ 15 w 91"/>
                <a:gd name="T3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0">
                  <a:moveTo>
                    <a:pt x="75" y="160"/>
                  </a:moveTo>
                  <a:cubicBezTo>
                    <a:pt x="15" y="160"/>
                    <a:pt x="15" y="160"/>
                    <a:pt x="15" y="160"/>
                  </a:cubicBezTo>
                  <a:cubicBezTo>
                    <a:pt x="8" y="160"/>
                    <a:pt x="0" y="152"/>
                    <a:pt x="0" y="144"/>
                  </a:cubicBezTo>
                  <a:cubicBezTo>
                    <a:pt x="0" y="15"/>
                    <a:pt x="0" y="15"/>
                    <a:pt x="0" y="15"/>
                  </a:cubicBezTo>
                  <a:cubicBezTo>
                    <a:pt x="0" y="6"/>
                    <a:pt x="8" y="0"/>
                    <a:pt x="15" y="0"/>
                  </a:cubicBezTo>
                  <a:cubicBezTo>
                    <a:pt x="75" y="0"/>
                    <a:pt x="75" y="0"/>
                    <a:pt x="75" y="0"/>
                  </a:cubicBezTo>
                  <a:cubicBezTo>
                    <a:pt x="83" y="0"/>
                    <a:pt x="91" y="6"/>
                    <a:pt x="91" y="15"/>
                  </a:cubicBezTo>
                  <a:cubicBezTo>
                    <a:pt x="91" y="144"/>
                    <a:pt x="91" y="144"/>
                    <a:pt x="91" y="144"/>
                  </a:cubicBezTo>
                  <a:cubicBezTo>
                    <a:pt x="91" y="152"/>
                    <a:pt x="83" y="160"/>
                    <a:pt x="75" y="160"/>
                  </a:cubicBezTo>
                  <a:close/>
                  <a:moveTo>
                    <a:pt x="15" y="4"/>
                  </a:moveTo>
                  <a:cubicBezTo>
                    <a:pt x="10" y="4"/>
                    <a:pt x="4" y="8"/>
                    <a:pt x="4" y="15"/>
                  </a:cubicBezTo>
                  <a:cubicBezTo>
                    <a:pt x="4" y="144"/>
                    <a:pt x="4" y="144"/>
                    <a:pt x="4" y="144"/>
                  </a:cubicBezTo>
                  <a:cubicBezTo>
                    <a:pt x="4" y="150"/>
                    <a:pt x="10" y="156"/>
                    <a:pt x="15" y="156"/>
                  </a:cubicBezTo>
                  <a:cubicBezTo>
                    <a:pt x="75" y="156"/>
                    <a:pt x="75" y="156"/>
                    <a:pt x="75" y="156"/>
                  </a:cubicBezTo>
                  <a:cubicBezTo>
                    <a:pt x="81" y="156"/>
                    <a:pt x="86" y="150"/>
                    <a:pt x="86" y="144"/>
                  </a:cubicBezTo>
                  <a:cubicBezTo>
                    <a:pt x="86" y="15"/>
                    <a:pt x="86" y="15"/>
                    <a:pt x="86" y="15"/>
                  </a:cubicBezTo>
                  <a:cubicBezTo>
                    <a:pt x="86" y="8"/>
                    <a:pt x="81" y="4"/>
                    <a:pt x="75" y="4"/>
                  </a:cubicBezTo>
                  <a:lnTo>
                    <a:pt x="1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5"/>
            <p:cNvSpPr>
              <a:spLocks/>
            </p:cNvSpPr>
            <p:nvPr/>
          </p:nvSpPr>
          <p:spPr bwMode="auto">
            <a:xfrm>
              <a:off x="2460910" y="2760150"/>
              <a:ext cx="187088" cy="324387"/>
            </a:xfrm>
            <a:custGeom>
              <a:avLst/>
              <a:gdLst>
                <a:gd name="T0" fmla="*/ 0 w 124"/>
                <a:gd name="T1" fmla="*/ 0 h 215"/>
                <a:gd name="T2" fmla="*/ 124 w 124"/>
                <a:gd name="T3" fmla="*/ 0 h 215"/>
                <a:gd name="T4" fmla="*/ 124 w 124"/>
                <a:gd name="T5" fmla="*/ 215 h 215"/>
                <a:gd name="T6" fmla="*/ 0 w 124"/>
                <a:gd name="T7" fmla="*/ 215 h 215"/>
                <a:gd name="T8" fmla="*/ 0 w 124"/>
                <a:gd name="T9" fmla="*/ 0 h 215"/>
                <a:gd name="T10" fmla="*/ 0 w 124"/>
                <a:gd name="T11" fmla="*/ 0 h 215"/>
              </a:gdLst>
              <a:ahLst/>
              <a:cxnLst>
                <a:cxn ang="0">
                  <a:pos x="T0" y="T1"/>
                </a:cxn>
                <a:cxn ang="0">
                  <a:pos x="T2" y="T3"/>
                </a:cxn>
                <a:cxn ang="0">
                  <a:pos x="T4" y="T5"/>
                </a:cxn>
                <a:cxn ang="0">
                  <a:pos x="T6" y="T7"/>
                </a:cxn>
                <a:cxn ang="0">
                  <a:pos x="T8" y="T9"/>
                </a:cxn>
                <a:cxn ang="0">
                  <a:pos x="T10" y="T11"/>
                </a:cxn>
              </a:cxnLst>
              <a:rect l="0" t="0" r="r" b="b"/>
              <a:pathLst>
                <a:path w="124" h="215">
                  <a:moveTo>
                    <a:pt x="0" y="0"/>
                  </a:moveTo>
                  <a:lnTo>
                    <a:pt x="124" y="0"/>
                  </a:lnTo>
                  <a:lnTo>
                    <a:pt x="124" y="215"/>
                  </a:lnTo>
                  <a:lnTo>
                    <a:pt x="0" y="21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6"/>
            <p:cNvSpPr>
              <a:spLocks noEditPoints="1"/>
            </p:cNvSpPr>
            <p:nvPr/>
          </p:nvSpPr>
          <p:spPr bwMode="auto">
            <a:xfrm>
              <a:off x="2454875" y="2754115"/>
              <a:ext cx="196140" cy="333439"/>
            </a:xfrm>
            <a:custGeom>
              <a:avLst/>
              <a:gdLst>
                <a:gd name="T0" fmla="*/ 63 w 64"/>
                <a:gd name="T1" fmla="*/ 108 h 108"/>
                <a:gd name="T2" fmla="*/ 2 w 64"/>
                <a:gd name="T3" fmla="*/ 108 h 108"/>
                <a:gd name="T4" fmla="*/ 0 w 64"/>
                <a:gd name="T5" fmla="*/ 107 h 108"/>
                <a:gd name="T6" fmla="*/ 0 w 64"/>
                <a:gd name="T7" fmla="*/ 2 h 108"/>
                <a:gd name="T8" fmla="*/ 2 w 64"/>
                <a:gd name="T9" fmla="*/ 0 h 108"/>
                <a:gd name="T10" fmla="*/ 63 w 64"/>
                <a:gd name="T11" fmla="*/ 0 h 108"/>
                <a:gd name="T12" fmla="*/ 64 w 64"/>
                <a:gd name="T13" fmla="*/ 2 h 108"/>
                <a:gd name="T14" fmla="*/ 64 w 64"/>
                <a:gd name="T15" fmla="*/ 107 h 108"/>
                <a:gd name="T16" fmla="*/ 63 w 64"/>
                <a:gd name="T17" fmla="*/ 108 h 108"/>
                <a:gd name="T18" fmla="*/ 3 w 64"/>
                <a:gd name="T19" fmla="*/ 105 h 108"/>
                <a:gd name="T20" fmla="*/ 62 w 64"/>
                <a:gd name="T21" fmla="*/ 105 h 108"/>
                <a:gd name="T22" fmla="*/ 62 w 64"/>
                <a:gd name="T23" fmla="*/ 3 h 108"/>
                <a:gd name="T24" fmla="*/ 3 w 64"/>
                <a:gd name="T25" fmla="*/ 3 h 108"/>
                <a:gd name="T26" fmla="*/ 3 w 64"/>
                <a:gd name="T27" fmla="*/ 10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8">
                  <a:moveTo>
                    <a:pt x="63" y="108"/>
                  </a:moveTo>
                  <a:cubicBezTo>
                    <a:pt x="2" y="108"/>
                    <a:pt x="2" y="108"/>
                    <a:pt x="2" y="108"/>
                  </a:cubicBezTo>
                  <a:cubicBezTo>
                    <a:pt x="1" y="108"/>
                    <a:pt x="0" y="107"/>
                    <a:pt x="0" y="107"/>
                  </a:cubicBezTo>
                  <a:cubicBezTo>
                    <a:pt x="0" y="2"/>
                    <a:pt x="0" y="2"/>
                    <a:pt x="0" y="2"/>
                  </a:cubicBezTo>
                  <a:cubicBezTo>
                    <a:pt x="0" y="1"/>
                    <a:pt x="1" y="0"/>
                    <a:pt x="2" y="0"/>
                  </a:cubicBezTo>
                  <a:cubicBezTo>
                    <a:pt x="63" y="0"/>
                    <a:pt x="63" y="0"/>
                    <a:pt x="63" y="0"/>
                  </a:cubicBezTo>
                  <a:cubicBezTo>
                    <a:pt x="64" y="0"/>
                    <a:pt x="64" y="1"/>
                    <a:pt x="64" y="2"/>
                  </a:cubicBezTo>
                  <a:cubicBezTo>
                    <a:pt x="64" y="107"/>
                    <a:pt x="64" y="107"/>
                    <a:pt x="64" y="107"/>
                  </a:cubicBezTo>
                  <a:cubicBezTo>
                    <a:pt x="64" y="107"/>
                    <a:pt x="64" y="108"/>
                    <a:pt x="63" y="108"/>
                  </a:cubicBezTo>
                  <a:close/>
                  <a:moveTo>
                    <a:pt x="3" y="105"/>
                  </a:moveTo>
                  <a:cubicBezTo>
                    <a:pt x="62" y="105"/>
                    <a:pt x="62" y="105"/>
                    <a:pt x="62" y="105"/>
                  </a:cubicBezTo>
                  <a:cubicBezTo>
                    <a:pt x="62" y="3"/>
                    <a:pt x="62" y="3"/>
                    <a:pt x="62" y="3"/>
                  </a:cubicBezTo>
                  <a:cubicBezTo>
                    <a:pt x="3" y="3"/>
                    <a:pt x="3" y="3"/>
                    <a:pt x="3" y="3"/>
                  </a:cubicBezTo>
                  <a:lnTo>
                    <a:pt x="3"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Oval 87"/>
            <p:cNvSpPr>
              <a:spLocks noChangeArrowheads="1"/>
            </p:cNvSpPr>
            <p:nvPr/>
          </p:nvSpPr>
          <p:spPr bwMode="auto">
            <a:xfrm>
              <a:off x="2531823" y="3105659"/>
              <a:ext cx="45263" cy="497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1" name="your text goes here"/>
          <p:cNvSpPr txBox="1"/>
          <p:nvPr/>
        </p:nvSpPr>
        <p:spPr>
          <a:xfrm>
            <a:off x="4378043" y="4754498"/>
            <a:ext cx="7669178" cy="1384995"/>
          </a:xfrm>
          <a:prstGeom prst="rect">
            <a:avLst/>
          </a:prstGeom>
          <a:noFill/>
        </p:spPr>
        <p:txBody>
          <a:bodyPr wrap="square" rtlCol="0">
            <a:spAutoFit/>
          </a:bodyPr>
          <a:lstStyle/>
          <a:p>
            <a:pPr algn="r"/>
            <a:r>
              <a:rPr lang="bg-BG" sz="2800" b="1" dirty="0">
                <a:solidFill>
                  <a:schemeClr val="tx1">
                    <a:lumMod val="85000"/>
                    <a:lumOff val="15000"/>
                  </a:schemeClr>
                </a:solidFill>
                <a:latin typeface="+mj-lt"/>
              </a:rPr>
              <a:t>Наставляваният е този, който се стреми да учи и да се развива с напътствията на по-опитен или знаещ човек</a:t>
            </a:r>
            <a:r>
              <a:rPr lang="en-US" sz="2800" b="1" dirty="0">
                <a:solidFill>
                  <a:schemeClr val="tx1">
                    <a:lumMod val="85000"/>
                    <a:lumOff val="15000"/>
                  </a:schemeClr>
                </a:solidFill>
                <a:latin typeface="+mj-lt"/>
              </a:rPr>
              <a:t>.</a:t>
            </a:r>
            <a:endParaRPr lang="en-US" sz="2800" b="1" dirty="0">
              <a:solidFill>
                <a:schemeClr val="tx1">
                  <a:lumMod val="85000"/>
                  <a:lumOff val="15000"/>
                </a:schemeClr>
              </a:solidFill>
            </a:endParaRPr>
          </a:p>
        </p:txBody>
      </p:sp>
      <p:sp>
        <p:nvSpPr>
          <p:cNvPr id="108" name="icon"/>
          <p:cNvSpPr txBox="1"/>
          <p:nvPr/>
        </p:nvSpPr>
        <p:spPr>
          <a:xfrm>
            <a:off x="4287516" y="3878899"/>
            <a:ext cx="7888691" cy="646331"/>
          </a:xfrm>
          <a:prstGeom prst="rect">
            <a:avLst/>
          </a:prstGeom>
          <a:noFill/>
        </p:spPr>
        <p:txBody>
          <a:bodyPr wrap="square" rtlCol="0">
            <a:spAutoFit/>
          </a:bodyPr>
          <a:lstStyle/>
          <a:p>
            <a:pPr algn="r"/>
            <a:r>
              <a:rPr lang="bg-BG" sz="3600" b="1" dirty="0">
                <a:solidFill>
                  <a:schemeClr val="accent5"/>
                </a:solidFill>
              </a:rPr>
              <a:t>Определение за Наставляван</a:t>
            </a:r>
            <a:endParaRPr lang="en-US" sz="3600" b="1" dirty="0">
              <a:solidFill>
                <a:schemeClr val="accent5"/>
              </a:solidFill>
            </a:endParaRPr>
          </a:p>
        </p:txBody>
      </p:sp>
      <p:sp>
        <p:nvSpPr>
          <p:cNvPr id="104" name="speech bubble"/>
          <p:cNvSpPr>
            <a:spLocks/>
          </p:cNvSpPr>
          <p:nvPr/>
        </p:nvSpPr>
        <p:spPr bwMode="auto">
          <a:xfrm>
            <a:off x="3060507" y="3562444"/>
            <a:ext cx="314578" cy="317445"/>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speech bubble"/>
          <p:cNvSpPr>
            <a:spLocks/>
          </p:cNvSpPr>
          <p:nvPr/>
        </p:nvSpPr>
        <p:spPr bwMode="auto">
          <a:xfrm>
            <a:off x="4306376" y="2378907"/>
            <a:ext cx="314578" cy="317445"/>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7" name="people"/>
          <p:cNvGrpSpPr/>
          <p:nvPr/>
        </p:nvGrpSpPr>
        <p:grpSpPr>
          <a:xfrm>
            <a:off x="2911581" y="2439086"/>
            <a:ext cx="549191" cy="308262"/>
            <a:chOff x="4811577" y="1568220"/>
            <a:chExt cx="647265" cy="434526"/>
          </a:xfrm>
        </p:grpSpPr>
        <p:sp>
          <p:nvSpPr>
            <p:cNvPr id="109"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 name="people"/>
          <p:cNvGrpSpPr/>
          <p:nvPr/>
        </p:nvGrpSpPr>
        <p:grpSpPr>
          <a:xfrm>
            <a:off x="2774216" y="1044396"/>
            <a:ext cx="549191" cy="308262"/>
            <a:chOff x="4811577" y="1568220"/>
            <a:chExt cx="647265" cy="434526"/>
          </a:xfrm>
        </p:grpSpPr>
        <p:sp>
          <p:nvSpPr>
            <p:cNvPr id="114"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21804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77" name="teal rectangle"/>
          <p:cNvSpPr/>
          <p:nvPr/>
        </p:nvSpPr>
        <p:spPr>
          <a:xfrm>
            <a:off x="9672735" y="0"/>
            <a:ext cx="2156357" cy="68580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l rectangle"/>
          <p:cNvSpPr/>
          <p:nvPr/>
        </p:nvSpPr>
        <p:spPr>
          <a:xfrm>
            <a:off x="7349412" y="0"/>
            <a:ext cx="2156357" cy="68580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al rectangle"/>
          <p:cNvSpPr/>
          <p:nvPr/>
        </p:nvSpPr>
        <p:spPr>
          <a:xfrm>
            <a:off x="5017328" y="0"/>
            <a:ext cx="2156357" cy="68580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al rectangle"/>
          <p:cNvSpPr/>
          <p:nvPr/>
        </p:nvSpPr>
        <p:spPr>
          <a:xfrm>
            <a:off x="2680995" y="0"/>
            <a:ext cx="2156357" cy="68580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al rectangle"/>
          <p:cNvSpPr/>
          <p:nvPr/>
        </p:nvSpPr>
        <p:spPr>
          <a:xfrm>
            <a:off x="367813" y="12520"/>
            <a:ext cx="2156357" cy="68580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al rectangle"/>
          <p:cNvSpPr/>
          <p:nvPr/>
        </p:nvSpPr>
        <p:spPr>
          <a:xfrm>
            <a:off x="3048" y="5123703"/>
            <a:ext cx="12188952" cy="1730114"/>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11" name="icon details"/>
          <p:cNvSpPr txBox="1"/>
          <p:nvPr/>
        </p:nvSpPr>
        <p:spPr>
          <a:xfrm>
            <a:off x="138550" y="5252528"/>
            <a:ext cx="9932882" cy="830997"/>
          </a:xfrm>
          <a:prstGeom prst="rect">
            <a:avLst/>
          </a:prstGeom>
          <a:noFill/>
        </p:spPr>
        <p:txBody>
          <a:bodyPr wrap="square" rtlCol="0">
            <a:spAutoFit/>
          </a:bodyPr>
          <a:lstStyle/>
          <a:p>
            <a:r>
              <a:rPr lang="bg-BG" sz="4800" b="1" dirty="0">
                <a:solidFill>
                  <a:schemeClr val="tx1">
                    <a:lumMod val="85000"/>
                    <a:lumOff val="15000"/>
                  </a:schemeClr>
                </a:solidFill>
                <a:latin typeface="+mj-lt"/>
              </a:rPr>
              <a:t>МИТОВЕ за</a:t>
            </a:r>
            <a:r>
              <a:rPr lang="en-US" sz="4800" b="1" dirty="0">
                <a:solidFill>
                  <a:schemeClr val="tx1">
                    <a:lumMod val="85000"/>
                    <a:lumOff val="15000"/>
                  </a:schemeClr>
                </a:solidFill>
                <a:latin typeface="+mj-lt"/>
              </a:rPr>
              <a:t> </a:t>
            </a:r>
            <a:r>
              <a:rPr lang="bg-BG" sz="4800" b="1" dirty="0">
                <a:solidFill>
                  <a:schemeClr val="tx1">
                    <a:lumMod val="85000"/>
                    <a:lumOff val="15000"/>
                  </a:schemeClr>
                </a:solidFill>
                <a:latin typeface="+mj-lt"/>
              </a:rPr>
              <a:t>Менторството</a:t>
            </a:r>
            <a:endParaRPr lang="en-US" sz="3200" b="1" dirty="0">
              <a:solidFill>
                <a:schemeClr val="tx1">
                  <a:lumMod val="85000"/>
                  <a:lumOff val="15000"/>
                </a:schemeClr>
              </a:solidFill>
            </a:endParaRPr>
          </a:p>
        </p:txBody>
      </p:sp>
      <p:sp>
        <p:nvSpPr>
          <p:cNvPr id="38" name="global text"/>
          <p:cNvSpPr txBox="1"/>
          <p:nvPr/>
        </p:nvSpPr>
        <p:spPr>
          <a:xfrm>
            <a:off x="414512" y="1475812"/>
            <a:ext cx="2079820" cy="2246769"/>
          </a:xfrm>
          <a:prstGeom prst="rect">
            <a:avLst/>
          </a:prstGeom>
          <a:noFill/>
        </p:spPr>
        <p:txBody>
          <a:bodyPr wrap="square" rtlCol="0">
            <a:spAutoFit/>
          </a:bodyPr>
          <a:lstStyle/>
          <a:p>
            <a:pPr algn="ctr"/>
            <a:r>
              <a:rPr lang="bg-BG" sz="2800" b="1" dirty="0">
                <a:solidFill>
                  <a:schemeClr val="bg1">
                    <a:alpha val="88000"/>
                  </a:schemeClr>
                </a:solidFill>
                <a:latin typeface="+mj-lt"/>
              </a:rPr>
              <a:t>Осъщест-вява се само лице в лице</a:t>
            </a:r>
            <a:endParaRPr lang="en-US" sz="2800" dirty="0">
              <a:solidFill>
                <a:schemeClr val="bg1">
                  <a:alpha val="88000"/>
                </a:schemeClr>
              </a:solidFill>
            </a:endParaRPr>
          </a:p>
        </p:txBody>
      </p:sp>
      <p:sp>
        <p:nvSpPr>
          <p:cNvPr id="69" name="global text"/>
          <p:cNvSpPr txBox="1"/>
          <p:nvPr/>
        </p:nvSpPr>
        <p:spPr>
          <a:xfrm>
            <a:off x="2550841" y="1484607"/>
            <a:ext cx="2416665" cy="1523494"/>
          </a:xfrm>
          <a:prstGeom prst="rect">
            <a:avLst/>
          </a:prstGeom>
          <a:noFill/>
        </p:spPr>
        <p:txBody>
          <a:bodyPr wrap="square" rtlCol="0">
            <a:spAutoFit/>
          </a:bodyPr>
          <a:lstStyle/>
          <a:p>
            <a:pPr algn="ctr"/>
            <a:r>
              <a:rPr lang="bg-BG" sz="3100" b="1" dirty="0">
                <a:solidFill>
                  <a:schemeClr val="bg1">
                    <a:alpha val="88000"/>
                  </a:schemeClr>
                </a:solidFill>
                <a:latin typeface="+mj-lt"/>
              </a:rPr>
              <a:t>Винаги е дълго-срочно</a:t>
            </a:r>
            <a:endParaRPr lang="en-US" sz="3100" dirty="0">
              <a:solidFill>
                <a:schemeClr val="bg1">
                  <a:alpha val="88000"/>
                </a:schemeClr>
              </a:solidFill>
            </a:endParaRPr>
          </a:p>
        </p:txBody>
      </p:sp>
      <p:sp>
        <p:nvSpPr>
          <p:cNvPr id="73" name="global text"/>
          <p:cNvSpPr txBox="1"/>
          <p:nvPr/>
        </p:nvSpPr>
        <p:spPr>
          <a:xfrm>
            <a:off x="4887174" y="1484607"/>
            <a:ext cx="2416665" cy="2062103"/>
          </a:xfrm>
          <a:prstGeom prst="rect">
            <a:avLst/>
          </a:prstGeom>
          <a:noFill/>
        </p:spPr>
        <p:txBody>
          <a:bodyPr wrap="square" rtlCol="0">
            <a:spAutoFit/>
          </a:bodyPr>
          <a:lstStyle/>
          <a:p>
            <a:pPr algn="ctr"/>
            <a:r>
              <a:rPr lang="bg-BG" sz="3200" b="1" dirty="0">
                <a:solidFill>
                  <a:schemeClr val="bg1">
                    <a:alpha val="88000"/>
                  </a:schemeClr>
                </a:solidFill>
                <a:latin typeface="+mj-lt"/>
              </a:rPr>
              <a:t>Ментори-те трябва да са по-възрастни</a:t>
            </a:r>
            <a:endParaRPr lang="en-US" sz="3600" dirty="0">
              <a:solidFill>
                <a:schemeClr val="bg1">
                  <a:alpha val="88000"/>
                </a:schemeClr>
              </a:solidFill>
            </a:endParaRPr>
          </a:p>
        </p:txBody>
      </p:sp>
      <p:sp>
        <p:nvSpPr>
          <p:cNvPr id="79" name="global text"/>
          <p:cNvSpPr txBox="1"/>
          <p:nvPr/>
        </p:nvSpPr>
        <p:spPr>
          <a:xfrm>
            <a:off x="7263799" y="1484607"/>
            <a:ext cx="2416665" cy="1631216"/>
          </a:xfrm>
          <a:prstGeom prst="rect">
            <a:avLst/>
          </a:prstGeom>
          <a:noFill/>
        </p:spPr>
        <p:txBody>
          <a:bodyPr wrap="square" rtlCol="0">
            <a:spAutoFit/>
          </a:bodyPr>
          <a:lstStyle/>
          <a:p>
            <a:pPr algn="ctr"/>
            <a:r>
              <a:rPr lang="bg-BG" sz="3200" b="1" dirty="0">
                <a:solidFill>
                  <a:schemeClr val="bg1">
                    <a:alpha val="88000"/>
                  </a:schemeClr>
                </a:solidFill>
                <a:latin typeface="+mj-lt"/>
              </a:rPr>
              <a:t>Ментор-ството е </a:t>
            </a:r>
          </a:p>
          <a:p>
            <a:pPr algn="ctr"/>
            <a:r>
              <a:rPr lang="bg-BG" sz="3200" b="1" dirty="0">
                <a:solidFill>
                  <a:schemeClr val="bg1">
                    <a:alpha val="88000"/>
                  </a:schemeClr>
                </a:solidFill>
                <a:latin typeface="+mj-lt"/>
              </a:rPr>
              <a:t>рядкост</a:t>
            </a:r>
            <a:endParaRPr lang="en-US" sz="3600" dirty="0">
              <a:solidFill>
                <a:schemeClr val="bg1">
                  <a:alpha val="88000"/>
                </a:schemeClr>
              </a:solidFill>
            </a:endParaRPr>
          </a:p>
        </p:txBody>
      </p:sp>
      <p:sp>
        <p:nvSpPr>
          <p:cNvPr id="80" name="global text"/>
          <p:cNvSpPr txBox="1"/>
          <p:nvPr/>
        </p:nvSpPr>
        <p:spPr>
          <a:xfrm>
            <a:off x="9724339" y="1475812"/>
            <a:ext cx="2053149" cy="2062103"/>
          </a:xfrm>
          <a:prstGeom prst="rect">
            <a:avLst/>
          </a:prstGeom>
          <a:noFill/>
        </p:spPr>
        <p:txBody>
          <a:bodyPr wrap="square" rtlCol="0">
            <a:spAutoFit/>
          </a:bodyPr>
          <a:lstStyle/>
          <a:p>
            <a:pPr algn="ctr"/>
            <a:r>
              <a:rPr lang="bg-BG" sz="3200" b="1" dirty="0">
                <a:solidFill>
                  <a:schemeClr val="bg1">
                    <a:alpha val="88000"/>
                  </a:schemeClr>
                </a:solidFill>
                <a:latin typeface="+mj-lt"/>
              </a:rPr>
              <a:t>Няма ползи за Менто-</a:t>
            </a:r>
          </a:p>
          <a:p>
            <a:pPr algn="ctr"/>
            <a:r>
              <a:rPr lang="bg-BG" sz="3200" b="1" dirty="0">
                <a:solidFill>
                  <a:schemeClr val="bg1">
                    <a:alpha val="88000"/>
                  </a:schemeClr>
                </a:solidFill>
                <a:latin typeface="+mj-lt"/>
              </a:rPr>
              <a:t>рите</a:t>
            </a:r>
            <a:endParaRPr lang="en-US" sz="3600" dirty="0">
              <a:solidFill>
                <a:schemeClr val="bg1">
                  <a:alpha val="88000"/>
                </a:schemeClr>
              </a:solidFill>
            </a:endParaRPr>
          </a:p>
        </p:txBody>
      </p:sp>
      <p:grpSp>
        <p:nvGrpSpPr>
          <p:cNvPr id="81" name="people icon group"/>
          <p:cNvGrpSpPr/>
          <p:nvPr/>
        </p:nvGrpSpPr>
        <p:grpSpPr>
          <a:xfrm>
            <a:off x="9093968" y="3800583"/>
            <a:ext cx="2634497" cy="2629764"/>
            <a:chOff x="5395665" y="2560122"/>
            <a:chExt cx="1471859" cy="1469215"/>
          </a:xfrm>
        </p:grpSpPr>
        <p:sp>
          <p:nvSpPr>
            <p:cNvPr id="82" name="circle"/>
            <p:cNvSpPr>
              <a:spLocks noChangeArrowheads="1"/>
            </p:cNvSpPr>
            <p:nvPr/>
          </p:nvSpPr>
          <p:spPr bwMode="auto">
            <a:xfrm>
              <a:off x="5395665" y="2560122"/>
              <a:ext cx="1471859" cy="1469215"/>
            </a:xfrm>
            <a:prstGeom prst="ellipse">
              <a:avLst/>
            </a:prstGeom>
            <a:solidFill>
              <a:schemeClr val="accent6">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6" name="people"/>
            <p:cNvGrpSpPr/>
            <p:nvPr/>
          </p:nvGrpSpPr>
          <p:grpSpPr>
            <a:xfrm>
              <a:off x="5564782" y="2858723"/>
              <a:ext cx="1133624" cy="761032"/>
              <a:chOff x="4811577" y="1568220"/>
              <a:chExt cx="647265" cy="434526"/>
            </a:xfrm>
          </p:grpSpPr>
          <p:sp>
            <p:nvSpPr>
              <p:cNvPr id="87"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89" name="circle"/>
          <p:cNvSpPr>
            <a:spLocks noChangeArrowheads="1"/>
          </p:cNvSpPr>
          <p:nvPr/>
        </p:nvSpPr>
        <p:spPr bwMode="auto">
          <a:xfrm>
            <a:off x="1025798" y="117882"/>
            <a:ext cx="840387" cy="838877"/>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pPr algn="ctr"/>
            <a:r>
              <a:rPr lang="en-US" sz="3200" b="1" dirty="0">
                <a:solidFill>
                  <a:schemeClr val="bg1"/>
                </a:solidFill>
              </a:rPr>
              <a:t>1</a:t>
            </a:r>
          </a:p>
        </p:txBody>
      </p:sp>
      <p:sp>
        <p:nvSpPr>
          <p:cNvPr id="90" name="circle"/>
          <p:cNvSpPr>
            <a:spLocks noChangeArrowheads="1"/>
          </p:cNvSpPr>
          <p:nvPr/>
        </p:nvSpPr>
        <p:spPr bwMode="auto">
          <a:xfrm>
            <a:off x="3338980" y="117882"/>
            <a:ext cx="840387" cy="838877"/>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pPr algn="ctr"/>
            <a:r>
              <a:rPr lang="en-US" sz="3200" b="1" dirty="0">
                <a:solidFill>
                  <a:schemeClr val="bg1"/>
                </a:solidFill>
              </a:rPr>
              <a:t>2</a:t>
            </a:r>
          </a:p>
        </p:txBody>
      </p:sp>
      <p:sp>
        <p:nvSpPr>
          <p:cNvPr id="94" name="circle"/>
          <p:cNvSpPr>
            <a:spLocks noChangeArrowheads="1"/>
          </p:cNvSpPr>
          <p:nvPr/>
        </p:nvSpPr>
        <p:spPr bwMode="auto">
          <a:xfrm>
            <a:off x="5675313" y="117882"/>
            <a:ext cx="840387" cy="838877"/>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pPr algn="ctr"/>
            <a:r>
              <a:rPr lang="en-US" sz="3200" b="1" dirty="0">
                <a:solidFill>
                  <a:schemeClr val="bg1"/>
                </a:solidFill>
              </a:rPr>
              <a:t>3</a:t>
            </a:r>
          </a:p>
        </p:txBody>
      </p:sp>
      <p:sp>
        <p:nvSpPr>
          <p:cNvPr id="95" name="circle"/>
          <p:cNvSpPr>
            <a:spLocks noChangeArrowheads="1"/>
          </p:cNvSpPr>
          <p:nvPr/>
        </p:nvSpPr>
        <p:spPr bwMode="auto">
          <a:xfrm>
            <a:off x="8051937" y="121660"/>
            <a:ext cx="840387" cy="838877"/>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pPr algn="ctr"/>
            <a:r>
              <a:rPr lang="en-US" sz="3200" b="1" dirty="0">
                <a:solidFill>
                  <a:schemeClr val="bg1"/>
                </a:solidFill>
              </a:rPr>
              <a:t>4</a:t>
            </a:r>
          </a:p>
        </p:txBody>
      </p:sp>
      <p:sp>
        <p:nvSpPr>
          <p:cNvPr id="96" name="circle"/>
          <p:cNvSpPr>
            <a:spLocks noChangeArrowheads="1"/>
          </p:cNvSpPr>
          <p:nvPr/>
        </p:nvSpPr>
        <p:spPr bwMode="auto">
          <a:xfrm>
            <a:off x="10330720" y="117882"/>
            <a:ext cx="840387" cy="838877"/>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pPr algn="ctr"/>
            <a:r>
              <a:rPr lang="en-US" sz="3200" b="1" dirty="0">
                <a:solidFill>
                  <a:schemeClr val="bg1"/>
                </a:solidFill>
              </a:rPr>
              <a:t>5</a:t>
            </a:r>
          </a:p>
        </p:txBody>
      </p:sp>
      <p:sp>
        <p:nvSpPr>
          <p:cNvPr id="25" name="TextBox 7"/>
          <p:cNvSpPr txBox="1">
            <a:spLocks noChangeArrowheads="1"/>
          </p:cNvSpPr>
          <p:nvPr/>
        </p:nvSpPr>
        <p:spPr bwMode="auto">
          <a:xfrm>
            <a:off x="68263" y="6440488"/>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latin typeface="Century" pitchFamily="18" charset="0"/>
              </a:rPr>
              <a:t>ELLI  </a:t>
            </a:r>
          </a:p>
        </p:txBody>
      </p:sp>
      <p:pic>
        <p:nvPicPr>
          <p:cNvPr id="26"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6469063"/>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0"/>
          <p:cNvSpPr txBox="1">
            <a:spLocks noChangeArrowheads="1"/>
          </p:cNvSpPr>
          <p:nvPr/>
        </p:nvSpPr>
        <p:spPr bwMode="auto">
          <a:xfrm>
            <a:off x="11595729" y="6415088"/>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CF5CE28-409F-443A-A03A-A52A7467005A}" type="slidenum">
              <a:rPr lang="en-US" altLang="en-US">
                <a:solidFill>
                  <a:schemeClr val="tx1">
                    <a:lumMod val="85000"/>
                    <a:lumOff val="15000"/>
                  </a:schemeClr>
                </a:solidFill>
                <a:latin typeface="Century Gothic" pitchFamily="34" charset="0"/>
              </a:rPr>
              <a:pPr algn="r" eaLnBrk="1" hangingPunct="1"/>
              <a:t>5</a:t>
            </a:fld>
            <a:endParaRPr lang="en-US" altLang="en-US" dirty="0">
              <a:solidFill>
                <a:schemeClr val="tx1">
                  <a:lumMod val="85000"/>
                  <a:lumOff val="15000"/>
                </a:schemeClr>
              </a:solidFill>
              <a:latin typeface="Century Gothic" pitchFamily="34" charset="0"/>
            </a:endParaRPr>
          </a:p>
        </p:txBody>
      </p:sp>
    </p:spTree>
    <p:custDataLst>
      <p:tags r:id="rId1"/>
    </p:custDataLst>
    <p:extLst>
      <p:ext uri="{BB962C8B-B14F-4D97-AF65-F5344CB8AC3E}">
        <p14:creationId xmlns:p14="http://schemas.microsoft.com/office/powerpoint/2010/main" val="145466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129" name="teal rectangle"/>
          <p:cNvSpPr/>
          <p:nvPr/>
        </p:nvSpPr>
        <p:spPr>
          <a:xfrm>
            <a:off x="0" y="3219313"/>
            <a:ext cx="3638748" cy="30975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al rectangle"/>
          <p:cNvSpPr/>
          <p:nvPr/>
        </p:nvSpPr>
        <p:spPr>
          <a:xfrm>
            <a:off x="3649312" y="3219313"/>
            <a:ext cx="8553251" cy="309751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your text goes here"/>
          <p:cNvSpPr txBox="1"/>
          <p:nvPr/>
        </p:nvSpPr>
        <p:spPr>
          <a:xfrm>
            <a:off x="8135221" y="4239332"/>
            <a:ext cx="3984258" cy="1384995"/>
          </a:xfrm>
          <a:prstGeom prst="rect">
            <a:avLst/>
          </a:prstGeom>
          <a:noFill/>
        </p:spPr>
        <p:txBody>
          <a:bodyPr wrap="square" rtlCol="0">
            <a:spAutoFit/>
          </a:bodyPr>
          <a:lstStyle/>
          <a:p>
            <a:r>
              <a:rPr lang="bg-BG" sz="2800" b="1" dirty="0">
                <a:solidFill>
                  <a:schemeClr val="tx1">
                    <a:lumMod val="85000"/>
                    <a:lumOff val="15000"/>
                  </a:schemeClr>
                </a:solidFill>
              </a:rPr>
              <a:t>Ниво за Напреднали</a:t>
            </a:r>
            <a:endParaRPr lang="en-US" sz="2800" b="1" dirty="0">
              <a:solidFill>
                <a:schemeClr val="tx1">
                  <a:lumMod val="85000"/>
                  <a:lumOff val="15000"/>
                </a:schemeClr>
              </a:solidFill>
            </a:endParaRPr>
          </a:p>
          <a:p>
            <a:pPr lvl="1"/>
            <a:r>
              <a:rPr lang="bg-BG" sz="2800" dirty="0">
                <a:solidFill>
                  <a:schemeClr val="tx1">
                    <a:lumMod val="85000"/>
                    <a:lumOff val="15000"/>
                  </a:schemeClr>
                </a:solidFill>
              </a:rPr>
              <a:t>Резултати</a:t>
            </a:r>
            <a:endParaRPr lang="en-US" sz="2800" dirty="0">
              <a:solidFill>
                <a:schemeClr val="tx1">
                  <a:lumMod val="85000"/>
                  <a:lumOff val="15000"/>
                </a:schemeClr>
              </a:solidFill>
            </a:endParaRPr>
          </a:p>
          <a:p>
            <a:pPr lvl="1"/>
            <a:r>
              <a:rPr lang="bg-BG" sz="2800" dirty="0">
                <a:solidFill>
                  <a:schemeClr val="tx1">
                    <a:lumMod val="85000"/>
                    <a:lumOff val="15000"/>
                  </a:schemeClr>
                </a:solidFill>
              </a:rPr>
              <a:t>Повторение</a:t>
            </a:r>
            <a:endParaRPr lang="en-US" sz="2800" dirty="0">
              <a:solidFill>
                <a:schemeClr val="tx1">
                  <a:lumMod val="85000"/>
                  <a:lumOff val="15000"/>
                </a:schemeClr>
              </a:solidFill>
            </a:endParaRPr>
          </a:p>
        </p:txBody>
      </p:sp>
      <p:sp>
        <p:nvSpPr>
          <p:cNvPr id="128" name="main point goes here"/>
          <p:cNvSpPr txBox="1"/>
          <p:nvPr/>
        </p:nvSpPr>
        <p:spPr>
          <a:xfrm>
            <a:off x="3837909" y="4239332"/>
            <a:ext cx="4369832" cy="1384995"/>
          </a:xfrm>
          <a:prstGeom prst="rect">
            <a:avLst/>
          </a:prstGeom>
          <a:noFill/>
        </p:spPr>
        <p:txBody>
          <a:bodyPr wrap="square" rtlCol="0">
            <a:spAutoFit/>
          </a:bodyPr>
          <a:lstStyle/>
          <a:p>
            <a:r>
              <a:rPr lang="bg-BG" sz="2800" b="1" dirty="0">
                <a:latin typeface="+mj-lt"/>
              </a:rPr>
              <a:t>Основно</a:t>
            </a:r>
            <a:r>
              <a:rPr lang="en-US" sz="2800" b="1" dirty="0">
                <a:latin typeface="+mj-lt"/>
              </a:rPr>
              <a:t> </a:t>
            </a:r>
            <a:r>
              <a:rPr lang="bg-BG" sz="2800" b="1" dirty="0">
                <a:latin typeface="+mj-lt"/>
              </a:rPr>
              <a:t>Ниво</a:t>
            </a:r>
            <a:endParaRPr lang="en-US" sz="2800" b="1" dirty="0">
              <a:latin typeface="+mj-lt"/>
            </a:endParaRPr>
          </a:p>
          <a:p>
            <a:pPr lvl="1"/>
            <a:r>
              <a:rPr lang="bg-BG" sz="2800" dirty="0">
                <a:latin typeface="+mj-lt"/>
              </a:rPr>
              <a:t>Отговорности</a:t>
            </a:r>
          </a:p>
          <a:p>
            <a:pPr lvl="1"/>
            <a:r>
              <a:rPr lang="bg-BG" sz="2800" dirty="0">
                <a:latin typeface="+mj-lt"/>
              </a:rPr>
              <a:t>Взаимоотношения</a:t>
            </a:r>
            <a:endParaRPr lang="en-US" sz="2800" dirty="0"/>
          </a:p>
        </p:txBody>
      </p:sp>
      <p:grpSp>
        <p:nvGrpSpPr>
          <p:cNvPr id="3" name="bare tree"/>
          <p:cNvGrpSpPr/>
          <p:nvPr/>
        </p:nvGrpSpPr>
        <p:grpSpPr>
          <a:xfrm>
            <a:off x="1320825" y="0"/>
            <a:ext cx="3915265" cy="6517898"/>
            <a:chOff x="1251815" y="342062"/>
            <a:chExt cx="3915265" cy="6517898"/>
          </a:xfrm>
        </p:grpSpPr>
        <p:grpSp>
          <p:nvGrpSpPr>
            <p:cNvPr id="94" name="solid tree"/>
            <p:cNvGrpSpPr/>
            <p:nvPr/>
          </p:nvGrpSpPr>
          <p:grpSpPr>
            <a:xfrm>
              <a:off x="1251815" y="342062"/>
              <a:ext cx="3915265" cy="6517898"/>
              <a:chOff x="1797050" y="73025"/>
              <a:chExt cx="4119563" cy="6858001"/>
            </a:xfrm>
            <a:solidFill>
              <a:schemeClr val="accent1">
                <a:lumMod val="40000"/>
                <a:lumOff val="60000"/>
              </a:schemeClr>
            </a:solidFill>
          </p:grpSpPr>
          <p:sp>
            <p:nvSpPr>
              <p:cNvPr id="8" name="tree trunk"/>
              <p:cNvSpPr>
                <a:spLocks/>
              </p:cNvSpPr>
              <p:nvPr/>
            </p:nvSpPr>
            <p:spPr bwMode="auto">
              <a:xfrm>
                <a:off x="3478213" y="3957638"/>
                <a:ext cx="757238" cy="2973388"/>
              </a:xfrm>
              <a:custGeom>
                <a:avLst/>
                <a:gdLst>
                  <a:gd name="T0" fmla="*/ 205 w 233"/>
                  <a:gd name="T1" fmla="*/ 917 h 917"/>
                  <a:gd name="T2" fmla="*/ 28 w 233"/>
                  <a:gd name="T3" fmla="*/ 917 h 917"/>
                  <a:gd name="T4" fmla="*/ 0 w 233"/>
                  <a:gd name="T5" fmla="*/ 888 h 917"/>
                  <a:gd name="T6" fmla="*/ 0 w 233"/>
                  <a:gd name="T7" fmla="*/ 29 h 917"/>
                  <a:gd name="T8" fmla="*/ 28 w 233"/>
                  <a:gd name="T9" fmla="*/ 0 h 917"/>
                  <a:gd name="T10" fmla="*/ 205 w 233"/>
                  <a:gd name="T11" fmla="*/ 0 h 917"/>
                  <a:gd name="T12" fmla="*/ 233 w 233"/>
                  <a:gd name="T13" fmla="*/ 29 h 917"/>
                  <a:gd name="T14" fmla="*/ 233 w 233"/>
                  <a:gd name="T15" fmla="*/ 888 h 917"/>
                  <a:gd name="T16" fmla="*/ 205 w 233"/>
                  <a:gd name="T1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917">
                    <a:moveTo>
                      <a:pt x="205" y="917"/>
                    </a:moveTo>
                    <a:cubicBezTo>
                      <a:pt x="28" y="917"/>
                      <a:pt x="28" y="917"/>
                      <a:pt x="28" y="917"/>
                    </a:cubicBezTo>
                    <a:cubicBezTo>
                      <a:pt x="13" y="917"/>
                      <a:pt x="0" y="904"/>
                      <a:pt x="0" y="888"/>
                    </a:cubicBezTo>
                    <a:cubicBezTo>
                      <a:pt x="0" y="29"/>
                      <a:pt x="0" y="29"/>
                      <a:pt x="0" y="29"/>
                    </a:cubicBezTo>
                    <a:cubicBezTo>
                      <a:pt x="0" y="13"/>
                      <a:pt x="13" y="0"/>
                      <a:pt x="28" y="0"/>
                    </a:cubicBezTo>
                    <a:cubicBezTo>
                      <a:pt x="205" y="0"/>
                      <a:pt x="205" y="0"/>
                      <a:pt x="205" y="0"/>
                    </a:cubicBezTo>
                    <a:cubicBezTo>
                      <a:pt x="220" y="0"/>
                      <a:pt x="233" y="13"/>
                      <a:pt x="233" y="29"/>
                    </a:cubicBezTo>
                    <a:cubicBezTo>
                      <a:pt x="233" y="888"/>
                      <a:pt x="233" y="888"/>
                      <a:pt x="233" y="888"/>
                    </a:cubicBezTo>
                    <a:cubicBezTo>
                      <a:pt x="233" y="904"/>
                      <a:pt x="220" y="917"/>
                      <a:pt x="205" y="917"/>
                    </a:cubicBezTo>
                    <a:close/>
                  </a:path>
                </a:pathLst>
              </a:cu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ree top"/>
              <p:cNvSpPr>
                <a:spLocks noChangeArrowheads="1"/>
              </p:cNvSpPr>
              <p:nvPr/>
            </p:nvSpPr>
            <p:spPr bwMode="auto">
              <a:xfrm>
                <a:off x="1797050" y="73025"/>
                <a:ext cx="4119563" cy="4114800"/>
              </a:xfrm>
              <a:prstGeom prst="ellipse">
                <a:avLst/>
              </a:prstGeom>
              <a:grpFill/>
              <a:ln w="349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 name="tree lines"/>
            <p:cNvGrpSpPr/>
            <p:nvPr/>
          </p:nvGrpSpPr>
          <p:grpSpPr>
            <a:xfrm>
              <a:off x="1718026" y="794694"/>
              <a:ext cx="3000949" cy="5926459"/>
              <a:chOff x="2263261" y="525658"/>
              <a:chExt cx="3000949" cy="5926459"/>
            </a:xfrm>
            <a:solidFill>
              <a:schemeClr val="tx1">
                <a:lumMod val="85000"/>
                <a:lumOff val="15000"/>
              </a:schemeClr>
            </a:solidFill>
          </p:grpSpPr>
          <p:sp>
            <p:nvSpPr>
              <p:cNvPr id="15" name="line"/>
              <p:cNvSpPr>
                <a:spLocks/>
              </p:cNvSpPr>
              <p:nvPr/>
            </p:nvSpPr>
            <p:spPr bwMode="auto">
              <a:xfrm>
                <a:off x="3728279" y="525658"/>
                <a:ext cx="52808" cy="5926458"/>
              </a:xfrm>
              <a:custGeom>
                <a:avLst/>
                <a:gdLst>
                  <a:gd name="T0" fmla="*/ 9 w 17"/>
                  <a:gd name="T1" fmla="*/ 1923 h 1923"/>
                  <a:gd name="T2" fmla="*/ 0 w 17"/>
                  <a:gd name="T3" fmla="*/ 1914 h 1923"/>
                  <a:gd name="T4" fmla="*/ 0 w 17"/>
                  <a:gd name="T5" fmla="*/ 9 h 1923"/>
                  <a:gd name="T6" fmla="*/ 9 w 17"/>
                  <a:gd name="T7" fmla="*/ 0 h 1923"/>
                  <a:gd name="T8" fmla="*/ 17 w 17"/>
                  <a:gd name="T9" fmla="*/ 9 h 1923"/>
                  <a:gd name="T10" fmla="*/ 17 w 17"/>
                  <a:gd name="T11" fmla="*/ 1914 h 1923"/>
                  <a:gd name="T12" fmla="*/ 9 w 17"/>
                  <a:gd name="T13" fmla="*/ 1923 h 1923"/>
                </a:gdLst>
                <a:ahLst/>
                <a:cxnLst>
                  <a:cxn ang="0">
                    <a:pos x="T0" y="T1"/>
                  </a:cxn>
                  <a:cxn ang="0">
                    <a:pos x="T2" y="T3"/>
                  </a:cxn>
                  <a:cxn ang="0">
                    <a:pos x="T4" y="T5"/>
                  </a:cxn>
                  <a:cxn ang="0">
                    <a:pos x="T6" y="T7"/>
                  </a:cxn>
                  <a:cxn ang="0">
                    <a:pos x="T8" y="T9"/>
                  </a:cxn>
                  <a:cxn ang="0">
                    <a:pos x="T10" y="T11"/>
                  </a:cxn>
                  <a:cxn ang="0">
                    <a:pos x="T12" y="T13"/>
                  </a:cxn>
                </a:cxnLst>
                <a:rect l="0" t="0" r="r" b="b"/>
                <a:pathLst>
                  <a:path w="17" h="1923">
                    <a:moveTo>
                      <a:pt x="9" y="1923"/>
                    </a:moveTo>
                    <a:cubicBezTo>
                      <a:pt x="4" y="1923"/>
                      <a:pt x="0" y="1919"/>
                      <a:pt x="0" y="1914"/>
                    </a:cubicBezTo>
                    <a:cubicBezTo>
                      <a:pt x="0" y="9"/>
                      <a:pt x="0" y="9"/>
                      <a:pt x="0" y="9"/>
                    </a:cubicBezTo>
                    <a:cubicBezTo>
                      <a:pt x="0" y="4"/>
                      <a:pt x="4" y="0"/>
                      <a:pt x="9" y="0"/>
                    </a:cubicBezTo>
                    <a:cubicBezTo>
                      <a:pt x="13" y="0"/>
                      <a:pt x="17" y="4"/>
                      <a:pt x="17" y="9"/>
                    </a:cubicBezTo>
                    <a:cubicBezTo>
                      <a:pt x="17" y="1914"/>
                      <a:pt x="17" y="1914"/>
                      <a:pt x="17" y="1914"/>
                    </a:cubicBezTo>
                    <a:cubicBezTo>
                      <a:pt x="17" y="1919"/>
                      <a:pt x="13" y="1923"/>
                      <a:pt x="9" y="192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p:cNvSpPr>
                <a:spLocks/>
              </p:cNvSpPr>
              <p:nvPr/>
            </p:nvSpPr>
            <p:spPr bwMode="auto">
              <a:xfrm>
                <a:off x="3820314" y="1790009"/>
                <a:ext cx="1443896" cy="4662107"/>
              </a:xfrm>
              <a:custGeom>
                <a:avLst/>
                <a:gdLst>
                  <a:gd name="T0" fmla="*/ 8 w 468"/>
                  <a:gd name="T1" fmla="*/ 1513 h 1513"/>
                  <a:gd name="T2" fmla="*/ 0 w 468"/>
                  <a:gd name="T3" fmla="*/ 1504 h 1513"/>
                  <a:gd name="T4" fmla="*/ 0 w 468"/>
                  <a:gd name="T5" fmla="*/ 152 h 1513"/>
                  <a:gd name="T6" fmla="*/ 150 w 468"/>
                  <a:gd name="T7" fmla="*/ 0 h 1513"/>
                  <a:gd name="T8" fmla="*/ 460 w 468"/>
                  <a:gd name="T9" fmla="*/ 0 h 1513"/>
                  <a:gd name="T10" fmla="*/ 468 w 468"/>
                  <a:gd name="T11" fmla="*/ 9 h 1513"/>
                  <a:gd name="T12" fmla="*/ 460 w 468"/>
                  <a:gd name="T13" fmla="*/ 18 h 1513"/>
                  <a:gd name="T14" fmla="*/ 150 w 468"/>
                  <a:gd name="T15" fmla="*/ 18 h 1513"/>
                  <a:gd name="T16" fmla="*/ 17 w 468"/>
                  <a:gd name="T17" fmla="*/ 152 h 1513"/>
                  <a:gd name="T18" fmla="*/ 17 w 468"/>
                  <a:gd name="T19" fmla="*/ 1504 h 1513"/>
                  <a:gd name="T20" fmla="*/ 8 w 468"/>
                  <a:gd name="T21" fmla="*/ 151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1513">
                    <a:moveTo>
                      <a:pt x="8" y="1513"/>
                    </a:moveTo>
                    <a:cubicBezTo>
                      <a:pt x="3" y="1513"/>
                      <a:pt x="0" y="1509"/>
                      <a:pt x="0" y="1504"/>
                    </a:cubicBezTo>
                    <a:cubicBezTo>
                      <a:pt x="0" y="152"/>
                      <a:pt x="0" y="152"/>
                      <a:pt x="0" y="152"/>
                    </a:cubicBezTo>
                    <a:cubicBezTo>
                      <a:pt x="0" y="68"/>
                      <a:pt x="67" y="0"/>
                      <a:pt x="150" y="0"/>
                    </a:cubicBezTo>
                    <a:cubicBezTo>
                      <a:pt x="460" y="0"/>
                      <a:pt x="460" y="0"/>
                      <a:pt x="460" y="0"/>
                    </a:cubicBezTo>
                    <a:cubicBezTo>
                      <a:pt x="465" y="0"/>
                      <a:pt x="468" y="4"/>
                      <a:pt x="468" y="9"/>
                    </a:cubicBezTo>
                    <a:cubicBezTo>
                      <a:pt x="468" y="14"/>
                      <a:pt x="465" y="18"/>
                      <a:pt x="460" y="18"/>
                    </a:cubicBezTo>
                    <a:cubicBezTo>
                      <a:pt x="150" y="18"/>
                      <a:pt x="150" y="18"/>
                      <a:pt x="150" y="18"/>
                    </a:cubicBezTo>
                    <a:cubicBezTo>
                      <a:pt x="77" y="18"/>
                      <a:pt x="17" y="78"/>
                      <a:pt x="17" y="152"/>
                    </a:cubicBezTo>
                    <a:cubicBezTo>
                      <a:pt x="17" y="1504"/>
                      <a:pt x="17" y="1504"/>
                      <a:pt x="17" y="1504"/>
                    </a:cubicBezTo>
                    <a:cubicBezTo>
                      <a:pt x="17" y="1509"/>
                      <a:pt x="13" y="1513"/>
                      <a:pt x="8" y="151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p:cNvSpPr>
                <a:spLocks/>
              </p:cNvSpPr>
              <p:nvPr/>
            </p:nvSpPr>
            <p:spPr bwMode="auto">
              <a:xfrm>
                <a:off x="2540875" y="2917063"/>
                <a:ext cx="1054632" cy="3535054"/>
              </a:xfrm>
              <a:custGeom>
                <a:avLst/>
                <a:gdLst>
                  <a:gd name="T0" fmla="*/ 333 w 342"/>
                  <a:gd name="T1" fmla="*/ 1147 h 1147"/>
                  <a:gd name="T2" fmla="*/ 325 w 342"/>
                  <a:gd name="T3" fmla="*/ 1138 h 1147"/>
                  <a:gd name="T4" fmla="*/ 325 w 342"/>
                  <a:gd name="T5" fmla="*/ 151 h 1147"/>
                  <a:gd name="T6" fmla="*/ 191 w 342"/>
                  <a:gd name="T7" fmla="*/ 17 h 1147"/>
                  <a:gd name="T8" fmla="*/ 9 w 342"/>
                  <a:gd name="T9" fmla="*/ 17 h 1147"/>
                  <a:gd name="T10" fmla="*/ 0 w 342"/>
                  <a:gd name="T11" fmla="*/ 8 h 1147"/>
                  <a:gd name="T12" fmla="*/ 9 w 342"/>
                  <a:gd name="T13" fmla="*/ 0 h 1147"/>
                  <a:gd name="T14" fmla="*/ 191 w 342"/>
                  <a:gd name="T15" fmla="*/ 0 h 1147"/>
                  <a:gd name="T16" fmla="*/ 342 w 342"/>
                  <a:gd name="T17" fmla="*/ 151 h 1147"/>
                  <a:gd name="T18" fmla="*/ 342 w 342"/>
                  <a:gd name="T19" fmla="*/ 1138 h 1147"/>
                  <a:gd name="T20" fmla="*/ 333 w 342"/>
                  <a:gd name="T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1147">
                    <a:moveTo>
                      <a:pt x="333" y="1147"/>
                    </a:moveTo>
                    <a:cubicBezTo>
                      <a:pt x="329" y="1147"/>
                      <a:pt x="325" y="1143"/>
                      <a:pt x="325" y="1138"/>
                    </a:cubicBezTo>
                    <a:cubicBezTo>
                      <a:pt x="325" y="151"/>
                      <a:pt x="325" y="151"/>
                      <a:pt x="325" y="151"/>
                    </a:cubicBezTo>
                    <a:cubicBezTo>
                      <a:pt x="325" y="77"/>
                      <a:pt x="265" y="17"/>
                      <a:pt x="191" y="17"/>
                    </a:cubicBezTo>
                    <a:cubicBezTo>
                      <a:pt x="9" y="17"/>
                      <a:pt x="9" y="17"/>
                      <a:pt x="9" y="17"/>
                    </a:cubicBezTo>
                    <a:cubicBezTo>
                      <a:pt x="4" y="17"/>
                      <a:pt x="0" y="13"/>
                      <a:pt x="0" y="8"/>
                    </a:cubicBezTo>
                    <a:cubicBezTo>
                      <a:pt x="0" y="4"/>
                      <a:pt x="4" y="0"/>
                      <a:pt x="9" y="0"/>
                    </a:cubicBezTo>
                    <a:cubicBezTo>
                      <a:pt x="191" y="0"/>
                      <a:pt x="191" y="0"/>
                      <a:pt x="191" y="0"/>
                    </a:cubicBezTo>
                    <a:cubicBezTo>
                      <a:pt x="274" y="0"/>
                      <a:pt x="342" y="67"/>
                      <a:pt x="342" y="151"/>
                    </a:cubicBezTo>
                    <a:cubicBezTo>
                      <a:pt x="342" y="1138"/>
                      <a:pt x="342" y="1138"/>
                      <a:pt x="342" y="1138"/>
                    </a:cubicBezTo>
                    <a:cubicBezTo>
                      <a:pt x="342" y="1143"/>
                      <a:pt x="338" y="1147"/>
                      <a:pt x="333" y="1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p:cNvSpPr>
                <a:spLocks/>
              </p:cNvSpPr>
              <p:nvPr/>
            </p:nvSpPr>
            <p:spPr bwMode="auto">
              <a:xfrm>
                <a:off x="3907823" y="2642466"/>
                <a:ext cx="1228141" cy="3809651"/>
              </a:xfrm>
              <a:custGeom>
                <a:avLst/>
                <a:gdLst>
                  <a:gd name="T0" fmla="*/ 9 w 398"/>
                  <a:gd name="T1" fmla="*/ 1236 h 1236"/>
                  <a:gd name="T2" fmla="*/ 0 w 398"/>
                  <a:gd name="T3" fmla="*/ 1227 h 1236"/>
                  <a:gd name="T4" fmla="*/ 0 w 398"/>
                  <a:gd name="T5" fmla="*/ 151 h 1236"/>
                  <a:gd name="T6" fmla="*/ 9 w 398"/>
                  <a:gd name="T7" fmla="*/ 143 h 1236"/>
                  <a:gd name="T8" fmla="*/ 142 w 398"/>
                  <a:gd name="T9" fmla="*/ 9 h 1236"/>
                  <a:gd name="T10" fmla="*/ 151 w 398"/>
                  <a:gd name="T11" fmla="*/ 0 h 1236"/>
                  <a:gd name="T12" fmla="*/ 389 w 398"/>
                  <a:gd name="T13" fmla="*/ 0 h 1236"/>
                  <a:gd name="T14" fmla="*/ 398 w 398"/>
                  <a:gd name="T15" fmla="*/ 9 h 1236"/>
                  <a:gd name="T16" fmla="*/ 389 w 398"/>
                  <a:gd name="T17" fmla="*/ 18 h 1236"/>
                  <a:gd name="T18" fmla="*/ 159 w 398"/>
                  <a:gd name="T19" fmla="*/ 18 h 1236"/>
                  <a:gd name="T20" fmla="*/ 18 w 398"/>
                  <a:gd name="T21" fmla="*/ 160 h 1236"/>
                  <a:gd name="T22" fmla="*/ 18 w 398"/>
                  <a:gd name="T23" fmla="*/ 1227 h 1236"/>
                  <a:gd name="T24" fmla="*/ 9 w 398"/>
                  <a:gd name="T25"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1236">
                    <a:moveTo>
                      <a:pt x="9" y="1236"/>
                    </a:moveTo>
                    <a:cubicBezTo>
                      <a:pt x="4" y="1236"/>
                      <a:pt x="0" y="1232"/>
                      <a:pt x="0" y="1227"/>
                    </a:cubicBezTo>
                    <a:cubicBezTo>
                      <a:pt x="0" y="151"/>
                      <a:pt x="0" y="151"/>
                      <a:pt x="0" y="151"/>
                    </a:cubicBezTo>
                    <a:cubicBezTo>
                      <a:pt x="0" y="146"/>
                      <a:pt x="4" y="143"/>
                      <a:pt x="9" y="143"/>
                    </a:cubicBezTo>
                    <a:cubicBezTo>
                      <a:pt x="83" y="143"/>
                      <a:pt x="142" y="83"/>
                      <a:pt x="142" y="9"/>
                    </a:cubicBezTo>
                    <a:cubicBezTo>
                      <a:pt x="142" y="4"/>
                      <a:pt x="146" y="0"/>
                      <a:pt x="151" y="0"/>
                    </a:cubicBezTo>
                    <a:cubicBezTo>
                      <a:pt x="389" y="0"/>
                      <a:pt x="389" y="0"/>
                      <a:pt x="389" y="0"/>
                    </a:cubicBezTo>
                    <a:cubicBezTo>
                      <a:pt x="394" y="0"/>
                      <a:pt x="398" y="4"/>
                      <a:pt x="398" y="9"/>
                    </a:cubicBezTo>
                    <a:cubicBezTo>
                      <a:pt x="398" y="14"/>
                      <a:pt x="394" y="18"/>
                      <a:pt x="389" y="18"/>
                    </a:cubicBezTo>
                    <a:cubicBezTo>
                      <a:pt x="159" y="18"/>
                      <a:pt x="159" y="18"/>
                      <a:pt x="159" y="18"/>
                    </a:cubicBezTo>
                    <a:cubicBezTo>
                      <a:pt x="155" y="94"/>
                      <a:pt x="94" y="155"/>
                      <a:pt x="18" y="160"/>
                    </a:cubicBezTo>
                    <a:cubicBezTo>
                      <a:pt x="18" y="1227"/>
                      <a:pt x="18" y="1227"/>
                      <a:pt x="18" y="1227"/>
                    </a:cubicBezTo>
                    <a:cubicBezTo>
                      <a:pt x="18" y="1232"/>
                      <a:pt x="14" y="1236"/>
                      <a:pt x="9" y="1236"/>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p:cNvSpPr>
                <a:spLocks/>
              </p:cNvSpPr>
              <p:nvPr/>
            </p:nvSpPr>
            <p:spPr bwMode="auto">
              <a:xfrm>
                <a:off x="2263261" y="1710045"/>
                <a:ext cx="1428808" cy="4742072"/>
              </a:xfrm>
              <a:custGeom>
                <a:avLst/>
                <a:gdLst>
                  <a:gd name="T0" fmla="*/ 454 w 463"/>
                  <a:gd name="T1" fmla="*/ 1539 h 1539"/>
                  <a:gd name="T2" fmla="*/ 445 w 463"/>
                  <a:gd name="T3" fmla="*/ 1530 h 1539"/>
                  <a:gd name="T4" fmla="*/ 445 w 463"/>
                  <a:gd name="T5" fmla="*/ 159 h 1539"/>
                  <a:gd name="T6" fmla="*/ 303 w 463"/>
                  <a:gd name="T7" fmla="*/ 18 h 1539"/>
                  <a:gd name="T8" fmla="*/ 9 w 463"/>
                  <a:gd name="T9" fmla="*/ 18 h 1539"/>
                  <a:gd name="T10" fmla="*/ 0 w 463"/>
                  <a:gd name="T11" fmla="*/ 9 h 1539"/>
                  <a:gd name="T12" fmla="*/ 9 w 463"/>
                  <a:gd name="T13" fmla="*/ 0 h 1539"/>
                  <a:gd name="T14" fmla="*/ 312 w 463"/>
                  <a:gd name="T15" fmla="*/ 0 h 1539"/>
                  <a:gd name="T16" fmla="*/ 320 w 463"/>
                  <a:gd name="T17" fmla="*/ 9 h 1539"/>
                  <a:gd name="T18" fmla="*/ 454 w 463"/>
                  <a:gd name="T19" fmla="*/ 142 h 1539"/>
                  <a:gd name="T20" fmla="*/ 463 w 463"/>
                  <a:gd name="T21" fmla="*/ 151 h 1539"/>
                  <a:gd name="T22" fmla="*/ 463 w 463"/>
                  <a:gd name="T23" fmla="*/ 1530 h 1539"/>
                  <a:gd name="T24" fmla="*/ 454 w 463"/>
                  <a:gd name="T25" fmla="*/ 1539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1539">
                    <a:moveTo>
                      <a:pt x="454" y="1539"/>
                    </a:moveTo>
                    <a:cubicBezTo>
                      <a:pt x="449" y="1539"/>
                      <a:pt x="445" y="1535"/>
                      <a:pt x="445" y="1530"/>
                    </a:cubicBezTo>
                    <a:cubicBezTo>
                      <a:pt x="445" y="159"/>
                      <a:pt x="445" y="159"/>
                      <a:pt x="445" y="159"/>
                    </a:cubicBezTo>
                    <a:cubicBezTo>
                      <a:pt x="369" y="155"/>
                      <a:pt x="308" y="94"/>
                      <a:pt x="303" y="18"/>
                    </a:cubicBezTo>
                    <a:cubicBezTo>
                      <a:pt x="9" y="18"/>
                      <a:pt x="9" y="18"/>
                      <a:pt x="9" y="18"/>
                    </a:cubicBezTo>
                    <a:cubicBezTo>
                      <a:pt x="4" y="18"/>
                      <a:pt x="0" y="14"/>
                      <a:pt x="0" y="9"/>
                    </a:cubicBezTo>
                    <a:cubicBezTo>
                      <a:pt x="0" y="4"/>
                      <a:pt x="4" y="0"/>
                      <a:pt x="9" y="0"/>
                    </a:cubicBezTo>
                    <a:cubicBezTo>
                      <a:pt x="312" y="0"/>
                      <a:pt x="312" y="0"/>
                      <a:pt x="312" y="0"/>
                    </a:cubicBezTo>
                    <a:cubicBezTo>
                      <a:pt x="317" y="0"/>
                      <a:pt x="320" y="4"/>
                      <a:pt x="320" y="9"/>
                    </a:cubicBezTo>
                    <a:cubicBezTo>
                      <a:pt x="320" y="83"/>
                      <a:pt x="380" y="142"/>
                      <a:pt x="454" y="142"/>
                    </a:cubicBezTo>
                    <a:cubicBezTo>
                      <a:pt x="459" y="142"/>
                      <a:pt x="463" y="146"/>
                      <a:pt x="463" y="151"/>
                    </a:cubicBezTo>
                    <a:cubicBezTo>
                      <a:pt x="463" y="1530"/>
                      <a:pt x="463" y="1530"/>
                      <a:pt x="463" y="1530"/>
                    </a:cubicBezTo>
                    <a:cubicBezTo>
                      <a:pt x="463" y="1535"/>
                      <a:pt x="459" y="1539"/>
                      <a:pt x="454" y="153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p:cNvSpPr>
                <a:spLocks/>
              </p:cNvSpPr>
              <p:nvPr/>
            </p:nvSpPr>
            <p:spPr bwMode="auto">
              <a:xfrm>
                <a:off x="3830875" y="2337694"/>
                <a:ext cx="505439" cy="502422"/>
              </a:xfrm>
              <a:custGeom>
                <a:avLst/>
                <a:gdLst>
                  <a:gd name="T0" fmla="*/ 9 w 164"/>
                  <a:gd name="T1" fmla="*/ 163 h 163"/>
                  <a:gd name="T2" fmla="*/ 0 w 164"/>
                  <a:gd name="T3" fmla="*/ 155 h 163"/>
                  <a:gd name="T4" fmla="*/ 9 w 164"/>
                  <a:gd name="T5" fmla="*/ 146 h 163"/>
                  <a:gd name="T6" fmla="*/ 146 w 164"/>
                  <a:gd name="T7" fmla="*/ 8 h 163"/>
                  <a:gd name="T8" fmla="*/ 155 w 164"/>
                  <a:gd name="T9" fmla="*/ 0 h 163"/>
                  <a:gd name="T10" fmla="*/ 164 w 164"/>
                  <a:gd name="T11" fmla="*/ 8 h 163"/>
                  <a:gd name="T12" fmla="*/ 9 w 164"/>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164" h="163">
                    <a:moveTo>
                      <a:pt x="9" y="163"/>
                    </a:moveTo>
                    <a:cubicBezTo>
                      <a:pt x="4" y="163"/>
                      <a:pt x="0" y="159"/>
                      <a:pt x="0" y="155"/>
                    </a:cubicBezTo>
                    <a:cubicBezTo>
                      <a:pt x="0" y="150"/>
                      <a:pt x="4" y="146"/>
                      <a:pt x="9" y="146"/>
                    </a:cubicBezTo>
                    <a:cubicBezTo>
                      <a:pt x="85" y="146"/>
                      <a:pt x="146" y="84"/>
                      <a:pt x="146" y="8"/>
                    </a:cubicBezTo>
                    <a:cubicBezTo>
                      <a:pt x="146" y="4"/>
                      <a:pt x="150" y="0"/>
                      <a:pt x="155" y="0"/>
                    </a:cubicBezTo>
                    <a:cubicBezTo>
                      <a:pt x="160" y="0"/>
                      <a:pt x="164" y="4"/>
                      <a:pt x="164" y="8"/>
                    </a:cubicBezTo>
                    <a:cubicBezTo>
                      <a:pt x="164" y="94"/>
                      <a:pt x="94" y="163"/>
                      <a:pt x="9" y="16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p:cNvSpPr>
                <a:spLocks/>
              </p:cNvSpPr>
              <p:nvPr/>
            </p:nvSpPr>
            <p:spPr bwMode="auto">
              <a:xfrm>
                <a:off x="3925928" y="3371203"/>
                <a:ext cx="706106" cy="440562"/>
              </a:xfrm>
              <a:custGeom>
                <a:avLst/>
                <a:gdLst>
                  <a:gd name="T0" fmla="*/ 56 w 229"/>
                  <a:gd name="T1" fmla="*/ 143 h 143"/>
                  <a:gd name="T2" fmla="*/ 8 w 229"/>
                  <a:gd name="T3" fmla="*/ 136 h 143"/>
                  <a:gd name="T4" fmla="*/ 2 w 229"/>
                  <a:gd name="T5" fmla="*/ 125 h 143"/>
                  <a:gd name="T6" fmla="*/ 12 w 229"/>
                  <a:gd name="T7" fmla="*/ 119 h 143"/>
                  <a:gd name="T8" fmla="*/ 211 w 229"/>
                  <a:gd name="T9" fmla="*/ 8 h 143"/>
                  <a:gd name="T10" fmla="*/ 222 w 229"/>
                  <a:gd name="T11" fmla="*/ 2 h 143"/>
                  <a:gd name="T12" fmla="*/ 228 w 229"/>
                  <a:gd name="T13" fmla="*/ 12 h 143"/>
                  <a:gd name="T14" fmla="*/ 56 w 229"/>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43">
                    <a:moveTo>
                      <a:pt x="56" y="143"/>
                    </a:moveTo>
                    <a:cubicBezTo>
                      <a:pt x="40" y="143"/>
                      <a:pt x="24" y="140"/>
                      <a:pt x="8" y="136"/>
                    </a:cubicBezTo>
                    <a:cubicBezTo>
                      <a:pt x="3" y="135"/>
                      <a:pt x="0" y="130"/>
                      <a:pt x="2" y="125"/>
                    </a:cubicBezTo>
                    <a:cubicBezTo>
                      <a:pt x="3" y="121"/>
                      <a:pt x="8" y="118"/>
                      <a:pt x="12" y="119"/>
                    </a:cubicBezTo>
                    <a:cubicBezTo>
                      <a:pt x="98" y="143"/>
                      <a:pt x="187" y="93"/>
                      <a:pt x="211" y="8"/>
                    </a:cubicBezTo>
                    <a:cubicBezTo>
                      <a:pt x="212" y="3"/>
                      <a:pt x="217" y="0"/>
                      <a:pt x="222" y="2"/>
                    </a:cubicBezTo>
                    <a:cubicBezTo>
                      <a:pt x="226" y="3"/>
                      <a:pt x="229" y="8"/>
                      <a:pt x="228" y="12"/>
                    </a:cubicBezTo>
                    <a:cubicBezTo>
                      <a:pt x="205" y="91"/>
                      <a:pt x="134" y="143"/>
                      <a:pt x="56" y="143"/>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p:cNvSpPr>
                <a:spLocks/>
              </p:cNvSpPr>
              <p:nvPr/>
            </p:nvSpPr>
            <p:spPr bwMode="auto">
              <a:xfrm>
                <a:off x="3034243" y="1160851"/>
                <a:ext cx="734773" cy="455649"/>
              </a:xfrm>
              <a:custGeom>
                <a:avLst/>
                <a:gdLst>
                  <a:gd name="T0" fmla="*/ 180 w 238"/>
                  <a:gd name="T1" fmla="*/ 147 h 148"/>
                  <a:gd name="T2" fmla="*/ 1 w 238"/>
                  <a:gd name="T3" fmla="*/ 12 h 148"/>
                  <a:gd name="T4" fmla="*/ 7 w 238"/>
                  <a:gd name="T5" fmla="*/ 1 h 148"/>
                  <a:gd name="T6" fmla="*/ 18 w 238"/>
                  <a:gd name="T7" fmla="*/ 7 h 148"/>
                  <a:gd name="T8" fmla="*/ 226 w 238"/>
                  <a:gd name="T9" fmla="*/ 123 h 148"/>
                  <a:gd name="T10" fmla="*/ 237 w 238"/>
                  <a:gd name="T11" fmla="*/ 129 h 148"/>
                  <a:gd name="T12" fmla="*/ 231 w 238"/>
                  <a:gd name="T13" fmla="*/ 139 h 148"/>
                  <a:gd name="T14" fmla="*/ 180 w 238"/>
                  <a:gd name="T15" fmla="*/ 14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48">
                    <a:moveTo>
                      <a:pt x="180" y="147"/>
                    </a:moveTo>
                    <a:cubicBezTo>
                      <a:pt x="99" y="147"/>
                      <a:pt x="25" y="93"/>
                      <a:pt x="1" y="12"/>
                    </a:cubicBezTo>
                    <a:cubicBezTo>
                      <a:pt x="0" y="7"/>
                      <a:pt x="3" y="2"/>
                      <a:pt x="7" y="1"/>
                    </a:cubicBezTo>
                    <a:cubicBezTo>
                      <a:pt x="12" y="0"/>
                      <a:pt x="17" y="2"/>
                      <a:pt x="18" y="7"/>
                    </a:cubicBezTo>
                    <a:cubicBezTo>
                      <a:pt x="43" y="96"/>
                      <a:pt x="137" y="148"/>
                      <a:pt x="226" y="123"/>
                    </a:cubicBezTo>
                    <a:cubicBezTo>
                      <a:pt x="231" y="122"/>
                      <a:pt x="235" y="124"/>
                      <a:pt x="237" y="129"/>
                    </a:cubicBezTo>
                    <a:cubicBezTo>
                      <a:pt x="238" y="133"/>
                      <a:pt x="235" y="138"/>
                      <a:pt x="231" y="139"/>
                    </a:cubicBezTo>
                    <a:cubicBezTo>
                      <a:pt x="214" y="144"/>
                      <a:pt x="197" y="147"/>
                      <a:pt x="180" y="147"/>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p:cNvSpPr>
                <a:spLocks/>
              </p:cNvSpPr>
              <p:nvPr/>
            </p:nvSpPr>
            <p:spPr bwMode="auto">
              <a:xfrm>
                <a:off x="3111191" y="2411623"/>
                <a:ext cx="580878" cy="478281"/>
              </a:xfrm>
              <a:custGeom>
                <a:avLst/>
                <a:gdLst>
                  <a:gd name="T0" fmla="*/ 178 w 188"/>
                  <a:gd name="T1" fmla="*/ 155 h 155"/>
                  <a:gd name="T2" fmla="*/ 170 w 188"/>
                  <a:gd name="T3" fmla="*/ 148 h 155"/>
                  <a:gd name="T4" fmla="*/ 11 w 188"/>
                  <a:gd name="T5" fmla="*/ 30 h 155"/>
                  <a:gd name="T6" fmla="*/ 1 w 188"/>
                  <a:gd name="T7" fmla="*/ 23 h 155"/>
                  <a:gd name="T8" fmla="*/ 8 w 188"/>
                  <a:gd name="T9" fmla="*/ 13 h 155"/>
                  <a:gd name="T10" fmla="*/ 187 w 188"/>
                  <a:gd name="T11" fmla="*/ 145 h 155"/>
                  <a:gd name="T12" fmla="*/ 180 w 188"/>
                  <a:gd name="T13" fmla="*/ 155 h 155"/>
                  <a:gd name="T14" fmla="*/ 178 w 188"/>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55">
                    <a:moveTo>
                      <a:pt x="178" y="155"/>
                    </a:moveTo>
                    <a:cubicBezTo>
                      <a:pt x="174" y="155"/>
                      <a:pt x="170" y="152"/>
                      <a:pt x="170" y="148"/>
                    </a:cubicBezTo>
                    <a:cubicBezTo>
                      <a:pt x="158" y="72"/>
                      <a:pt x="87" y="19"/>
                      <a:pt x="11" y="30"/>
                    </a:cubicBezTo>
                    <a:cubicBezTo>
                      <a:pt x="6" y="31"/>
                      <a:pt x="2" y="28"/>
                      <a:pt x="1" y="23"/>
                    </a:cubicBezTo>
                    <a:cubicBezTo>
                      <a:pt x="0" y="18"/>
                      <a:pt x="4" y="14"/>
                      <a:pt x="8" y="13"/>
                    </a:cubicBezTo>
                    <a:cubicBezTo>
                      <a:pt x="94" y="0"/>
                      <a:pt x="174" y="60"/>
                      <a:pt x="187" y="145"/>
                    </a:cubicBezTo>
                    <a:cubicBezTo>
                      <a:pt x="188" y="150"/>
                      <a:pt x="184" y="154"/>
                      <a:pt x="180" y="155"/>
                    </a:cubicBezTo>
                    <a:cubicBezTo>
                      <a:pt x="179" y="155"/>
                      <a:pt x="179" y="155"/>
                      <a:pt x="178" y="15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p:cNvSpPr>
                <a:spLocks/>
              </p:cNvSpPr>
              <p:nvPr/>
            </p:nvSpPr>
            <p:spPr bwMode="auto">
              <a:xfrm>
                <a:off x="3730024" y="1178957"/>
                <a:ext cx="980702" cy="315334"/>
              </a:xfrm>
              <a:custGeom>
                <a:avLst/>
                <a:gdLst>
                  <a:gd name="T0" fmla="*/ 139 w 318"/>
                  <a:gd name="T1" fmla="*/ 102 h 102"/>
                  <a:gd name="T2" fmla="*/ 4 w 318"/>
                  <a:gd name="T3" fmla="*/ 55 h 102"/>
                  <a:gd name="T4" fmla="*/ 3 w 318"/>
                  <a:gd name="T5" fmla="*/ 43 h 102"/>
                  <a:gd name="T6" fmla="*/ 15 w 318"/>
                  <a:gd name="T7" fmla="*/ 42 h 102"/>
                  <a:gd name="T8" fmla="*/ 166 w 318"/>
                  <a:gd name="T9" fmla="*/ 83 h 102"/>
                  <a:gd name="T10" fmla="*/ 302 w 318"/>
                  <a:gd name="T11" fmla="*/ 5 h 102"/>
                  <a:gd name="T12" fmla="*/ 314 w 318"/>
                  <a:gd name="T13" fmla="*/ 3 h 102"/>
                  <a:gd name="T14" fmla="*/ 315 w 318"/>
                  <a:gd name="T15" fmla="*/ 15 h 102"/>
                  <a:gd name="T16" fmla="*/ 168 w 318"/>
                  <a:gd name="T17" fmla="*/ 100 h 102"/>
                  <a:gd name="T18" fmla="*/ 139 w 318"/>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02">
                    <a:moveTo>
                      <a:pt x="139" y="102"/>
                    </a:moveTo>
                    <a:cubicBezTo>
                      <a:pt x="90" y="102"/>
                      <a:pt x="43" y="86"/>
                      <a:pt x="4" y="55"/>
                    </a:cubicBezTo>
                    <a:cubicBezTo>
                      <a:pt x="0" y="53"/>
                      <a:pt x="0" y="47"/>
                      <a:pt x="3" y="43"/>
                    </a:cubicBezTo>
                    <a:cubicBezTo>
                      <a:pt x="5" y="40"/>
                      <a:pt x="11" y="39"/>
                      <a:pt x="15" y="42"/>
                    </a:cubicBezTo>
                    <a:cubicBezTo>
                      <a:pt x="58" y="75"/>
                      <a:pt x="112" y="90"/>
                      <a:pt x="166" y="83"/>
                    </a:cubicBezTo>
                    <a:cubicBezTo>
                      <a:pt x="220" y="76"/>
                      <a:pt x="268" y="48"/>
                      <a:pt x="302" y="5"/>
                    </a:cubicBezTo>
                    <a:cubicBezTo>
                      <a:pt x="305" y="1"/>
                      <a:pt x="310" y="0"/>
                      <a:pt x="314" y="3"/>
                    </a:cubicBezTo>
                    <a:cubicBezTo>
                      <a:pt x="317" y="6"/>
                      <a:pt x="318" y="11"/>
                      <a:pt x="315" y="15"/>
                    </a:cubicBezTo>
                    <a:cubicBezTo>
                      <a:pt x="279" y="62"/>
                      <a:pt x="227" y="92"/>
                      <a:pt x="168" y="100"/>
                    </a:cubicBezTo>
                    <a:cubicBezTo>
                      <a:pt x="158" y="101"/>
                      <a:pt x="149" y="102"/>
                      <a:pt x="139" y="102"/>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p:cNvSpPr>
                <a:spLocks/>
              </p:cNvSpPr>
              <p:nvPr/>
            </p:nvSpPr>
            <p:spPr bwMode="auto">
              <a:xfrm>
                <a:off x="3081016" y="3188642"/>
                <a:ext cx="496387" cy="354562"/>
              </a:xfrm>
              <a:custGeom>
                <a:avLst/>
                <a:gdLst>
                  <a:gd name="T0" fmla="*/ 9 w 161"/>
                  <a:gd name="T1" fmla="*/ 115 h 115"/>
                  <a:gd name="T2" fmla="*/ 7 w 161"/>
                  <a:gd name="T3" fmla="*/ 115 h 115"/>
                  <a:gd name="T4" fmla="*/ 1 w 161"/>
                  <a:gd name="T5" fmla="*/ 104 h 115"/>
                  <a:gd name="T6" fmla="*/ 154 w 161"/>
                  <a:gd name="T7" fmla="*/ 18 h 115"/>
                  <a:gd name="T8" fmla="*/ 160 w 161"/>
                  <a:gd name="T9" fmla="*/ 29 h 115"/>
                  <a:gd name="T10" fmla="*/ 149 w 161"/>
                  <a:gd name="T11" fmla="*/ 35 h 115"/>
                  <a:gd name="T12" fmla="*/ 68 w 161"/>
                  <a:gd name="T13" fmla="*/ 45 h 115"/>
                  <a:gd name="T14" fmla="*/ 18 w 161"/>
                  <a:gd name="T15" fmla="*/ 109 h 115"/>
                  <a:gd name="T16" fmla="*/ 9 w 161"/>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15">
                    <a:moveTo>
                      <a:pt x="9" y="115"/>
                    </a:moveTo>
                    <a:cubicBezTo>
                      <a:pt x="9" y="115"/>
                      <a:pt x="8" y="115"/>
                      <a:pt x="7" y="115"/>
                    </a:cubicBezTo>
                    <a:cubicBezTo>
                      <a:pt x="2" y="114"/>
                      <a:pt x="0" y="109"/>
                      <a:pt x="1" y="104"/>
                    </a:cubicBezTo>
                    <a:cubicBezTo>
                      <a:pt x="20" y="38"/>
                      <a:pt x="88" y="0"/>
                      <a:pt x="154" y="18"/>
                    </a:cubicBezTo>
                    <a:cubicBezTo>
                      <a:pt x="159" y="20"/>
                      <a:pt x="161" y="24"/>
                      <a:pt x="160" y="29"/>
                    </a:cubicBezTo>
                    <a:cubicBezTo>
                      <a:pt x="159" y="33"/>
                      <a:pt x="154" y="36"/>
                      <a:pt x="149" y="35"/>
                    </a:cubicBezTo>
                    <a:cubicBezTo>
                      <a:pt x="122" y="27"/>
                      <a:pt x="93" y="31"/>
                      <a:pt x="68" y="45"/>
                    </a:cubicBezTo>
                    <a:cubicBezTo>
                      <a:pt x="43" y="59"/>
                      <a:pt x="25" y="81"/>
                      <a:pt x="18" y="109"/>
                    </a:cubicBezTo>
                    <a:cubicBezTo>
                      <a:pt x="17" y="113"/>
                      <a:pt x="13" y="115"/>
                      <a:pt x="9" y="115"/>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circle"/>
            <p:cNvSpPr>
              <a:spLocks noChangeArrowheads="1"/>
            </p:cNvSpPr>
            <p:nvPr/>
          </p:nvSpPr>
          <p:spPr bwMode="auto">
            <a:xfrm>
              <a:off x="2739465" y="477852"/>
              <a:ext cx="924878" cy="924878"/>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circle"/>
            <p:cNvSpPr>
              <a:spLocks noChangeArrowheads="1"/>
            </p:cNvSpPr>
            <p:nvPr/>
          </p:nvSpPr>
          <p:spPr bwMode="auto">
            <a:xfrm>
              <a:off x="4169781" y="1666764"/>
              <a:ext cx="840387" cy="838877"/>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circle"/>
            <p:cNvSpPr>
              <a:spLocks noChangeArrowheads="1"/>
            </p:cNvSpPr>
            <p:nvPr/>
          </p:nvSpPr>
          <p:spPr bwMode="auto">
            <a:xfrm>
              <a:off x="1417780" y="1550589"/>
              <a:ext cx="911299" cy="91129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circle"/>
            <p:cNvSpPr>
              <a:spLocks noChangeArrowheads="1"/>
            </p:cNvSpPr>
            <p:nvPr/>
          </p:nvSpPr>
          <p:spPr bwMode="auto">
            <a:xfrm>
              <a:off x="4222588" y="2600695"/>
              <a:ext cx="663860" cy="66235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circle"/>
            <p:cNvSpPr>
              <a:spLocks noChangeArrowheads="1"/>
            </p:cNvSpPr>
            <p:nvPr/>
          </p:nvSpPr>
          <p:spPr bwMode="auto">
            <a:xfrm>
              <a:off x="1677289" y="2881327"/>
              <a:ext cx="663860" cy="66536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circle"/>
            <p:cNvSpPr>
              <a:spLocks noChangeArrowheads="1"/>
            </p:cNvSpPr>
            <p:nvPr/>
          </p:nvSpPr>
          <p:spPr bwMode="auto">
            <a:xfrm>
              <a:off x="3481781" y="2212940"/>
              <a:ext cx="602001" cy="60049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circle"/>
            <p:cNvSpPr>
              <a:spLocks noChangeArrowheads="1"/>
            </p:cNvSpPr>
            <p:nvPr/>
          </p:nvSpPr>
          <p:spPr bwMode="auto">
            <a:xfrm>
              <a:off x="3744307" y="3220800"/>
              <a:ext cx="639720" cy="641229"/>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circle"/>
            <p:cNvSpPr>
              <a:spLocks noChangeArrowheads="1"/>
            </p:cNvSpPr>
            <p:nvPr/>
          </p:nvSpPr>
          <p:spPr bwMode="auto">
            <a:xfrm>
              <a:off x="2143500" y="2286870"/>
              <a:ext cx="694035" cy="695545"/>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circle"/>
            <p:cNvSpPr>
              <a:spLocks noChangeArrowheads="1"/>
            </p:cNvSpPr>
            <p:nvPr/>
          </p:nvSpPr>
          <p:spPr bwMode="auto">
            <a:xfrm>
              <a:off x="2028833" y="909360"/>
              <a:ext cx="675930" cy="674422"/>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circle"/>
            <p:cNvSpPr>
              <a:spLocks noChangeArrowheads="1"/>
            </p:cNvSpPr>
            <p:nvPr/>
          </p:nvSpPr>
          <p:spPr bwMode="auto">
            <a:xfrm>
              <a:off x="3733982" y="841466"/>
              <a:ext cx="820772" cy="819264"/>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circle"/>
            <p:cNvSpPr>
              <a:spLocks noChangeArrowheads="1"/>
            </p:cNvSpPr>
            <p:nvPr/>
          </p:nvSpPr>
          <p:spPr bwMode="auto">
            <a:xfrm>
              <a:off x="2252132" y="3416940"/>
              <a:ext cx="564281" cy="564281"/>
            </a:xfrm>
            <a:prstGeom prst="ellipse">
              <a:avLst/>
            </a:prstGeom>
            <a:solidFill>
              <a:schemeClr val="accent6">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4" name="main point goes here"/>
          <p:cNvSpPr txBox="1"/>
          <p:nvPr/>
        </p:nvSpPr>
        <p:spPr>
          <a:xfrm>
            <a:off x="6551785" y="357142"/>
            <a:ext cx="3803496" cy="2400657"/>
          </a:xfrm>
          <a:prstGeom prst="rect">
            <a:avLst/>
          </a:prstGeom>
          <a:noFill/>
        </p:spPr>
        <p:txBody>
          <a:bodyPr wrap="square" rtlCol="0">
            <a:spAutoFit/>
          </a:bodyPr>
          <a:lstStyle/>
          <a:p>
            <a:r>
              <a:rPr lang="en-US" sz="5400" b="1" dirty="0">
                <a:solidFill>
                  <a:schemeClr val="bg1"/>
                </a:solidFill>
                <a:latin typeface="+mj-lt"/>
              </a:rPr>
              <a:t>Lions </a:t>
            </a:r>
            <a:r>
              <a:rPr lang="bg-BG" sz="4800" b="1" dirty="0">
                <a:solidFill>
                  <a:schemeClr val="bg1"/>
                </a:solidFill>
                <a:latin typeface="+mj-lt"/>
              </a:rPr>
              <a:t>Менторска Програма</a:t>
            </a:r>
            <a:endParaRPr lang="en-US" sz="5400" dirty="0">
              <a:solidFill>
                <a:schemeClr val="bg1"/>
              </a:solidFill>
            </a:endParaRPr>
          </a:p>
        </p:txBody>
      </p:sp>
      <p:cxnSp>
        <p:nvCxnSpPr>
          <p:cNvPr id="4" name="Straight Connector 3"/>
          <p:cNvCxnSpPr/>
          <p:nvPr/>
        </p:nvCxnSpPr>
        <p:spPr>
          <a:xfrm>
            <a:off x="7945238" y="4008055"/>
            <a:ext cx="0" cy="1877639"/>
          </a:xfrm>
          <a:prstGeom prst="line">
            <a:avLst/>
          </a:prstGeom>
          <a:ln w="1905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414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104" name="teal rectangle"/>
          <p:cNvSpPr/>
          <p:nvPr/>
        </p:nvSpPr>
        <p:spPr>
          <a:xfrm>
            <a:off x="0" y="5319684"/>
            <a:ext cx="12188952" cy="1020731"/>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11" name="global details"/>
          <p:cNvSpPr txBox="1"/>
          <p:nvPr/>
        </p:nvSpPr>
        <p:spPr>
          <a:xfrm>
            <a:off x="345645" y="5356460"/>
            <a:ext cx="8792863" cy="923330"/>
          </a:xfrm>
          <a:prstGeom prst="rect">
            <a:avLst/>
          </a:prstGeom>
          <a:noFill/>
        </p:spPr>
        <p:txBody>
          <a:bodyPr wrap="square" rtlCol="0">
            <a:spAutoFit/>
          </a:bodyPr>
          <a:lstStyle/>
          <a:p>
            <a:r>
              <a:rPr lang="bg-BG" sz="5400" b="1" dirty="0">
                <a:solidFill>
                  <a:schemeClr val="bg1"/>
                </a:solidFill>
                <a:effectLst>
                  <a:outerShdw blurRad="38100" dist="38100" dir="2700000" algn="tl">
                    <a:srgbClr val="000000">
                      <a:alpha val="43137"/>
                    </a:srgbClr>
                  </a:outerShdw>
                </a:effectLst>
                <a:latin typeface="+mj-lt"/>
              </a:rPr>
              <a:t>Истинският успех</a:t>
            </a:r>
            <a:r>
              <a:rPr lang="en-US" sz="3600" dirty="0">
                <a:solidFill>
                  <a:schemeClr val="bg1"/>
                </a:solidFill>
                <a:effectLst>
                  <a:outerShdw blurRad="38100" dist="38100" dir="2700000" algn="tl">
                    <a:srgbClr val="000000">
                      <a:alpha val="43137"/>
                    </a:srgbClr>
                  </a:outerShdw>
                </a:effectLst>
              </a:rPr>
              <a:t>. </a:t>
            </a:r>
            <a:endParaRPr lang="en-US" sz="3600" b="1" dirty="0">
              <a:solidFill>
                <a:schemeClr val="bg1"/>
              </a:solidFill>
              <a:effectLst>
                <a:outerShdw blurRad="38100" dist="38100" dir="2700000" algn="tl">
                  <a:srgbClr val="000000">
                    <a:alpha val="43137"/>
                  </a:srgbClr>
                </a:outerShdw>
              </a:effectLst>
            </a:endParaRPr>
          </a:p>
        </p:txBody>
      </p:sp>
      <p:sp>
        <p:nvSpPr>
          <p:cNvPr id="38" name="global text"/>
          <p:cNvSpPr txBox="1"/>
          <p:nvPr/>
        </p:nvSpPr>
        <p:spPr>
          <a:xfrm>
            <a:off x="778095" y="488522"/>
            <a:ext cx="10964254" cy="4770537"/>
          </a:xfrm>
          <a:prstGeom prst="rect">
            <a:avLst/>
          </a:prstGeom>
          <a:noFill/>
        </p:spPr>
        <p:txBody>
          <a:bodyPr wrap="square" rtlCol="0">
            <a:spAutoFit/>
          </a:bodyPr>
          <a:lstStyle/>
          <a:p>
            <a:r>
              <a:rPr lang="en-US" sz="2400" b="1" dirty="0">
                <a:solidFill>
                  <a:schemeClr val="accent1">
                    <a:lumMod val="20000"/>
                    <a:lumOff val="80000"/>
                  </a:schemeClr>
                </a:solidFill>
                <a:latin typeface="+mj-lt"/>
              </a:rPr>
              <a:t>“</a:t>
            </a:r>
            <a:r>
              <a:rPr lang="ru-RU" sz="2800" i="1" dirty="0">
                <a:solidFill>
                  <a:schemeClr val="accent1">
                    <a:lumMod val="20000"/>
                    <a:lumOff val="80000"/>
                  </a:schemeClr>
                </a:solidFill>
                <a:latin typeface="+mj-lt"/>
              </a:rPr>
              <a:t>Всички сертификати за признание, които получаваме в живота, ще избледнеят. Паметниците, които строим, ще се сринат. Трофеите ще корозират. Но това, което правим за другите, ще окаже трайно въздействие върху нашия свят. Истинският успех идва само когато всяко поколение продължава да развива следващото поколение, като ги учи на ценността и метода за развиване на следващата група лидери</a:t>
            </a:r>
            <a:r>
              <a:rPr lang="en-US" sz="2800" i="1" dirty="0">
                <a:solidFill>
                  <a:schemeClr val="accent1">
                    <a:lumMod val="20000"/>
                    <a:lumOff val="80000"/>
                  </a:schemeClr>
                </a:solidFill>
                <a:latin typeface="+mj-lt"/>
              </a:rPr>
              <a:t>.”</a:t>
            </a:r>
          </a:p>
          <a:p>
            <a:endParaRPr lang="en-US" sz="2000" b="1" dirty="0">
              <a:solidFill>
                <a:schemeClr val="bg1"/>
              </a:solidFill>
              <a:latin typeface="+mj-lt"/>
            </a:endParaRPr>
          </a:p>
          <a:p>
            <a:endParaRPr lang="en-US" sz="2000" b="1" dirty="0">
              <a:solidFill>
                <a:schemeClr val="bg1"/>
              </a:solidFill>
              <a:latin typeface="+mj-lt"/>
            </a:endParaRPr>
          </a:p>
          <a:p>
            <a:pPr marL="285750" indent="-285750" algn="r">
              <a:buFontTx/>
              <a:buChar char="-"/>
            </a:pPr>
            <a:r>
              <a:rPr lang="en-US" sz="2000" b="1" dirty="0">
                <a:solidFill>
                  <a:schemeClr val="bg1"/>
                </a:solidFill>
                <a:latin typeface="+mj-lt"/>
              </a:rPr>
              <a:t>John C. Maxwell</a:t>
            </a:r>
          </a:p>
          <a:p>
            <a:pPr algn="r"/>
            <a:r>
              <a:rPr lang="en-US" sz="2000" b="1" i="1" dirty="0">
                <a:solidFill>
                  <a:schemeClr val="bg1"/>
                </a:solidFill>
                <a:latin typeface="+mj-lt"/>
              </a:rPr>
              <a:t>Developing the Leader Within You</a:t>
            </a:r>
            <a:endParaRPr lang="en-US" sz="2000" i="1" dirty="0">
              <a:solidFill>
                <a:schemeClr val="bg1"/>
              </a:solidFill>
            </a:endParaRPr>
          </a:p>
        </p:txBody>
      </p:sp>
    </p:spTree>
    <p:custDataLst>
      <p:tags r:id="rId1"/>
    </p:custDataLst>
    <p:extLst>
      <p:ext uri="{BB962C8B-B14F-4D97-AF65-F5344CB8AC3E}">
        <p14:creationId xmlns:p14="http://schemas.microsoft.com/office/powerpoint/2010/main" val="70422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85000"/>
            <a:lumOff val="15000"/>
          </a:schemeClr>
        </a:solidFill>
        <a:effectLst/>
      </p:bgPr>
    </p:bg>
    <p:spTree>
      <p:nvGrpSpPr>
        <p:cNvPr id="1" name=""/>
        <p:cNvGrpSpPr/>
        <p:nvPr/>
      </p:nvGrpSpPr>
      <p:grpSpPr>
        <a:xfrm>
          <a:off x="0" y="0"/>
          <a:ext cx="0" cy="0"/>
          <a:chOff x="0" y="0"/>
          <a:chExt cx="0" cy="0"/>
        </a:xfrm>
      </p:grpSpPr>
      <p:sp>
        <p:nvSpPr>
          <p:cNvPr id="110" name="green rectangle"/>
          <p:cNvSpPr/>
          <p:nvPr/>
        </p:nvSpPr>
        <p:spPr>
          <a:xfrm>
            <a:off x="-10071" y="4021623"/>
            <a:ext cx="12188952" cy="12977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green rectangle"/>
          <p:cNvSpPr/>
          <p:nvPr/>
        </p:nvSpPr>
        <p:spPr>
          <a:xfrm>
            <a:off x="3048" y="1463135"/>
            <a:ext cx="12188952" cy="12015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1" name="your text goes here"/>
          <p:cNvSpPr txBox="1"/>
          <p:nvPr/>
        </p:nvSpPr>
        <p:spPr>
          <a:xfrm>
            <a:off x="665574" y="2838114"/>
            <a:ext cx="517595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2800" b="1" i="0" u="none" strike="noStrike" kern="1200" cap="none" spc="0" normalizeH="0" baseline="0" noProof="0" dirty="0">
                <a:ln>
                  <a:noFill/>
                </a:ln>
                <a:solidFill>
                  <a:srgbClr val="5CDDDA"/>
                </a:solidFill>
                <a:effectLst/>
                <a:uLnTx/>
                <a:uFillTx/>
                <a:latin typeface="Century Gothic" panose="020F0302020204030204"/>
                <a:ea typeface="+mn-ea"/>
                <a:cs typeface="+mn-cs"/>
              </a:rPr>
              <a:t>Представяне концепцията за Менторство</a:t>
            </a:r>
            <a:endParaRPr kumimoji="0" lang="en-US" sz="2800" b="0" i="0" u="none" strike="noStrike" kern="1200" cap="none" spc="0" normalizeH="0" baseline="0" noProof="0" dirty="0">
              <a:ln>
                <a:noFill/>
              </a:ln>
              <a:solidFill>
                <a:srgbClr val="5CDDDA"/>
              </a:solidFill>
              <a:effectLst/>
              <a:uLnTx/>
              <a:uFillTx/>
              <a:latin typeface="Century Gothic" panose="020F0302020204030204"/>
              <a:ea typeface="+mn-ea"/>
              <a:cs typeface="+mn-cs"/>
            </a:endParaRPr>
          </a:p>
        </p:txBody>
      </p:sp>
      <p:sp>
        <p:nvSpPr>
          <p:cNvPr id="128" name="your text goes here"/>
          <p:cNvSpPr txBox="1"/>
          <p:nvPr/>
        </p:nvSpPr>
        <p:spPr>
          <a:xfrm>
            <a:off x="5955030" y="2673478"/>
            <a:ext cx="622385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2800" b="1" i="0" u="none" strike="noStrike" kern="1200" cap="none" spc="0" normalizeH="0" baseline="0" noProof="0" dirty="0">
                <a:ln>
                  <a:noFill/>
                </a:ln>
                <a:solidFill>
                  <a:srgbClr val="5CDDDA"/>
                </a:solidFill>
                <a:effectLst/>
                <a:uLnTx/>
                <a:uFillTx/>
                <a:latin typeface="Century Gothic" panose="020F0302020204030204"/>
                <a:ea typeface="+mn-ea"/>
                <a:cs typeface="+mn-cs"/>
              </a:rPr>
              <a:t>Ползите за Ментора, Наставлявания и </a:t>
            </a:r>
            <a:r>
              <a:rPr kumimoji="0" lang="en-US" sz="2800" b="1" i="0" u="none" strike="noStrike" kern="1200" cap="none" spc="0" normalizeH="0" baseline="0" noProof="0" dirty="0">
                <a:ln>
                  <a:noFill/>
                </a:ln>
                <a:solidFill>
                  <a:srgbClr val="5CDDDA"/>
                </a:solidFill>
                <a:effectLst/>
                <a:uLnTx/>
                <a:uFillTx/>
                <a:latin typeface="Century Gothic" panose="020F0302020204030204"/>
                <a:ea typeface="+mn-ea"/>
                <a:cs typeface="+mn-cs"/>
              </a:rPr>
              <a:t>Lions </a:t>
            </a:r>
            <a:r>
              <a:rPr kumimoji="0" lang="bg-BG" sz="2800" b="1" i="0" u="none" strike="noStrike" kern="1200" cap="none" spc="0" normalizeH="0" baseline="0" noProof="0" dirty="0">
                <a:ln>
                  <a:noFill/>
                </a:ln>
                <a:solidFill>
                  <a:srgbClr val="5CDDDA"/>
                </a:solidFill>
                <a:effectLst/>
                <a:uLnTx/>
                <a:uFillTx/>
                <a:latin typeface="Century Gothic" panose="020F0302020204030204"/>
                <a:ea typeface="+mn-ea"/>
                <a:cs typeface="+mn-cs"/>
              </a:rPr>
              <a:t>Организацията</a:t>
            </a:r>
            <a:endParaRPr kumimoji="0" lang="en-US" sz="2800" b="0" i="0" u="none" strike="noStrike" kern="1200" cap="none" spc="0" normalizeH="0" baseline="0" noProof="0" dirty="0">
              <a:ln>
                <a:noFill/>
              </a:ln>
              <a:solidFill>
                <a:srgbClr val="5CDDDA"/>
              </a:solidFill>
              <a:effectLst/>
              <a:uLnTx/>
              <a:uFillTx/>
              <a:latin typeface="Century Gothic" panose="020F0302020204030204"/>
              <a:ea typeface="+mn-ea"/>
              <a:cs typeface="+mn-cs"/>
            </a:endParaRPr>
          </a:p>
        </p:txBody>
      </p:sp>
      <p:sp>
        <p:nvSpPr>
          <p:cNvPr id="141" name="your text goes here"/>
          <p:cNvSpPr txBox="1"/>
          <p:nvPr/>
        </p:nvSpPr>
        <p:spPr>
          <a:xfrm>
            <a:off x="665574" y="5381629"/>
            <a:ext cx="517595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2400" b="1" i="0" u="none" strike="noStrike" kern="1200" cap="none" spc="0" normalizeH="0" baseline="0" noProof="0" dirty="0">
                <a:ln>
                  <a:noFill/>
                </a:ln>
                <a:solidFill>
                  <a:srgbClr val="5CDDDA"/>
                </a:solidFill>
                <a:effectLst/>
                <a:uLnTx/>
                <a:uFillTx/>
                <a:latin typeface="Century Gothic" panose="020F0302020204030204"/>
                <a:ea typeface="+mn-ea"/>
                <a:cs typeface="+mn-cs"/>
              </a:rPr>
              <a:t>Разпознаване целите и процесите на </a:t>
            </a:r>
            <a:r>
              <a:rPr kumimoji="0" lang="en-US" sz="2400" b="1" i="0" u="none" strike="noStrike" kern="1200" cap="none" spc="0" normalizeH="0" baseline="0" noProof="0" dirty="0">
                <a:ln>
                  <a:noFill/>
                </a:ln>
                <a:solidFill>
                  <a:srgbClr val="5CDDDA"/>
                </a:solidFill>
                <a:effectLst/>
                <a:uLnTx/>
                <a:uFillTx/>
                <a:latin typeface="Century Gothic" panose="020F0302020204030204"/>
                <a:ea typeface="+mn-ea"/>
                <a:cs typeface="+mn-cs"/>
              </a:rPr>
              <a:t>Lions </a:t>
            </a:r>
            <a:r>
              <a:rPr kumimoji="0" lang="bg-BG" sz="2400" b="1" i="0" u="none" strike="noStrike" kern="1200" cap="none" spc="0" normalizeH="0" baseline="0" noProof="0" dirty="0">
                <a:ln>
                  <a:noFill/>
                </a:ln>
                <a:solidFill>
                  <a:srgbClr val="5CDDDA"/>
                </a:solidFill>
                <a:effectLst/>
                <a:uLnTx/>
                <a:uFillTx/>
                <a:latin typeface="Century Gothic" panose="020F0302020204030204"/>
                <a:ea typeface="+mn-ea"/>
                <a:cs typeface="+mn-cs"/>
              </a:rPr>
              <a:t>Менторска Програма</a:t>
            </a:r>
            <a:endParaRPr kumimoji="0" lang="en-US" sz="2400" b="0" i="0" u="none" strike="noStrike" kern="1200" cap="none" spc="0" normalizeH="0" baseline="0" noProof="0" dirty="0">
              <a:ln>
                <a:noFill/>
              </a:ln>
              <a:solidFill>
                <a:srgbClr val="5CDDDA"/>
              </a:solidFill>
              <a:effectLst/>
              <a:uLnTx/>
              <a:uFillTx/>
              <a:latin typeface="Century Gothic" panose="020F0302020204030204"/>
              <a:ea typeface="+mn-ea"/>
              <a:cs typeface="+mn-cs"/>
            </a:endParaRPr>
          </a:p>
        </p:txBody>
      </p:sp>
      <p:grpSp>
        <p:nvGrpSpPr>
          <p:cNvPr id="3" name="Group 2"/>
          <p:cNvGrpSpPr/>
          <p:nvPr/>
        </p:nvGrpSpPr>
        <p:grpSpPr>
          <a:xfrm>
            <a:off x="2756055" y="1538584"/>
            <a:ext cx="1049956" cy="1061530"/>
            <a:chOff x="3489829" y="1503628"/>
            <a:chExt cx="1049956" cy="1061530"/>
          </a:xfrm>
        </p:grpSpPr>
        <p:sp>
          <p:nvSpPr>
            <p:cNvPr id="108" name="circle"/>
            <p:cNvSpPr>
              <a:spLocks noChangeArrowheads="1"/>
            </p:cNvSpPr>
            <p:nvPr/>
          </p:nvSpPr>
          <p:spPr bwMode="auto">
            <a:xfrm>
              <a:off x="3489829" y="1503628"/>
              <a:ext cx="1049956" cy="1061530"/>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73" name="speech bubble"/>
            <p:cNvSpPr>
              <a:spLocks/>
            </p:cNvSpPr>
            <p:nvPr/>
          </p:nvSpPr>
          <p:spPr bwMode="auto">
            <a:xfrm>
              <a:off x="3644896" y="1780094"/>
              <a:ext cx="705639" cy="576966"/>
            </a:xfrm>
            <a:custGeom>
              <a:avLst/>
              <a:gdLst>
                <a:gd name="T0" fmla="*/ 141 w 173"/>
                <a:gd name="T1" fmla="*/ 0 h 165"/>
                <a:gd name="T2" fmla="*/ 28 w 173"/>
                <a:gd name="T3" fmla="*/ 0 h 165"/>
                <a:gd name="T4" fmla="*/ 27 w 173"/>
                <a:gd name="T5" fmla="*/ 0 h 165"/>
                <a:gd name="T6" fmla="*/ 0 w 173"/>
                <a:gd name="T7" fmla="*/ 33 h 165"/>
                <a:gd name="T8" fmla="*/ 0 w 173"/>
                <a:gd name="T9" fmla="*/ 93 h 165"/>
                <a:gd name="T10" fmla="*/ 31 w 173"/>
                <a:gd name="T11" fmla="*/ 128 h 165"/>
                <a:gd name="T12" fmla="*/ 71 w 173"/>
                <a:gd name="T13" fmla="*/ 128 h 165"/>
                <a:gd name="T14" fmla="*/ 95 w 173"/>
                <a:gd name="T15" fmla="*/ 163 h 165"/>
                <a:gd name="T16" fmla="*/ 98 w 173"/>
                <a:gd name="T17" fmla="*/ 165 h 165"/>
                <a:gd name="T18" fmla="*/ 98 w 173"/>
                <a:gd name="T19" fmla="*/ 165 h 165"/>
                <a:gd name="T20" fmla="*/ 102 w 173"/>
                <a:gd name="T21" fmla="*/ 163 h 165"/>
                <a:gd name="T22" fmla="*/ 123 w 173"/>
                <a:gd name="T23" fmla="*/ 128 h 165"/>
                <a:gd name="T24" fmla="*/ 141 w 173"/>
                <a:gd name="T25" fmla="*/ 128 h 165"/>
                <a:gd name="T26" fmla="*/ 173 w 173"/>
                <a:gd name="T27" fmla="*/ 93 h 165"/>
                <a:gd name="T28" fmla="*/ 173 w 173"/>
                <a:gd name="T29" fmla="*/ 33 h 165"/>
                <a:gd name="T30" fmla="*/ 141 w 173"/>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5">
                  <a:moveTo>
                    <a:pt x="141" y="0"/>
                  </a:moveTo>
                  <a:cubicBezTo>
                    <a:pt x="28" y="0"/>
                    <a:pt x="28" y="0"/>
                    <a:pt x="28" y="0"/>
                  </a:cubicBezTo>
                  <a:cubicBezTo>
                    <a:pt x="28" y="0"/>
                    <a:pt x="27" y="0"/>
                    <a:pt x="27" y="0"/>
                  </a:cubicBezTo>
                  <a:cubicBezTo>
                    <a:pt x="11" y="2"/>
                    <a:pt x="0" y="16"/>
                    <a:pt x="0" y="33"/>
                  </a:cubicBezTo>
                  <a:cubicBezTo>
                    <a:pt x="0" y="93"/>
                    <a:pt x="0" y="93"/>
                    <a:pt x="0" y="93"/>
                  </a:cubicBezTo>
                  <a:cubicBezTo>
                    <a:pt x="0" y="112"/>
                    <a:pt x="14" y="128"/>
                    <a:pt x="31" y="128"/>
                  </a:cubicBezTo>
                  <a:cubicBezTo>
                    <a:pt x="71" y="128"/>
                    <a:pt x="71" y="128"/>
                    <a:pt x="71" y="128"/>
                  </a:cubicBezTo>
                  <a:cubicBezTo>
                    <a:pt x="95" y="163"/>
                    <a:pt x="95" y="163"/>
                    <a:pt x="95" y="163"/>
                  </a:cubicBezTo>
                  <a:cubicBezTo>
                    <a:pt x="95" y="164"/>
                    <a:pt x="97" y="165"/>
                    <a:pt x="98" y="165"/>
                  </a:cubicBezTo>
                  <a:cubicBezTo>
                    <a:pt x="98" y="165"/>
                    <a:pt x="98" y="165"/>
                    <a:pt x="98" y="165"/>
                  </a:cubicBezTo>
                  <a:cubicBezTo>
                    <a:pt x="100" y="165"/>
                    <a:pt x="101" y="164"/>
                    <a:pt x="102" y="163"/>
                  </a:cubicBezTo>
                  <a:cubicBezTo>
                    <a:pt x="123" y="128"/>
                    <a:pt x="123" y="128"/>
                    <a:pt x="123" y="128"/>
                  </a:cubicBezTo>
                  <a:cubicBezTo>
                    <a:pt x="141" y="128"/>
                    <a:pt x="141" y="128"/>
                    <a:pt x="141" y="128"/>
                  </a:cubicBezTo>
                  <a:cubicBezTo>
                    <a:pt x="158" y="128"/>
                    <a:pt x="173" y="112"/>
                    <a:pt x="173" y="93"/>
                  </a:cubicBezTo>
                  <a:cubicBezTo>
                    <a:pt x="173" y="33"/>
                    <a:pt x="173" y="33"/>
                    <a:pt x="173" y="33"/>
                  </a:cubicBezTo>
                  <a:cubicBezTo>
                    <a:pt x="173" y="15"/>
                    <a:pt x="159" y="0"/>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sp>
        <p:nvSpPr>
          <p:cNvPr id="74" name="icon"/>
          <p:cNvSpPr txBox="1"/>
          <p:nvPr/>
        </p:nvSpPr>
        <p:spPr>
          <a:xfrm>
            <a:off x="811732" y="61897"/>
            <a:ext cx="1057158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6600" b="1" i="0" u="none" strike="noStrike" kern="1200" cap="none" spc="0" normalizeH="0" baseline="0" noProof="0" dirty="0">
                <a:ln>
                  <a:noFill/>
                </a:ln>
                <a:solidFill>
                  <a:srgbClr val="5CDDDA"/>
                </a:solidFill>
                <a:effectLst/>
                <a:uLnTx/>
                <a:uFillTx/>
                <a:latin typeface="Century Gothic" panose="020F0302020204030204"/>
                <a:ea typeface="+mn-ea"/>
                <a:cs typeface="+mn-cs"/>
              </a:rPr>
              <a:t>Цели на сесията</a:t>
            </a:r>
            <a:endParaRPr kumimoji="0" lang="en-US" sz="6600" b="1" i="0" u="none" strike="noStrike" kern="1200" cap="none" spc="0" normalizeH="0" baseline="0" noProof="0" dirty="0">
              <a:ln>
                <a:noFill/>
              </a:ln>
              <a:solidFill>
                <a:srgbClr val="5CDDDA"/>
              </a:solidFill>
              <a:effectLst/>
              <a:uLnTx/>
              <a:uFillTx/>
              <a:latin typeface="Century Gothic" panose="020F0302020204030204"/>
              <a:ea typeface="+mn-ea"/>
              <a:cs typeface="+mn-cs"/>
            </a:endParaRPr>
          </a:p>
        </p:txBody>
      </p:sp>
      <p:grpSp>
        <p:nvGrpSpPr>
          <p:cNvPr id="5" name="Group 4"/>
          <p:cNvGrpSpPr/>
          <p:nvPr/>
        </p:nvGrpSpPr>
        <p:grpSpPr>
          <a:xfrm>
            <a:off x="8385990" y="1530201"/>
            <a:ext cx="1049956" cy="1061530"/>
            <a:chOff x="7198533" y="1511866"/>
            <a:chExt cx="1049956" cy="1061530"/>
          </a:xfrm>
        </p:grpSpPr>
        <p:sp>
          <p:nvSpPr>
            <p:cNvPr id="75" name="circle"/>
            <p:cNvSpPr>
              <a:spLocks noChangeArrowheads="1"/>
            </p:cNvSpPr>
            <p:nvPr/>
          </p:nvSpPr>
          <p:spPr bwMode="auto">
            <a:xfrm>
              <a:off x="7198533" y="1511866"/>
              <a:ext cx="1049956" cy="1061530"/>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214" name="people"/>
            <p:cNvGrpSpPr/>
            <p:nvPr/>
          </p:nvGrpSpPr>
          <p:grpSpPr>
            <a:xfrm>
              <a:off x="7359181" y="1825172"/>
              <a:ext cx="728661" cy="434918"/>
              <a:chOff x="4811577" y="1568220"/>
              <a:chExt cx="647265" cy="434526"/>
            </a:xfrm>
          </p:grpSpPr>
          <p:sp>
            <p:nvSpPr>
              <p:cNvPr id="215" name="Freeform 29"/>
              <p:cNvSpPr>
                <a:spLocks/>
              </p:cNvSpPr>
              <p:nvPr/>
            </p:nvSpPr>
            <p:spPr bwMode="auto">
              <a:xfrm>
                <a:off x="4811577" y="1568220"/>
                <a:ext cx="478281" cy="434526"/>
              </a:xfrm>
              <a:custGeom>
                <a:avLst/>
                <a:gdLst>
                  <a:gd name="T0" fmla="*/ 154 w 155"/>
                  <a:gd name="T1" fmla="*/ 136 h 141"/>
                  <a:gd name="T2" fmla="*/ 102 w 155"/>
                  <a:gd name="T3" fmla="*/ 94 h 141"/>
                  <a:gd name="T4" fmla="*/ 91 w 155"/>
                  <a:gd name="T5" fmla="*/ 95 h 141"/>
                  <a:gd name="T6" fmla="*/ 91 w 155"/>
                  <a:gd name="T7" fmla="*/ 92 h 141"/>
                  <a:gd name="T8" fmla="*/ 114 w 155"/>
                  <a:gd name="T9" fmla="*/ 48 h 141"/>
                  <a:gd name="T10" fmla="*/ 77 w 155"/>
                  <a:gd name="T11" fmla="*/ 0 h 141"/>
                  <a:gd name="T12" fmla="*/ 41 w 155"/>
                  <a:gd name="T13" fmla="*/ 48 h 141"/>
                  <a:gd name="T14" fmla="*/ 64 w 155"/>
                  <a:gd name="T15" fmla="*/ 92 h 141"/>
                  <a:gd name="T16" fmla="*/ 64 w 155"/>
                  <a:gd name="T17" fmla="*/ 95 h 141"/>
                  <a:gd name="T18" fmla="*/ 53 w 155"/>
                  <a:gd name="T19" fmla="*/ 94 h 141"/>
                  <a:gd name="T20" fmla="*/ 1 w 155"/>
                  <a:gd name="T21" fmla="*/ 136 h 141"/>
                  <a:gd name="T22" fmla="*/ 1 w 155"/>
                  <a:gd name="T23" fmla="*/ 139 h 141"/>
                  <a:gd name="T24" fmla="*/ 4 w 155"/>
                  <a:gd name="T25" fmla="*/ 141 h 141"/>
                  <a:gd name="T26" fmla="*/ 151 w 155"/>
                  <a:gd name="T27" fmla="*/ 141 h 141"/>
                  <a:gd name="T28" fmla="*/ 154 w 155"/>
                  <a:gd name="T29" fmla="*/ 139 h 141"/>
                  <a:gd name="T30" fmla="*/ 154 w 155"/>
                  <a:gd name="T31" fmla="*/ 1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1">
                    <a:moveTo>
                      <a:pt x="154" y="136"/>
                    </a:moveTo>
                    <a:cubicBezTo>
                      <a:pt x="145" y="115"/>
                      <a:pt x="133" y="95"/>
                      <a:pt x="102" y="94"/>
                    </a:cubicBezTo>
                    <a:cubicBezTo>
                      <a:pt x="97" y="93"/>
                      <a:pt x="94" y="94"/>
                      <a:pt x="91" y="95"/>
                    </a:cubicBezTo>
                    <a:cubicBezTo>
                      <a:pt x="91" y="92"/>
                      <a:pt x="91" y="92"/>
                      <a:pt x="91" y="92"/>
                    </a:cubicBezTo>
                    <a:cubicBezTo>
                      <a:pt x="104" y="85"/>
                      <a:pt x="114" y="68"/>
                      <a:pt x="114" y="48"/>
                    </a:cubicBezTo>
                    <a:cubicBezTo>
                      <a:pt x="114" y="21"/>
                      <a:pt x="97" y="0"/>
                      <a:pt x="77" y="0"/>
                    </a:cubicBezTo>
                    <a:cubicBezTo>
                      <a:pt x="57" y="0"/>
                      <a:pt x="41" y="21"/>
                      <a:pt x="41" y="48"/>
                    </a:cubicBezTo>
                    <a:cubicBezTo>
                      <a:pt x="41" y="68"/>
                      <a:pt x="51" y="85"/>
                      <a:pt x="64" y="92"/>
                    </a:cubicBezTo>
                    <a:cubicBezTo>
                      <a:pt x="64" y="95"/>
                      <a:pt x="64" y="95"/>
                      <a:pt x="64" y="95"/>
                    </a:cubicBezTo>
                    <a:cubicBezTo>
                      <a:pt x="61" y="94"/>
                      <a:pt x="58" y="93"/>
                      <a:pt x="53" y="94"/>
                    </a:cubicBezTo>
                    <a:cubicBezTo>
                      <a:pt x="22" y="95"/>
                      <a:pt x="10" y="115"/>
                      <a:pt x="1" y="136"/>
                    </a:cubicBezTo>
                    <a:cubicBezTo>
                      <a:pt x="0" y="137"/>
                      <a:pt x="0" y="138"/>
                      <a:pt x="1" y="139"/>
                    </a:cubicBezTo>
                    <a:cubicBezTo>
                      <a:pt x="1" y="140"/>
                      <a:pt x="3" y="141"/>
                      <a:pt x="4" y="141"/>
                    </a:cubicBezTo>
                    <a:cubicBezTo>
                      <a:pt x="151" y="141"/>
                      <a:pt x="151" y="141"/>
                      <a:pt x="151" y="141"/>
                    </a:cubicBezTo>
                    <a:cubicBezTo>
                      <a:pt x="152" y="141"/>
                      <a:pt x="153" y="140"/>
                      <a:pt x="154" y="139"/>
                    </a:cubicBezTo>
                    <a:cubicBezTo>
                      <a:pt x="155" y="138"/>
                      <a:pt x="155" y="137"/>
                      <a:pt x="154" y="1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16" name="Freeform 30"/>
              <p:cNvSpPr>
                <a:spLocks/>
              </p:cNvSpPr>
              <p:nvPr/>
            </p:nvSpPr>
            <p:spPr bwMode="auto">
              <a:xfrm>
                <a:off x="5101262" y="1654220"/>
                <a:ext cx="357580" cy="325895"/>
              </a:xfrm>
              <a:custGeom>
                <a:avLst/>
                <a:gdLst>
                  <a:gd name="T0" fmla="*/ 116 w 116"/>
                  <a:gd name="T1" fmla="*/ 102 h 106"/>
                  <a:gd name="T2" fmla="*/ 77 w 116"/>
                  <a:gd name="T3" fmla="*/ 70 h 106"/>
                  <a:gd name="T4" fmla="*/ 68 w 116"/>
                  <a:gd name="T5" fmla="*/ 71 h 106"/>
                  <a:gd name="T6" fmla="*/ 68 w 116"/>
                  <a:gd name="T7" fmla="*/ 69 h 106"/>
                  <a:gd name="T8" fmla="*/ 86 w 116"/>
                  <a:gd name="T9" fmla="*/ 36 h 106"/>
                  <a:gd name="T10" fmla="*/ 58 w 116"/>
                  <a:gd name="T11" fmla="*/ 0 h 106"/>
                  <a:gd name="T12" fmla="*/ 31 w 116"/>
                  <a:gd name="T13" fmla="*/ 36 h 106"/>
                  <a:gd name="T14" fmla="*/ 48 w 116"/>
                  <a:gd name="T15" fmla="*/ 69 h 106"/>
                  <a:gd name="T16" fmla="*/ 48 w 116"/>
                  <a:gd name="T17" fmla="*/ 71 h 106"/>
                  <a:gd name="T18" fmla="*/ 40 w 116"/>
                  <a:gd name="T19" fmla="*/ 70 h 106"/>
                  <a:gd name="T20" fmla="*/ 1 w 116"/>
                  <a:gd name="T21" fmla="*/ 102 h 106"/>
                  <a:gd name="T22" fmla="*/ 1 w 116"/>
                  <a:gd name="T23" fmla="*/ 104 h 106"/>
                  <a:gd name="T24" fmla="*/ 3 w 116"/>
                  <a:gd name="T25" fmla="*/ 106 h 106"/>
                  <a:gd name="T26" fmla="*/ 114 w 116"/>
                  <a:gd name="T27" fmla="*/ 106 h 106"/>
                  <a:gd name="T28" fmla="*/ 116 w 116"/>
                  <a:gd name="T29" fmla="*/ 104 h 106"/>
                  <a:gd name="T30" fmla="*/ 116 w 116"/>
                  <a:gd name="T3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06">
                    <a:moveTo>
                      <a:pt x="116" y="102"/>
                    </a:moveTo>
                    <a:cubicBezTo>
                      <a:pt x="109" y="87"/>
                      <a:pt x="100" y="71"/>
                      <a:pt x="77" y="70"/>
                    </a:cubicBezTo>
                    <a:cubicBezTo>
                      <a:pt x="73" y="70"/>
                      <a:pt x="71" y="71"/>
                      <a:pt x="68" y="71"/>
                    </a:cubicBezTo>
                    <a:cubicBezTo>
                      <a:pt x="68" y="69"/>
                      <a:pt x="68" y="69"/>
                      <a:pt x="68" y="69"/>
                    </a:cubicBezTo>
                    <a:cubicBezTo>
                      <a:pt x="78" y="64"/>
                      <a:pt x="86" y="51"/>
                      <a:pt x="86" y="36"/>
                    </a:cubicBezTo>
                    <a:cubicBezTo>
                      <a:pt x="86" y="16"/>
                      <a:pt x="73" y="0"/>
                      <a:pt x="58" y="0"/>
                    </a:cubicBezTo>
                    <a:cubicBezTo>
                      <a:pt x="43" y="0"/>
                      <a:pt x="31" y="16"/>
                      <a:pt x="31" y="36"/>
                    </a:cubicBezTo>
                    <a:cubicBezTo>
                      <a:pt x="31" y="51"/>
                      <a:pt x="38" y="64"/>
                      <a:pt x="48" y="69"/>
                    </a:cubicBezTo>
                    <a:cubicBezTo>
                      <a:pt x="48" y="71"/>
                      <a:pt x="48" y="71"/>
                      <a:pt x="48" y="71"/>
                    </a:cubicBezTo>
                    <a:cubicBezTo>
                      <a:pt x="46" y="71"/>
                      <a:pt x="44" y="70"/>
                      <a:pt x="40" y="70"/>
                    </a:cubicBezTo>
                    <a:cubicBezTo>
                      <a:pt x="17" y="71"/>
                      <a:pt x="8" y="87"/>
                      <a:pt x="1" y="102"/>
                    </a:cubicBezTo>
                    <a:cubicBezTo>
                      <a:pt x="0" y="103"/>
                      <a:pt x="0" y="104"/>
                      <a:pt x="1" y="104"/>
                    </a:cubicBezTo>
                    <a:cubicBezTo>
                      <a:pt x="1" y="105"/>
                      <a:pt x="2" y="106"/>
                      <a:pt x="3" y="106"/>
                    </a:cubicBezTo>
                    <a:cubicBezTo>
                      <a:pt x="114" y="106"/>
                      <a:pt x="114" y="106"/>
                      <a:pt x="114" y="106"/>
                    </a:cubicBezTo>
                    <a:cubicBezTo>
                      <a:pt x="115" y="106"/>
                      <a:pt x="115" y="105"/>
                      <a:pt x="116" y="104"/>
                    </a:cubicBezTo>
                    <a:cubicBezTo>
                      <a:pt x="116" y="104"/>
                      <a:pt x="116" y="103"/>
                      <a:pt x="11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grpSp>
      <p:grpSp>
        <p:nvGrpSpPr>
          <p:cNvPr id="6" name="Group 5"/>
          <p:cNvGrpSpPr/>
          <p:nvPr/>
        </p:nvGrpSpPr>
        <p:grpSpPr>
          <a:xfrm>
            <a:off x="2756055" y="4087640"/>
            <a:ext cx="1049956" cy="1061530"/>
            <a:chOff x="3503229" y="4127746"/>
            <a:chExt cx="1049956" cy="1061530"/>
          </a:xfrm>
        </p:grpSpPr>
        <p:sp>
          <p:nvSpPr>
            <p:cNvPr id="76" name="circle"/>
            <p:cNvSpPr>
              <a:spLocks noChangeArrowheads="1"/>
            </p:cNvSpPr>
            <p:nvPr/>
          </p:nvSpPr>
          <p:spPr bwMode="auto">
            <a:xfrm>
              <a:off x="3503229" y="4127746"/>
              <a:ext cx="1049956" cy="1061530"/>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744" y="4268071"/>
              <a:ext cx="822927" cy="780880"/>
            </a:xfrm>
            <a:prstGeom prst="rect">
              <a:avLst/>
            </a:prstGeom>
          </p:spPr>
        </p:pic>
      </p:grpSp>
      <p:grpSp>
        <p:nvGrpSpPr>
          <p:cNvPr id="7" name="Group 6"/>
          <p:cNvGrpSpPr/>
          <p:nvPr/>
        </p:nvGrpSpPr>
        <p:grpSpPr>
          <a:xfrm>
            <a:off x="8385990" y="4126330"/>
            <a:ext cx="1049956" cy="1061530"/>
            <a:chOff x="7207809" y="4111652"/>
            <a:chExt cx="1049956" cy="1061530"/>
          </a:xfrm>
        </p:grpSpPr>
        <p:sp>
          <p:nvSpPr>
            <p:cNvPr id="77" name="circle"/>
            <p:cNvSpPr>
              <a:spLocks noChangeArrowheads="1"/>
            </p:cNvSpPr>
            <p:nvPr/>
          </p:nvSpPr>
          <p:spPr bwMode="auto">
            <a:xfrm>
              <a:off x="7207809" y="4111652"/>
              <a:ext cx="1049956" cy="1061530"/>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112" name="letter"/>
            <p:cNvGrpSpPr/>
            <p:nvPr/>
          </p:nvGrpSpPr>
          <p:grpSpPr>
            <a:xfrm>
              <a:off x="7505939" y="4316763"/>
              <a:ext cx="453696" cy="651309"/>
              <a:chOff x="3536665" y="374780"/>
              <a:chExt cx="433018" cy="582386"/>
            </a:xfrm>
          </p:grpSpPr>
          <p:sp>
            <p:nvSpPr>
              <p:cNvPr id="113" name="Freeform 32"/>
              <p:cNvSpPr>
                <a:spLocks/>
              </p:cNvSpPr>
              <p:nvPr/>
            </p:nvSpPr>
            <p:spPr bwMode="auto">
              <a:xfrm>
                <a:off x="3536665" y="374780"/>
                <a:ext cx="433018" cy="582386"/>
              </a:xfrm>
              <a:custGeom>
                <a:avLst/>
                <a:gdLst>
                  <a:gd name="T0" fmla="*/ 127 w 140"/>
                  <a:gd name="T1" fmla="*/ 0 h 189"/>
                  <a:gd name="T2" fmla="*/ 14 w 140"/>
                  <a:gd name="T3" fmla="*/ 0 h 189"/>
                  <a:gd name="T4" fmla="*/ 0 w 140"/>
                  <a:gd name="T5" fmla="*/ 14 h 189"/>
                  <a:gd name="T6" fmla="*/ 0 w 140"/>
                  <a:gd name="T7" fmla="*/ 175 h 189"/>
                  <a:gd name="T8" fmla="*/ 14 w 140"/>
                  <a:gd name="T9" fmla="*/ 189 h 189"/>
                  <a:gd name="T10" fmla="*/ 127 w 140"/>
                  <a:gd name="T11" fmla="*/ 189 h 189"/>
                  <a:gd name="T12" fmla="*/ 140 w 140"/>
                  <a:gd name="T13" fmla="*/ 175 h 189"/>
                  <a:gd name="T14" fmla="*/ 140 w 140"/>
                  <a:gd name="T15" fmla="*/ 14 h 189"/>
                  <a:gd name="T16" fmla="*/ 127 w 140"/>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9">
                    <a:moveTo>
                      <a:pt x="127" y="0"/>
                    </a:moveTo>
                    <a:cubicBezTo>
                      <a:pt x="14" y="0"/>
                      <a:pt x="14" y="0"/>
                      <a:pt x="14" y="0"/>
                    </a:cubicBezTo>
                    <a:cubicBezTo>
                      <a:pt x="6" y="0"/>
                      <a:pt x="0" y="6"/>
                      <a:pt x="0" y="14"/>
                    </a:cubicBezTo>
                    <a:cubicBezTo>
                      <a:pt x="0" y="175"/>
                      <a:pt x="0" y="175"/>
                      <a:pt x="0" y="175"/>
                    </a:cubicBezTo>
                    <a:cubicBezTo>
                      <a:pt x="0" y="183"/>
                      <a:pt x="6" y="189"/>
                      <a:pt x="14" y="189"/>
                    </a:cubicBezTo>
                    <a:cubicBezTo>
                      <a:pt x="127" y="189"/>
                      <a:pt x="127" y="189"/>
                      <a:pt x="127" y="189"/>
                    </a:cubicBezTo>
                    <a:cubicBezTo>
                      <a:pt x="135" y="189"/>
                      <a:pt x="140" y="183"/>
                      <a:pt x="140" y="175"/>
                    </a:cubicBezTo>
                    <a:cubicBezTo>
                      <a:pt x="140" y="14"/>
                      <a:pt x="140" y="14"/>
                      <a:pt x="140" y="14"/>
                    </a:cubicBezTo>
                    <a:cubicBezTo>
                      <a:pt x="140" y="6"/>
                      <a:pt x="135"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4" name="Freeform 33"/>
              <p:cNvSpPr>
                <a:spLocks/>
              </p:cNvSpPr>
              <p:nvPr/>
            </p:nvSpPr>
            <p:spPr bwMode="auto">
              <a:xfrm>
                <a:off x="3805227" y="445693"/>
                <a:ext cx="105614" cy="24140"/>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2"/>
                      <a:pt x="2" y="0"/>
                      <a:pt x="4" y="0"/>
                    </a:cubicBezTo>
                    <a:cubicBezTo>
                      <a:pt x="30" y="0"/>
                      <a:pt x="30" y="0"/>
                      <a:pt x="30" y="0"/>
                    </a:cubicBezTo>
                    <a:cubicBezTo>
                      <a:pt x="32" y="0"/>
                      <a:pt x="34" y="2"/>
                      <a:pt x="34" y="4"/>
                    </a:cubicBezTo>
                    <a:cubicBezTo>
                      <a:pt x="34" y="6"/>
                      <a:pt x="32" y="8"/>
                      <a:pt x="30"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5" name="Freeform 34"/>
              <p:cNvSpPr>
                <a:spLocks/>
              </p:cNvSpPr>
              <p:nvPr/>
            </p:nvSpPr>
            <p:spPr bwMode="auto">
              <a:xfrm>
                <a:off x="3598524" y="504535"/>
                <a:ext cx="312316" cy="27158"/>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9" name="Freeform 35"/>
              <p:cNvSpPr>
                <a:spLocks/>
              </p:cNvSpPr>
              <p:nvPr/>
            </p:nvSpPr>
            <p:spPr bwMode="auto">
              <a:xfrm>
                <a:off x="3598524" y="566395"/>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0" name="Freeform 36"/>
              <p:cNvSpPr>
                <a:spLocks/>
              </p:cNvSpPr>
              <p:nvPr/>
            </p:nvSpPr>
            <p:spPr bwMode="auto">
              <a:xfrm>
                <a:off x="3598524" y="741413"/>
                <a:ext cx="312316" cy="2565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2"/>
                      <a:pt x="2" y="0"/>
                      <a:pt x="4" y="0"/>
                    </a:cubicBezTo>
                    <a:cubicBezTo>
                      <a:pt x="97" y="0"/>
                      <a:pt x="97" y="0"/>
                      <a:pt x="97" y="0"/>
                    </a:cubicBezTo>
                    <a:cubicBezTo>
                      <a:pt x="99" y="0"/>
                      <a:pt x="101" y="2"/>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1" name="Freeform 37"/>
              <p:cNvSpPr>
                <a:spLocks/>
              </p:cNvSpPr>
              <p:nvPr/>
            </p:nvSpPr>
            <p:spPr bwMode="auto">
              <a:xfrm>
                <a:off x="3598524" y="679553"/>
                <a:ext cx="312316" cy="28667"/>
              </a:xfrm>
              <a:custGeom>
                <a:avLst/>
                <a:gdLst>
                  <a:gd name="T0" fmla="*/ 97 w 101"/>
                  <a:gd name="T1" fmla="*/ 9 h 9"/>
                  <a:gd name="T2" fmla="*/ 4 w 101"/>
                  <a:gd name="T3" fmla="*/ 9 h 9"/>
                  <a:gd name="T4" fmla="*/ 0 w 101"/>
                  <a:gd name="T5" fmla="*/ 5 h 9"/>
                  <a:gd name="T6" fmla="*/ 4 w 101"/>
                  <a:gd name="T7" fmla="*/ 0 h 9"/>
                  <a:gd name="T8" fmla="*/ 97 w 101"/>
                  <a:gd name="T9" fmla="*/ 0 h 9"/>
                  <a:gd name="T10" fmla="*/ 101 w 101"/>
                  <a:gd name="T11" fmla="*/ 5 h 9"/>
                  <a:gd name="T12" fmla="*/ 97 w 10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1" h="9">
                    <a:moveTo>
                      <a:pt x="97" y="9"/>
                    </a:moveTo>
                    <a:cubicBezTo>
                      <a:pt x="4" y="9"/>
                      <a:pt x="4" y="9"/>
                      <a:pt x="4" y="9"/>
                    </a:cubicBezTo>
                    <a:cubicBezTo>
                      <a:pt x="2" y="9"/>
                      <a:pt x="0" y="7"/>
                      <a:pt x="0" y="5"/>
                    </a:cubicBezTo>
                    <a:cubicBezTo>
                      <a:pt x="0" y="2"/>
                      <a:pt x="2" y="0"/>
                      <a:pt x="4" y="0"/>
                    </a:cubicBezTo>
                    <a:cubicBezTo>
                      <a:pt x="97" y="0"/>
                      <a:pt x="97" y="0"/>
                      <a:pt x="97" y="0"/>
                    </a:cubicBezTo>
                    <a:cubicBezTo>
                      <a:pt x="99" y="0"/>
                      <a:pt x="101" y="2"/>
                      <a:pt x="101" y="5"/>
                    </a:cubicBezTo>
                    <a:cubicBezTo>
                      <a:pt x="101" y="7"/>
                      <a:pt x="99" y="9"/>
                      <a:pt x="97" y="9"/>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2" name="Freeform 38"/>
              <p:cNvSpPr>
                <a:spLocks/>
              </p:cNvSpPr>
              <p:nvPr/>
            </p:nvSpPr>
            <p:spPr bwMode="auto">
              <a:xfrm>
                <a:off x="3598524" y="803272"/>
                <a:ext cx="312316" cy="24140"/>
              </a:xfrm>
              <a:custGeom>
                <a:avLst/>
                <a:gdLst>
                  <a:gd name="T0" fmla="*/ 97 w 101"/>
                  <a:gd name="T1" fmla="*/ 8 h 8"/>
                  <a:gd name="T2" fmla="*/ 4 w 101"/>
                  <a:gd name="T3" fmla="*/ 8 h 8"/>
                  <a:gd name="T4" fmla="*/ 0 w 101"/>
                  <a:gd name="T5" fmla="*/ 4 h 8"/>
                  <a:gd name="T6" fmla="*/ 4 w 101"/>
                  <a:gd name="T7" fmla="*/ 0 h 8"/>
                  <a:gd name="T8" fmla="*/ 97 w 101"/>
                  <a:gd name="T9" fmla="*/ 0 h 8"/>
                  <a:gd name="T10" fmla="*/ 101 w 101"/>
                  <a:gd name="T11" fmla="*/ 4 h 8"/>
                  <a:gd name="T12" fmla="*/ 97 w 10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97" y="8"/>
                    </a:moveTo>
                    <a:cubicBezTo>
                      <a:pt x="4" y="8"/>
                      <a:pt x="4" y="8"/>
                      <a:pt x="4" y="8"/>
                    </a:cubicBezTo>
                    <a:cubicBezTo>
                      <a:pt x="2" y="8"/>
                      <a:pt x="0" y="6"/>
                      <a:pt x="0" y="4"/>
                    </a:cubicBezTo>
                    <a:cubicBezTo>
                      <a:pt x="0" y="1"/>
                      <a:pt x="2" y="0"/>
                      <a:pt x="4" y="0"/>
                    </a:cubicBezTo>
                    <a:cubicBezTo>
                      <a:pt x="97" y="0"/>
                      <a:pt x="97" y="0"/>
                      <a:pt x="97" y="0"/>
                    </a:cubicBezTo>
                    <a:cubicBezTo>
                      <a:pt x="99" y="0"/>
                      <a:pt x="101" y="1"/>
                      <a:pt x="101" y="4"/>
                    </a:cubicBezTo>
                    <a:cubicBezTo>
                      <a:pt x="101" y="6"/>
                      <a:pt x="99" y="8"/>
                      <a:pt x="97" y="8"/>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3" name="Freeform 39"/>
              <p:cNvSpPr>
                <a:spLocks/>
              </p:cNvSpPr>
              <p:nvPr/>
            </p:nvSpPr>
            <p:spPr bwMode="auto">
              <a:xfrm>
                <a:off x="3598524" y="622219"/>
                <a:ext cx="312316" cy="30175"/>
              </a:xfrm>
              <a:custGeom>
                <a:avLst/>
                <a:gdLst>
                  <a:gd name="T0" fmla="*/ 97 w 101"/>
                  <a:gd name="T1" fmla="*/ 10 h 10"/>
                  <a:gd name="T2" fmla="*/ 97 w 101"/>
                  <a:gd name="T3" fmla="*/ 10 h 10"/>
                  <a:gd name="T4" fmla="*/ 4 w 101"/>
                  <a:gd name="T5" fmla="*/ 8 h 10"/>
                  <a:gd name="T6" fmla="*/ 0 w 101"/>
                  <a:gd name="T7" fmla="*/ 4 h 10"/>
                  <a:gd name="T8" fmla="*/ 4 w 101"/>
                  <a:gd name="T9" fmla="*/ 0 h 10"/>
                  <a:gd name="T10" fmla="*/ 4 w 101"/>
                  <a:gd name="T11" fmla="*/ 0 h 10"/>
                  <a:gd name="T12" fmla="*/ 97 w 101"/>
                  <a:gd name="T13" fmla="*/ 2 h 10"/>
                  <a:gd name="T14" fmla="*/ 101 w 101"/>
                  <a:gd name="T15" fmla="*/ 6 h 10"/>
                  <a:gd name="T16" fmla="*/ 97 w 10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0">
                    <a:moveTo>
                      <a:pt x="97" y="10"/>
                    </a:moveTo>
                    <a:cubicBezTo>
                      <a:pt x="97" y="10"/>
                      <a:pt x="97" y="10"/>
                      <a:pt x="97" y="10"/>
                    </a:cubicBezTo>
                    <a:cubicBezTo>
                      <a:pt x="4" y="8"/>
                      <a:pt x="4" y="8"/>
                      <a:pt x="4" y="8"/>
                    </a:cubicBezTo>
                    <a:cubicBezTo>
                      <a:pt x="2" y="8"/>
                      <a:pt x="0" y="6"/>
                      <a:pt x="0" y="4"/>
                    </a:cubicBezTo>
                    <a:cubicBezTo>
                      <a:pt x="0" y="2"/>
                      <a:pt x="2" y="0"/>
                      <a:pt x="4" y="0"/>
                    </a:cubicBezTo>
                    <a:cubicBezTo>
                      <a:pt x="4" y="0"/>
                      <a:pt x="4" y="0"/>
                      <a:pt x="4" y="0"/>
                    </a:cubicBezTo>
                    <a:cubicBezTo>
                      <a:pt x="97" y="2"/>
                      <a:pt x="97" y="2"/>
                      <a:pt x="97" y="2"/>
                    </a:cubicBezTo>
                    <a:cubicBezTo>
                      <a:pt x="99" y="2"/>
                      <a:pt x="101" y="3"/>
                      <a:pt x="101" y="6"/>
                    </a:cubicBezTo>
                    <a:cubicBezTo>
                      <a:pt x="101" y="8"/>
                      <a:pt x="99" y="10"/>
                      <a:pt x="97" y="10"/>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4" name="Freeform 40"/>
              <p:cNvSpPr>
                <a:spLocks/>
              </p:cNvSpPr>
              <p:nvPr/>
            </p:nvSpPr>
            <p:spPr bwMode="auto">
              <a:xfrm>
                <a:off x="3604559" y="853062"/>
                <a:ext cx="108632" cy="33193"/>
              </a:xfrm>
              <a:custGeom>
                <a:avLst/>
                <a:gdLst>
                  <a:gd name="T0" fmla="*/ 0 w 35"/>
                  <a:gd name="T1" fmla="*/ 11 h 11"/>
                  <a:gd name="T2" fmla="*/ 0 w 35"/>
                  <a:gd name="T3" fmla="*/ 10 h 11"/>
                  <a:gd name="T4" fmla="*/ 0 w 35"/>
                  <a:gd name="T5" fmla="*/ 10 h 11"/>
                  <a:gd name="T6" fmla="*/ 11 w 35"/>
                  <a:gd name="T7" fmla="*/ 0 h 11"/>
                  <a:gd name="T8" fmla="*/ 12 w 35"/>
                  <a:gd name="T9" fmla="*/ 0 h 11"/>
                  <a:gd name="T10" fmla="*/ 13 w 35"/>
                  <a:gd name="T11" fmla="*/ 1 h 11"/>
                  <a:gd name="T12" fmla="*/ 13 w 35"/>
                  <a:gd name="T13" fmla="*/ 8 h 11"/>
                  <a:gd name="T14" fmla="*/ 16 w 35"/>
                  <a:gd name="T15" fmla="*/ 6 h 11"/>
                  <a:gd name="T16" fmla="*/ 19 w 35"/>
                  <a:gd name="T17" fmla="*/ 4 h 11"/>
                  <a:gd name="T18" fmla="*/ 20 w 35"/>
                  <a:gd name="T19" fmla="*/ 4 h 11"/>
                  <a:gd name="T20" fmla="*/ 20 w 35"/>
                  <a:gd name="T21" fmla="*/ 5 h 11"/>
                  <a:gd name="T22" fmla="*/ 20 w 35"/>
                  <a:gd name="T23" fmla="*/ 6 h 11"/>
                  <a:gd name="T24" fmla="*/ 23 w 35"/>
                  <a:gd name="T25" fmla="*/ 4 h 11"/>
                  <a:gd name="T26" fmla="*/ 24 w 35"/>
                  <a:gd name="T27" fmla="*/ 4 h 11"/>
                  <a:gd name="T28" fmla="*/ 29 w 35"/>
                  <a:gd name="T29" fmla="*/ 7 h 11"/>
                  <a:gd name="T30" fmla="*/ 30 w 35"/>
                  <a:gd name="T31" fmla="*/ 6 h 11"/>
                  <a:gd name="T32" fmla="*/ 31 w 35"/>
                  <a:gd name="T33" fmla="*/ 6 h 11"/>
                  <a:gd name="T34" fmla="*/ 35 w 35"/>
                  <a:gd name="T35" fmla="*/ 6 h 11"/>
                  <a:gd name="T36" fmla="*/ 35 w 35"/>
                  <a:gd name="T37" fmla="*/ 6 h 11"/>
                  <a:gd name="T38" fmla="*/ 35 w 35"/>
                  <a:gd name="T39" fmla="*/ 7 h 11"/>
                  <a:gd name="T40" fmla="*/ 31 w 35"/>
                  <a:gd name="T41" fmla="*/ 7 h 11"/>
                  <a:gd name="T42" fmla="*/ 29 w 35"/>
                  <a:gd name="T43" fmla="*/ 9 h 11"/>
                  <a:gd name="T44" fmla="*/ 23 w 35"/>
                  <a:gd name="T45" fmla="*/ 6 h 11"/>
                  <a:gd name="T46" fmla="*/ 19 w 35"/>
                  <a:gd name="T47" fmla="*/ 7 h 11"/>
                  <a:gd name="T48" fmla="*/ 18 w 35"/>
                  <a:gd name="T49" fmla="*/ 6 h 11"/>
                  <a:gd name="T50" fmla="*/ 17 w 35"/>
                  <a:gd name="T51" fmla="*/ 7 h 11"/>
                  <a:gd name="T52" fmla="*/ 11 w 35"/>
                  <a:gd name="T53" fmla="*/ 9 h 11"/>
                  <a:gd name="T54" fmla="*/ 11 w 35"/>
                  <a:gd name="T55" fmla="*/ 8 h 11"/>
                  <a:gd name="T56" fmla="*/ 11 w 35"/>
                  <a:gd name="T57" fmla="*/ 3 h 11"/>
                  <a:gd name="T58" fmla="*/ 0 w 35"/>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1">
                    <a:moveTo>
                      <a:pt x="0" y="11"/>
                    </a:moveTo>
                    <a:cubicBezTo>
                      <a:pt x="0" y="11"/>
                      <a:pt x="0" y="11"/>
                      <a:pt x="0" y="10"/>
                    </a:cubicBezTo>
                    <a:cubicBezTo>
                      <a:pt x="0" y="10"/>
                      <a:pt x="0" y="10"/>
                      <a:pt x="0" y="10"/>
                    </a:cubicBezTo>
                    <a:cubicBezTo>
                      <a:pt x="2" y="10"/>
                      <a:pt x="9" y="4"/>
                      <a:pt x="11" y="0"/>
                    </a:cubicBezTo>
                    <a:cubicBezTo>
                      <a:pt x="11" y="0"/>
                      <a:pt x="12" y="0"/>
                      <a:pt x="12" y="0"/>
                    </a:cubicBezTo>
                    <a:cubicBezTo>
                      <a:pt x="12" y="0"/>
                      <a:pt x="13" y="0"/>
                      <a:pt x="13" y="1"/>
                    </a:cubicBezTo>
                    <a:cubicBezTo>
                      <a:pt x="13" y="8"/>
                      <a:pt x="13" y="8"/>
                      <a:pt x="13" y="8"/>
                    </a:cubicBezTo>
                    <a:cubicBezTo>
                      <a:pt x="13" y="8"/>
                      <a:pt x="15" y="7"/>
                      <a:pt x="16" y="6"/>
                    </a:cubicBezTo>
                    <a:cubicBezTo>
                      <a:pt x="17" y="5"/>
                      <a:pt x="18" y="4"/>
                      <a:pt x="19" y="4"/>
                    </a:cubicBezTo>
                    <a:cubicBezTo>
                      <a:pt x="20" y="4"/>
                      <a:pt x="20" y="4"/>
                      <a:pt x="20" y="4"/>
                    </a:cubicBezTo>
                    <a:cubicBezTo>
                      <a:pt x="20" y="4"/>
                      <a:pt x="20" y="5"/>
                      <a:pt x="20" y="5"/>
                    </a:cubicBezTo>
                    <a:cubicBezTo>
                      <a:pt x="20" y="5"/>
                      <a:pt x="20" y="6"/>
                      <a:pt x="20" y="6"/>
                    </a:cubicBezTo>
                    <a:cubicBezTo>
                      <a:pt x="20" y="6"/>
                      <a:pt x="22" y="5"/>
                      <a:pt x="23" y="4"/>
                    </a:cubicBezTo>
                    <a:cubicBezTo>
                      <a:pt x="23" y="4"/>
                      <a:pt x="23" y="4"/>
                      <a:pt x="24" y="4"/>
                    </a:cubicBezTo>
                    <a:cubicBezTo>
                      <a:pt x="25" y="5"/>
                      <a:pt x="27" y="8"/>
                      <a:pt x="29" y="7"/>
                    </a:cubicBezTo>
                    <a:cubicBezTo>
                      <a:pt x="29" y="7"/>
                      <a:pt x="30" y="7"/>
                      <a:pt x="30" y="6"/>
                    </a:cubicBezTo>
                    <a:cubicBezTo>
                      <a:pt x="30" y="6"/>
                      <a:pt x="30" y="6"/>
                      <a:pt x="31" y="6"/>
                    </a:cubicBezTo>
                    <a:cubicBezTo>
                      <a:pt x="35" y="6"/>
                      <a:pt x="35" y="6"/>
                      <a:pt x="35" y="6"/>
                    </a:cubicBezTo>
                    <a:cubicBezTo>
                      <a:pt x="35" y="6"/>
                      <a:pt x="35" y="6"/>
                      <a:pt x="35" y="6"/>
                    </a:cubicBezTo>
                    <a:cubicBezTo>
                      <a:pt x="35" y="7"/>
                      <a:pt x="35" y="7"/>
                      <a:pt x="35" y="7"/>
                    </a:cubicBezTo>
                    <a:cubicBezTo>
                      <a:pt x="31" y="7"/>
                      <a:pt x="31" y="7"/>
                      <a:pt x="31" y="7"/>
                    </a:cubicBezTo>
                    <a:cubicBezTo>
                      <a:pt x="31" y="8"/>
                      <a:pt x="30" y="9"/>
                      <a:pt x="29" y="9"/>
                    </a:cubicBezTo>
                    <a:cubicBezTo>
                      <a:pt x="27" y="9"/>
                      <a:pt x="25" y="7"/>
                      <a:pt x="23" y="6"/>
                    </a:cubicBezTo>
                    <a:cubicBezTo>
                      <a:pt x="22" y="7"/>
                      <a:pt x="20" y="8"/>
                      <a:pt x="19" y="7"/>
                    </a:cubicBezTo>
                    <a:cubicBezTo>
                      <a:pt x="18" y="7"/>
                      <a:pt x="18" y="7"/>
                      <a:pt x="18" y="6"/>
                    </a:cubicBezTo>
                    <a:cubicBezTo>
                      <a:pt x="18" y="6"/>
                      <a:pt x="17" y="7"/>
                      <a:pt x="17" y="7"/>
                    </a:cubicBezTo>
                    <a:cubicBezTo>
                      <a:pt x="15" y="9"/>
                      <a:pt x="13" y="11"/>
                      <a:pt x="11" y="9"/>
                    </a:cubicBezTo>
                    <a:cubicBezTo>
                      <a:pt x="11" y="9"/>
                      <a:pt x="11" y="9"/>
                      <a:pt x="11" y="8"/>
                    </a:cubicBezTo>
                    <a:cubicBezTo>
                      <a:pt x="11" y="3"/>
                      <a:pt x="11" y="3"/>
                      <a:pt x="11" y="3"/>
                    </a:cubicBezTo>
                    <a:cubicBezTo>
                      <a:pt x="8" y="7"/>
                      <a:pt x="2" y="11"/>
                      <a:pt x="0" y="11"/>
                    </a:cubicBezTo>
                    <a:close/>
                  </a:path>
                </a:pathLst>
              </a:custGeom>
              <a:solidFill>
                <a:schemeClr val="accent6">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grpSp>
      <p:sp>
        <p:nvSpPr>
          <p:cNvPr id="189" name="your text goes here"/>
          <p:cNvSpPr txBox="1"/>
          <p:nvPr/>
        </p:nvSpPr>
        <p:spPr>
          <a:xfrm>
            <a:off x="6960870" y="5513002"/>
            <a:ext cx="44224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2400" b="1" i="0" u="none" strike="noStrike" kern="1200" cap="none" spc="0" normalizeH="0" baseline="0" noProof="0" dirty="0">
                <a:ln>
                  <a:noFill/>
                </a:ln>
                <a:solidFill>
                  <a:srgbClr val="5CDDDA"/>
                </a:solidFill>
                <a:effectLst/>
                <a:uLnTx/>
                <a:uFillTx/>
                <a:latin typeface="Century Gothic" panose="020F0302020204030204"/>
                <a:ea typeface="+mn-ea"/>
                <a:cs typeface="+mn-cs"/>
              </a:rPr>
              <a:t>Създаване на План за Менторство</a:t>
            </a:r>
            <a:endParaRPr kumimoji="0" lang="en-US" sz="2400" b="0" i="0" u="none" strike="noStrike" kern="1200" cap="none" spc="0" normalizeH="0" baseline="0" noProof="0" dirty="0">
              <a:ln>
                <a:noFill/>
              </a:ln>
              <a:solidFill>
                <a:srgbClr val="5CDDDA"/>
              </a:solidFill>
              <a:effectLst/>
              <a:uLnTx/>
              <a:uFillTx/>
              <a:latin typeface="Century Gothic" panose="020F0302020204030204"/>
              <a:ea typeface="+mn-ea"/>
              <a:cs typeface="+mn-cs"/>
            </a:endParaRPr>
          </a:p>
        </p:txBody>
      </p:sp>
    </p:spTree>
    <p:custDataLst>
      <p:tags r:id="rId1"/>
    </p:custDataLst>
    <p:extLst>
      <p:ext uri="{BB962C8B-B14F-4D97-AF65-F5344CB8AC3E}">
        <p14:creationId xmlns:p14="http://schemas.microsoft.com/office/powerpoint/2010/main" val="2772745199"/>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con_tree">
      <a:dk1>
        <a:sysClr val="windowText" lastClr="000000"/>
      </a:dk1>
      <a:lt1>
        <a:sysClr val="window" lastClr="FFFFFF"/>
      </a:lt1>
      <a:dk2>
        <a:srgbClr val="07649D"/>
      </a:dk2>
      <a:lt2>
        <a:srgbClr val="843843"/>
      </a:lt2>
      <a:accent1>
        <a:srgbClr val="C5D309"/>
      </a:accent1>
      <a:accent2>
        <a:srgbClr val="1E2E4E"/>
      </a:accent2>
      <a:accent3>
        <a:srgbClr val="FCF10C"/>
      </a:accent3>
      <a:accent4>
        <a:srgbClr val="E20000"/>
      </a:accent4>
      <a:accent5>
        <a:srgbClr val="5CDDDA"/>
      </a:accent5>
      <a:accent6>
        <a:srgbClr val="000000"/>
      </a:accent6>
      <a:hlink>
        <a:srgbClr val="EE7B08"/>
      </a:hlink>
      <a:folHlink>
        <a:srgbClr val="977B2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1157</TotalTime>
  <Words>264</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Aneliya Kaneva</cp:lastModifiedBy>
  <cp:revision>96</cp:revision>
  <cp:lastPrinted>2016-04-13T20:03:38Z</cp:lastPrinted>
  <dcterms:created xsi:type="dcterms:W3CDTF">2015-02-10T18:22:11Z</dcterms:created>
  <dcterms:modified xsi:type="dcterms:W3CDTF">2023-09-14T12:50:16Z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8FF4E8AB-8838-4409-A385-080CCB17BC0E</vt:lpwstr>
  </property>
  <property fmtid="{D5CDD505-2E9C-101B-9397-08002B2CF9AE}" pid="3" name="ArticulatePath">
    <vt:lpwstr>Lions Mentoring PPT EN</vt:lpwstr>
  </property>
</Properties>
</file>