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8064C62-1152-B373-742B-CFEE90F17EAB}" name="Gonzales, Carlie" initials="GC" userId="S::cgonzales@lionsclubs.org::c17e0e46-ecae-4531-85b6-19a7e466885c" providerId="AD"/>
  <p188:author id="{0E4397C9-E63B-442C-ED99-074885EBA1FE}" name="Cermak, Wendy" initials="CW" userId="S::WCermak@lionsclubs.org::be84688b-4379-43eb-9780-0ffeaccec12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20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D5C461-46D6-49E2-A10F-CEB1C066B5B2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1B15E128-5182-4411-84A8-92610B476D9C}">
      <dgm:prSet/>
      <dgm:spPr/>
      <dgm:t>
        <a:bodyPr/>
        <a:lstStyle/>
        <a:p>
          <a:pPr>
            <a:defRPr cap="all"/>
          </a:pPr>
          <a:r>
            <a:rPr lang="bg-BG" dirty="0"/>
            <a:t>ОПРЕДЕЛЕНИЕ ЗА ЕФЕКТИВНИ ЕКИПИ</a:t>
          </a:r>
          <a:endParaRPr lang="en-US" dirty="0"/>
        </a:p>
      </dgm:t>
    </dgm:pt>
    <dgm:pt modelId="{B0DB5187-930D-46D3-BFBE-C740E54DA464}" type="parTrans" cxnId="{957C18D7-9009-4BF0-82F8-3993288635B0}">
      <dgm:prSet/>
      <dgm:spPr/>
      <dgm:t>
        <a:bodyPr/>
        <a:lstStyle/>
        <a:p>
          <a:endParaRPr lang="en-US"/>
        </a:p>
      </dgm:t>
    </dgm:pt>
    <dgm:pt modelId="{FAD7B751-AA21-4E35-8B16-E5EC28B77EED}" type="sibTrans" cxnId="{957C18D7-9009-4BF0-82F8-3993288635B0}">
      <dgm:prSet/>
      <dgm:spPr/>
      <dgm:t>
        <a:bodyPr/>
        <a:lstStyle/>
        <a:p>
          <a:endParaRPr lang="en-US"/>
        </a:p>
      </dgm:t>
    </dgm:pt>
    <dgm:pt modelId="{4A4BF8B9-B426-4046-B8D6-006950C879CF}">
      <dgm:prSet/>
      <dgm:spPr/>
      <dgm:t>
        <a:bodyPr/>
        <a:lstStyle/>
        <a:p>
          <a:pPr>
            <a:defRPr cap="all"/>
          </a:pPr>
          <a:r>
            <a:rPr lang="bg-BG" dirty="0"/>
            <a:t>РАЗПОЗНАВАНЕ ОТДЕЛНИТЕ ФАЗИ НА ФОРМИРАНЕТО НА ЕКИП</a:t>
          </a:r>
          <a:endParaRPr lang="en-US" dirty="0"/>
        </a:p>
      </dgm:t>
    </dgm:pt>
    <dgm:pt modelId="{3FA3B460-57DF-4012-A7DC-111C05D0C03E}" type="parTrans" cxnId="{0BA1D9E2-B67E-43FB-8C60-576365B3F666}">
      <dgm:prSet/>
      <dgm:spPr/>
      <dgm:t>
        <a:bodyPr/>
        <a:lstStyle/>
        <a:p>
          <a:endParaRPr lang="en-US"/>
        </a:p>
      </dgm:t>
    </dgm:pt>
    <dgm:pt modelId="{A7C14FEA-EF0E-4A24-AA12-0052A7A10176}" type="sibTrans" cxnId="{0BA1D9E2-B67E-43FB-8C60-576365B3F666}">
      <dgm:prSet/>
      <dgm:spPr/>
      <dgm:t>
        <a:bodyPr/>
        <a:lstStyle/>
        <a:p>
          <a:endParaRPr lang="en-US"/>
        </a:p>
      </dgm:t>
    </dgm:pt>
    <dgm:pt modelId="{253F0496-EFB9-4CE5-8678-B8C1D67B121F}">
      <dgm:prSet/>
      <dgm:spPr/>
      <dgm:t>
        <a:bodyPr/>
        <a:lstStyle/>
        <a:p>
          <a:pPr>
            <a:defRPr cap="all"/>
          </a:pPr>
          <a:r>
            <a:rPr lang="bg-BG" dirty="0"/>
            <a:t>УСВОЯВАНЕ НА СТРАТЕГИИ ЗА СЪЗДАВАНЕ НА ЕФЕКТИВНИ ЕКИПИ</a:t>
          </a:r>
          <a:endParaRPr lang="en-US" dirty="0"/>
        </a:p>
      </dgm:t>
    </dgm:pt>
    <dgm:pt modelId="{5713F294-B9DB-4AAC-B746-F5239F64AB0F}" type="parTrans" cxnId="{4E4D8BAA-489F-4FDC-9D00-10F08BA255A9}">
      <dgm:prSet/>
      <dgm:spPr/>
      <dgm:t>
        <a:bodyPr/>
        <a:lstStyle/>
        <a:p>
          <a:endParaRPr lang="en-US"/>
        </a:p>
      </dgm:t>
    </dgm:pt>
    <dgm:pt modelId="{9FBE0E79-A37C-4C3C-B221-DF89F1E31961}" type="sibTrans" cxnId="{4E4D8BAA-489F-4FDC-9D00-10F08BA255A9}">
      <dgm:prSet/>
      <dgm:spPr/>
      <dgm:t>
        <a:bodyPr/>
        <a:lstStyle/>
        <a:p>
          <a:endParaRPr lang="en-US"/>
        </a:p>
      </dgm:t>
    </dgm:pt>
    <dgm:pt modelId="{BC055D27-C1CB-4F81-BC7F-752813508721}" type="pres">
      <dgm:prSet presAssocID="{1DD5C461-46D6-49E2-A10F-CEB1C066B5B2}" presName="root" presStyleCnt="0">
        <dgm:presLayoutVars>
          <dgm:dir/>
          <dgm:resizeHandles val="exact"/>
        </dgm:presLayoutVars>
      </dgm:prSet>
      <dgm:spPr/>
    </dgm:pt>
    <dgm:pt modelId="{4843839F-A285-4175-860E-5B6E4D1B7720}" type="pres">
      <dgm:prSet presAssocID="{1B15E128-5182-4411-84A8-92610B476D9C}" presName="compNode" presStyleCnt="0"/>
      <dgm:spPr/>
    </dgm:pt>
    <dgm:pt modelId="{BB6D5C75-5E45-45FF-B521-6AB1156DFA1E}" type="pres">
      <dgm:prSet presAssocID="{1B15E128-5182-4411-84A8-92610B476D9C}" presName="iconBgRect" presStyleLbl="bgShp" presStyleIdx="0" presStyleCnt="3"/>
      <dgm:spPr/>
    </dgm:pt>
    <dgm:pt modelId="{7F08CFD2-6117-4B6A-809E-FDB7F36F93CF}" type="pres">
      <dgm:prSet presAssocID="{1B15E128-5182-4411-84A8-92610B476D9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FDF9F841-CEB1-491B-B2FA-A5D6C99F20F0}" type="pres">
      <dgm:prSet presAssocID="{1B15E128-5182-4411-84A8-92610B476D9C}" presName="spaceRect" presStyleCnt="0"/>
      <dgm:spPr/>
    </dgm:pt>
    <dgm:pt modelId="{DB44818C-D434-44C4-B6F1-3FA4E82058A8}" type="pres">
      <dgm:prSet presAssocID="{1B15E128-5182-4411-84A8-92610B476D9C}" presName="textRect" presStyleLbl="revTx" presStyleIdx="0" presStyleCnt="3">
        <dgm:presLayoutVars>
          <dgm:chMax val="1"/>
          <dgm:chPref val="1"/>
        </dgm:presLayoutVars>
      </dgm:prSet>
      <dgm:spPr/>
    </dgm:pt>
    <dgm:pt modelId="{13472EC8-9BC0-42B1-A8DB-0E47FEDEECD9}" type="pres">
      <dgm:prSet presAssocID="{FAD7B751-AA21-4E35-8B16-E5EC28B77EED}" presName="sibTrans" presStyleCnt="0"/>
      <dgm:spPr/>
    </dgm:pt>
    <dgm:pt modelId="{0023590A-52DF-4BD1-876E-15891D27AB1F}" type="pres">
      <dgm:prSet presAssocID="{4A4BF8B9-B426-4046-B8D6-006950C879CF}" presName="compNode" presStyleCnt="0"/>
      <dgm:spPr/>
    </dgm:pt>
    <dgm:pt modelId="{FB32F99F-BB94-4406-804D-D4D9FF94B6EF}" type="pres">
      <dgm:prSet presAssocID="{4A4BF8B9-B426-4046-B8D6-006950C879CF}" presName="iconBgRect" presStyleLbl="bgShp" presStyleIdx="1" presStyleCnt="3"/>
      <dgm:spPr/>
    </dgm:pt>
    <dgm:pt modelId="{2F77F935-E4B1-41EF-89AC-B9520F294704}" type="pres">
      <dgm:prSet presAssocID="{4A4BF8B9-B426-4046-B8D6-006950C879C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A381B308-84A1-4727-994C-CCB7F769BE56}" type="pres">
      <dgm:prSet presAssocID="{4A4BF8B9-B426-4046-B8D6-006950C879CF}" presName="spaceRect" presStyleCnt="0"/>
      <dgm:spPr/>
    </dgm:pt>
    <dgm:pt modelId="{4D3F6405-BC1D-4FBD-A3D1-937FA5B08248}" type="pres">
      <dgm:prSet presAssocID="{4A4BF8B9-B426-4046-B8D6-006950C879CF}" presName="textRect" presStyleLbl="revTx" presStyleIdx="1" presStyleCnt="3">
        <dgm:presLayoutVars>
          <dgm:chMax val="1"/>
          <dgm:chPref val="1"/>
        </dgm:presLayoutVars>
      </dgm:prSet>
      <dgm:spPr/>
    </dgm:pt>
    <dgm:pt modelId="{24728F24-8782-4F36-B8D0-9D5BC7BF4A80}" type="pres">
      <dgm:prSet presAssocID="{A7C14FEA-EF0E-4A24-AA12-0052A7A10176}" presName="sibTrans" presStyleCnt="0"/>
      <dgm:spPr/>
    </dgm:pt>
    <dgm:pt modelId="{3DE7D078-43D0-42DF-B11D-686C5A61E657}" type="pres">
      <dgm:prSet presAssocID="{253F0496-EFB9-4CE5-8678-B8C1D67B121F}" presName="compNode" presStyleCnt="0"/>
      <dgm:spPr/>
    </dgm:pt>
    <dgm:pt modelId="{EBE03F43-389F-4943-B47C-72A185C554A6}" type="pres">
      <dgm:prSet presAssocID="{253F0496-EFB9-4CE5-8678-B8C1D67B121F}" presName="iconBgRect" presStyleLbl="bgShp" presStyleIdx="2" presStyleCnt="3"/>
      <dgm:spPr/>
    </dgm:pt>
    <dgm:pt modelId="{03ADF6FD-8CFE-4A40-AF4C-CA894A7B32CF}" type="pres">
      <dgm:prSet presAssocID="{253F0496-EFB9-4CE5-8678-B8C1D67B121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D085EFDB-75ED-4C7B-B91F-8DB376D787FF}" type="pres">
      <dgm:prSet presAssocID="{253F0496-EFB9-4CE5-8678-B8C1D67B121F}" presName="spaceRect" presStyleCnt="0"/>
      <dgm:spPr/>
    </dgm:pt>
    <dgm:pt modelId="{E20D2BC9-742E-4D79-8659-BA6F913CEEAC}" type="pres">
      <dgm:prSet presAssocID="{253F0496-EFB9-4CE5-8678-B8C1D67B121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946C911-2C46-480A-B206-11617C408061}" type="presOf" srcId="{1DD5C461-46D6-49E2-A10F-CEB1C066B5B2}" destId="{BC055D27-C1CB-4F81-BC7F-752813508721}" srcOrd="0" destOrd="0" presId="urn:microsoft.com/office/officeart/2018/5/layout/IconCircleLabelList"/>
    <dgm:cxn modelId="{4D366D41-CBF5-410A-8743-AC54C461511C}" type="presOf" srcId="{1B15E128-5182-4411-84A8-92610B476D9C}" destId="{DB44818C-D434-44C4-B6F1-3FA4E82058A8}" srcOrd="0" destOrd="0" presId="urn:microsoft.com/office/officeart/2018/5/layout/IconCircleLabelList"/>
    <dgm:cxn modelId="{9DE59245-6448-4341-AFC6-406D99A41465}" type="presOf" srcId="{4A4BF8B9-B426-4046-B8D6-006950C879CF}" destId="{4D3F6405-BC1D-4FBD-A3D1-937FA5B08248}" srcOrd="0" destOrd="0" presId="urn:microsoft.com/office/officeart/2018/5/layout/IconCircleLabelList"/>
    <dgm:cxn modelId="{4E4D8BAA-489F-4FDC-9D00-10F08BA255A9}" srcId="{1DD5C461-46D6-49E2-A10F-CEB1C066B5B2}" destId="{253F0496-EFB9-4CE5-8678-B8C1D67B121F}" srcOrd="2" destOrd="0" parTransId="{5713F294-B9DB-4AAC-B746-F5239F64AB0F}" sibTransId="{9FBE0E79-A37C-4C3C-B221-DF89F1E31961}"/>
    <dgm:cxn modelId="{8A1DE6D1-7629-47AC-AF90-2C88A8789EFE}" type="presOf" srcId="{253F0496-EFB9-4CE5-8678-B8C1D67B121F}" destId="{E20D2BC9-742E-4D79-8659-BA6F913CEEAC}" srcOrd="0" destOrd="0" presId="urn:microsoft.com/office/officeart/2018/5/layout/IconCircleLabelList"/>
    <dgm:cxn modelId="{957C18D7-9009-4BF0-82F8-3993288635B0}" srcId="{1DD5C461-46D6-49E2-A10F-CEB1C066B5B2}" destId="{1B15E128-5182-4411-84A8-92610B476D9C}" srcOrd="0" destOrd="0" parTransId="{B0DB5187-930D-46D3-BFBE-C740E54DA464}" sibTransId="{FAD7B751-AA21-4E35-8B16-E5EC28B77EED}"/>
    <dgm:cxn modelId="{0BA1D9E2-B67E-43FB-8C60-576365B3F666}" srcId="{1DD5C461-46D6-49E2-A10F-CEB1C066B5B2}" destId="{4A4BF8B9-B426-4046-B8D6-006950C879CF}" srcOrd="1" destOrd="0" parTransId="{3FA3B460-57DF-4012-A7DC-111C05D0C03E}" sibTransId="{A7C14FEA-EF0E-4A24-AA12-0052A7A10176}"/>
    <dgm:cxn modelId="{B65F105D-8EB4-4857-AE7D-66F304915E3E}" type="presParOf" srcId="{BC055D27-C1CB-4F81-BC7F-752813508721}" destId="{4843839F-A285-4175-860E-5B6E4D1B7720}" srcOrd="0" destOrd="0" presId="urn:microsoft.com/office/officeart/2018/5/layout/IconCircleLabelList"/>
    <dgm:cxn modelId="{B5AB86E5-D1D8-4BFC-A101-9B3EBD7957E3}" type="presParOf" srcId="{4843839F-A285-4175-860E-5B6E4D1B7720}" destId="{BB6D5C75-5E45-45FF-B521-6AB1156DFA1E}" srcOrd="0" destOrd="0" presId="urn:microsoft.com/office/officeart/2018/5/layout/IconCircleLabelList"/>
    <dgm:cxn modelId="{F82F872D-267B-4370-A083-4EAFCB84AB67}" type="presParOf" srcId="{4843839F-A285-4175-860E-5B6E4D1B7720}" destId="{7F08CFD2-6117-4B6A-809E-FDB7F36F93CF}" srcOrd="1" destOrd="0" presId="urn:microsoft.com/office/officeart/2018/5/layout/IconCircleLabelList"/>
    <dgm:cxn modelId="{E8C8EC17-B731-4133-B519-106B6ED1BA1D}" type="presParOf" srcId="{4843839F-A285-4175-860E-5B6E4D1B7720}" destId="{FDF9F841-CEB1-491B-B2FA-A5D6C99F20F0}" srcOrd="2" destOrd="0" presId="urn:microsoft.com/office/officeart/2018/5/layout/IconCircleLabelList"/>
    <dgm:cxn modelId="{E486062D-5C58-4CFE-9D22-97F3137EDD47}" type="presParOf" srcId="{4843839F-A285-4175-860E-5B6E4D1B7720}" destId="{DB44818C-D434-44C4-B6F1-3FA4E82058A8}" srcOrd="3" destOrd="0" presId="urn:microsoft.com/office/officeart/2018/5/layout/IconCircleLabelList"/>
    <dgm:cxn modelId="{8D70F4F9-418B-4AD1-8FE0-6D410939113C}" type="presParOf" srcId="{BC055D27-C1CB-4F81-BC7F-752813508721}" destId="{13472EC8-9BC0-42B1-A8DB-0E47FEDEECD9}" srcOrd="1" destOrd="0" presId="urn:microsoft.com/office/officeart/2018/5/layout/IconCircleLabelList"/>
    <dgm:cxn modelId="{B7924C7D-6443-4356-9768-83E9305653A2}" type="presParOf" srcId="{BC055D27-C1CB-4F81-BC7F-752813508721}" destId="{0023590A-52DF-4BD1-876E-15891D27AB1F}" srcOrd="2" destOrd="0" presId="urn:microsoft.com/office/officeart/2018/5/layout/IconCircleLabelList"/>
    <dgm:cxn modelId="{2E641D1F-A590-4CE8-A347-CD53071062B3}" type="presParOf" srcId="{0023590A-52DF-4BD1-876E-15891D27AB1F}" destId="{FB32F99F-BB94-4406-804D-D4D9FF94B6EF}" srcOrd="0" destOrd="0" presId="urn:microsoft.com/office/officeart/2018/5/layout/IconCircleLabelList"/>
    <dgm:cxn modelId="{CC53D601-05C0-44CC-9A7B-D2F1161329CB}" type="presParOf" srcId="{0023590A-52DF-4BD1-876E-15891D27AB1F}" destId="{2F77F935-E4B1-41EF-89AC-B9520F294704}" srcOrd="1" destOrd="0" presId="urn:microsoft.com/office/officeart/2018/5/layout/IconCircleLabelList"/>
    <dgm:cxn modelId="{E4013964-C2FC-4E45-8CEE-18E3A0107F76}" type="presParOf" srcId="{0023590A-52DF-4BD1-876E-15891D27AB1F}" destId="{A381B308-84A1-4727-994C-CCB7F769BE56}" srcOrd="2" destOrd="0" presId="urn:microsoft.com/office/officeart/2018/5/layout/IconCircleLabelList"/>
    <dgm:cxn modelId="{E119428D-98B2-4179-8694-680DFE90A59C}" type="presParOf" srcId="{0023590A-52DF-4BD1-876E-15891D27AB1F}" destId="{4D3F6405-BC1D-4FBD-A3D1-937FA5B08248}" srcOrd="3" destOrd="0" presId="urn:microsoft.com/office/officeart/2018/5/layout/IconCircleLabelList"/>
    <dgm:cxn modelId="{1D3DA16A-C065-4DF1-AA29-2DC350E0F1CD}" type="presParOf" srcId="{BC055D27-C1CB-4F81-BC7F-752813508721}" destId="{24728F24-8782-4F36-B8D0-9D5BC7BF4A80}" srcOrd="3" destOrd="0" presId="urn:microsoft.com/office/officeart/2018/5/layout/IconCircleLabelList"/>
    <dgm:cxn modelId="{F9C0EB39-6AE3-4A9A-AFAC-A9D021AE5AF7}" type="presParOf" srcId="{BC055D27-C1CB-4F81-BC7F-752813508721}" destId="{3DE7D078-43D0-42DF-B11D-686C5A61E657}" srcOrd="4" destOrd="0" presId="urn:microsoft.com/office/officeart/2018/5/layout/IconCircleLabelList"/>
    <dgm:cxn modelId="{5F9C67F7-20B2-4DBD-869F-660884F1525C}" type="presParOf" srcId="{3DE7D078-43D0-42DF-B11D-686C5A61E657}" destId="{EBE03F43-389F-4943-B47C-72A185C554A6}" srcOrd="0" destOrd="0" presId="urn:microsoft.com/office/officeart/2018/5/layout/IconCircleLabelList"/>
    <dgm:cxn modelId="{08E1C28A-2E66-4267-B0B6-BA48DB90AA98}" type="presParOf" srcId="{3DE7D078-43D0-42DF-B11D-686C5A61E657}" destId="{03ADF6FD-8CFE-4A40-AF4C-CA894A7B32CF}" srcOrd="1" destOrd="0" presId="urn:microsoft.com/office/officeart/2018/5/layout/IconCircleLabelList"/>
    <dgm:cxn modelId="{48499654-8649-486D-9856-3D94E449F554}" type="presParOf" srcId="{3DE7D078-43D0-42DF-B11D-686C5A61E657}" destId="{D085EFDB-75ED-4C7B-B91F-8DB376D787FF}" srcOrd="2" destOrd="0" presId="urn:microsoft.com/office/officeart/2018/5/layout/IconCircleLabelList"/>
    <dgm:cxn modelId="{E7F8DD28-6B33-480A-8D78-A10D87761CD9}" type="presParOf" srcId="{3DE7D078-43D0-42DF-B11D-686C5A61E657}" destId="{E20D2BC9-742E-4D79-8659-BA6F913CEEA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BF3D53-1309-4D1C-9917-9F9377BDBF09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EB87B73-E675-4E5F-880C-F2306CE442A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bg-BG" sz="2400" dirty="0"/>
            <a:t>Взаимодействие</a:t>
          </a:r>
          <a:endParaRPr lang="en-US" sz="2400" dirty="0"/>
        </a:p>
      </dgm:t>
    </dgm:pt>
    <dgm:pt modelId="{BBBEA6E5-6076-46ED-9458-985490F9B287}" type="parTrans" cxnId="{B4595546-C0B9-4F7C-B1FF-C1B024426A02}">
      <dgm:prSet/>
      <dgm:spPr/>
      <dgm:t>
        <a:bodyPr/>
        <a:lstStyle/>
        <a:p>
          <a:endParaRPr lang="en-US"/>
        </a:p>
      </dgm:t>
    </dgm:pt>
    <dgm:pt modelId="{76E4915B-F171-4944-BB94-9E44F1E6C3EE}" type="sibTrans" cxnId="{B4595546-C0B9-4F7C-B1FF-C1B024426A02}">
      <dgm:prSet/>
      <dgm:spPr/>
      <dgm:t>
        <a:bodyPr/>
        <a:lstStyle/>
        <a:p>
          <a:endParaRPr lang="en-US"/>
        </a:p>
      </dgm:t>
    </dgm:pt>
    <dgm:pt modelId="{B59F6D03-6B48-457C-A7B2-6520677624C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bg-BG" sz="2400" dirty="0"/>
            <a:t>Отговорност</a:t>
          </a:r>
          <a:endParaRPr lang="en-US" sz="2400" dirty="0"/>
        </a:p>
      </dgm:t>
    </dgm:pt>
    <dgm:pt modelId="{8125D8EF-E185-479A-A4C1-F1EA3FA9D061}" type="parTrans" cxnId="{066068CB-6E14-41AD-886D-FC810B000B2A}">
      <dgm:prSet/>
      <dgm:spPr/>
      <dgm:t>
        <a:bodyPr/>
        <a:lstStyle/>
        <a:p>
          <a:endParaRPr lang="en-US"/>
        </a:p>
      </dgm:t>
    </dgm:pt>
    <dgm:pt modelId="{9771FBF5-141F-498E-AA5C-B0C9F216B293}" type="sibTrans" cxnId="{066068CB-6E14-41AD-886D-FC810B000B2A}">
      <dgm:prSet/>
      <dgm:spPr/>
      <dgm:t>
        <a:bodyPr/>
        <a:lstStyle/>
        <a:p>
          <a:endParaRPr lang="en-US"/>
        </a:p>
      </dgm:t>
    </dgm:pt>
    <dgm:pt modelId="{AAC92CDD-8D42-427C-B335-2FBC99F0CA2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bg-BG" sz="2400" dirty="0"/>
            <a:t>Целеустременост</a:t>
          </a:r>
          <a:endParaRPr lang="en-US" sz="2400" dirty="0"/>
        </a:p>
      </dgm:t>
    </dgm:pt>
    <dgm:pt modelId="{F71B81AB-88C6-4A47-9D6C-4E1B76DEDF22}" type="parTrans" cxnId="{5D5D1B55-32FF-48D6-9D85-D5E66C4FA7D4}">
      <dgm:prSet/>
      <dgm:spPr/>
      <dgm:t>
        <a:bodyPr/>
        <a:lstStyle/>
        <a:p>
          <a:endParaRPr lang="en-US"/>
        </a:p>
      </dgm:t>
    </dgm:pt>
    <dgm:pt modelId="{DC0C6072-27E3-49E2-898E-E7BAE8AEDDFA}" type="sibTrans" cxnId="{5D5D1B55-32FF-48D6-9D85-D5E66C4FA7D4}">
      <dgm:prSet/>
      <dgm:spPr/>
      <dgm:t>
        <a:bodyPr/>
        <a:lstStyle/>
        <a:p>
          <a:endParaRPr lang="en-US"/>
        </a:p>
      </dgm:t>
    </dgm:pt>
    <dgm:pt modelId="{F4E1B154-DD0D-4D76-BC8B-85AE389925E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bg-BG" sz="2400" dirty="0"/>
            <a:t>Съвместно планиране и вземане на решения</a:t>
          </a:r>
          <a:endParaRPr lang="en-US" sz="2400" dirty="0"/>
        </a:p>
      </dgm:t>
    </dgm:pt>
    <dgm:pt modelId="{64062A96-4664-4534-897F-A4ECBBB5A92C}" type="parTrans" cxnId="{8011C231-7F09-4D80-9342-96C51302AB8B}">
      <dgm:prSet/>
      <dgm:spPr/>
      <dgm:t>
        <a:bodyPr/>
        <a:lstStyle/>
        <a:p>
          <a:endParaRPr lang="en-US"/>
        </a:p>
      </dgm:t>
    </dgm:pt>
    <dgm:pt modelId="{F3FB929F-263C-4F16-84CB-F7C05E70AF29}" type="sibTrans" cxnId="{8011C231-7F09-4D80-9342-96C51302AB8B}">
      <dgm:prSet/>
      <dgm:spPr/>
      <dgm:t>
        <a:bodyPr/>
        <a:lstStyle/>
        <a:p>
          <a:endParaRPr lang="en-US"/>
        </a:p>
      </dgm:t>
    </dgm:pt>
    <dgm:pt modelId="{31979633-2DD5-4C20-9A1F-63AEED034A6B}" type="pres">
      <dgm:prSet presAssocID="{A6BF3D53-1309-4D1C-9917-9F9377BDBF09}" presName="root" presStyleCnt="0">
        <dgm:presLayoutVars>
          <dgm:dir/>
          <dgm:resizeHandles val="exact"/>
        </dgm:presLayoutVars>
      </dgm:prSet>
      <dgm:spPr/>
    </dgm:pt>
    <dgm:pt modelId="{035CF2E3-273F-419E-A6EC-C7F4A4961B94}" type="pres">
      <dgm:prSet presAssocID="{0EB87B73-E675-4E5F-880C-F2306CE442AC}" presName="compNode" presStyleCnt="0"/>
      <dgm:spPr/>
    </dgm:pt>
    <dgm:pt modelId="{63EB11AD-3FE5-433E-B013-5E6CEA4764B7}" type="pres">
      <dgm:prSet presAssocID="{0EB87B73-E675-4E5F-880C-F2306CE442AC}" presName="iconRect" presStyleLbl="node1" presStyleIdx="0" presStyleCnt="4" custLinFactNeighborX="-75983" custLinFactNeighborY="-878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twork"/>
        </a:ext>
      </dgm:extLst>
    </dgm:pt>
    <dgm:pt modelId="{E72896AF-2047-40F0-B619-CFAFDDFB66E6}" type="pres">
      <dgm:prSet presAssocID="{0EB87B73-E675-4E5F-880C-F2306CE442AC}" presName="spaceRect" presStyleCnt="0"/>
      <dgm:spPr/>
    </dgm:pt>
    <dgm:pt modelId="{B7159A66-DF66-4655-AD7E-A91FA07588BD}" type="pres">
      <dgm:prSet presAssocID="{0EB87B73-E675-4E5F-880C-F2306CE442AC}" presName="textRect" presStyleLbl="revTx" presStyleIdx="0" presStyleCnt="4" custScaleX="144753" custLinFactNeighborX="-15631" custLinFactNeighborY="-3053">
        <dgm:presLayoutVars>
          <dgm:chMax val="1"/>
          <dgm:chPref val="1"/>
        </dgm:presLayoutVars>
      </dgm:prSet>
      <dgm:spPr/>
    </dgm:pt>
    <dgm:pt modelId="{5BC949E7-1168-47F1-8BB6-A4679EB90C94}" type="pres">
      <dgm:prSet presAssocID="{76E4915B-F171-4944-BB94-9E44F1E6C3EE}" presName="sibTrans" presStyleCnt="0"/>
      <dgm:spPr/>
    </dgm:pt>
    <dgm:pt modelId="{853CDEB4-3E88-47E4-A544-1B79AB7A3FFA}" type="pres">
      <dgm:prSet presAssocID="{B59F6D03-6B48-457C-A7B2-6520677624C2}" presName="compNode" presStyleCnt="0"/>
      <dgm:spPr/>
    </dgm:pt>
    <dgm:pt modelId="{A3D23E71-7B7A-472B-8A01-EF56591D11A6}" type="pres">
      <dgm:prSet presAssocID="{B59F6D03-6B48-457C-A7B2-6520677624C2}" presName="iconRect" presStyleLbl="node1" presStyleIdx="1" presStyleCnt="4" custLinFactNeighborX="-2822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E5A84BBD-07DE-4EA4-85C3-847DB79D0239}" type="pres">
      <dgm:prSet presAssocID="{B59F6D03-6B48-457C-A7B2-6520677624C2}" presName="spaceRect" presStyleCnt="0"/>
      <dgm:spPr/>
    </dgm:pt>
    <dgm:pt modelId="{11ECF79E-E2BC-46C2-B47D-D90840EA8867}" type="pres">
      <dgm:prSet presAssocID="{B59F6D03-6B48-457C-A7B2-6520677624C2}" presName="textRect" presStyleLbl="revTx" presStyleIdx="1" presStyleCnt="4" custLinFactNeighborX="-16608" custLinFactNeighborY="-5495">
        <dgm:presLayoutVars>
          <dgm:chMax val="1"/>
          <dgm:chPref val="1"/>
        </dgm:presLayoutVars>
      </dgm:prSet>
      <dgm:spPr/>
    </dgm:pt>
    <dgm:pt modelId="{B426D453-E409-4014-B5C5-9A89FCC70F42}" type="pres">
      <dgm:prSet presAssocID="{9771FBF5-141F-498E-AA5C-B0C9F216B293}" presName="sibTrans" presStyleCnt="0"/>
      <dgm:spPr/>
    </dgm:pt>
    <dgm:pt modelId="{FF05F89C-50B7-4031-87BF-77B4D18F1491}" type="pres">
      <dgm:prSet presAssocID="{AAC92CDD-8D42-427C-B335-2FBC99F0CA23}" presName="compNode" presStyleCnt="0"/>
      <dgm:spPr/>
    </dgm:pt>
    <dgm:pt modelId="{FD4828F2-BFD7-4D3A-B8FF-DDBC960A74D2}" type="pres">
      <dgm:prSet presAssocID="{AAC92CDD-8D42-427C-B335-2FBC99F0CA2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6032E5FD-53AD-4D82-AE1D-716A43ABC0AB}" type="pres">
      <dgm:prSet presAssocID="{AAC92CDD-8D42-427C-B335-2FBC99F0CA23}" presName="spaceRect" presStyleCnt="0"/>
      <dgm:spPr/>
    </dgm:pt>
    <dgm:pt modelId="{17F857CB-3BCA-4014-86CC-3BCBB2F33D19}" type="pres">
      <dgm:prSet presAssocID="{AAC92CDD-8D42-427C-B335-2FBC99F0CA23}" presName="textRect" presStyleLbl="revTx" presStyleIdx="2" presStyleCnt="4" custScaleX="147609">
        <dgm:presLayoutVars>
          <dgm:chMax val="1"/>
          <dgm:chPref val="1"/>
        </dgm:presLayoutVars>
      </dgm:prSet>
      <dgm:spPr/>
    </dgm:pt>
    <dgm:pt modelId="{5C42A2E2-10F3-42F6-AED9-26EAA47A9BE4}" type="pres">
      <dgm:prSet presAssocID="{DC0C6072-27E3-49E2-898E-E7BAE8AEDDFA}" presName="sibTrans" presStyleCnt="0"/>
      <dgm:spPr/>
    </dgm:pt>
    <dgm:pt modelId="{814BCA0A-331D-46B5-BE2C-0725F34081E3}" type="pres">
      <dgm:prSet presAssocID="{F4E1B154-DD0D-4D76-BC8B-85AE389925ED}" presName="compNode" presStyleCnt="0"/>
      <dgm:spPr/>
    </dgm:pt>
    <dgm:pt modelId="{3C73866F-3A9B-45CF-8A77-C6AEE69821E0}" type="pres">
      <dgm:prSet presAssocID="{F4E1B154-DD0D-4D76-BC8B-85AE389925ED}" presName="iconRect" presStyleLbl="node1" presStyleIdx="3" presStyleCnt="4" custLinFactNeighborX="26051" custLinFactNeighborY="-108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DD538092-B797-4A0A-984E-E44FBC08E0E8}" type="pres">
      <dgm:prSet presAssocID="{F4E1B154-DD0D-4D76-BC8B-85AE389925ED}" presName="spaceRect" presStyleCnt="0"/>
      <dgm:spPr/>
    </dgm:pt>
    <dgm:pt modelId="{8F98585F-225C-471A-BA66-511F6607AB38}" type="pres">
      <dgm:prSet presAssocID="{F4E1B154-DD0D-4D76-BC8B-85AE389925ED}" presName="textRect" presStyleLbl="revTx" presStyleIdx="3" presStyleCnt="4" custScaleX="185970" custLinFactNeighborX="10746" custLinFactNeighborY="-1184">
        <dgm:presLayoutVars>
          <dgm:chMax val="1"/>
          <dgm:chPref val="1"/>
        </dgm:presLayoutVars>
      </dgm:prSet>
      <dgm:spPr/>
    </dgm:pt>
  </dgm:ptLst>
  <dgm:cxnLst>
    <dgm:cxn modelId="{8011C231-7F09-4D80-9342-96C51302AB8B}" srcId="{A6BF3D53-1309-4D1C-9917-9F9377BDBF09}" destId="{F4E1B154-DD0D-4D76-BC8B-85AE389925ED}" srcOrd="3" destOrd="0" parTransId="{64062A96-4664-4534-897F-A4ECBBB5A92C}" sibTransId="{F3FB929F-263C-4F16-84CB-F7C05E70AF29}"/>
    <dgm:cxn modelId="{B4595546-C0B9-4F7C-B1FF-C1B024426A02}" srcId="{A6BF3D53-1309-4D1C-9917-9F9377BDBF09}" destId="{0EB87B73-E675-4E5F-880C-F2306CE442AC}" srcOrd="0" destOrd="0" parTransId="{BBBEA6E5-6076-46ED-9458-985490F9B287}" sibTransId="{76E4915B-F171-4944-BB94-9E44F1E6C3EE}"/>
    <dgm:cxn modelId="{31615D73-652D-403D-AC7C-FBDA3305CC30}" type="presOf" srcId="{B59F6D03-6B48-457C-A7B2-6520677624C2}" destId="{11ECF79E-E2BC-46C2-B47D-D90840EA8867}" srcOrd="0" destOrd="0" presId="urn:microsoft.com/office/officeart/2018/2/layout/IconLabelList"/>
    <dgm:cxn modelId="{5D5D1B55-32FF-48D6-9D85-D5E66C4FA7D4}" srcId="{A6BF3D53-1309-4D1C-9917-9F9377BDBF09}" destId="{AAC92CDD-8D42-427C-B335-2FBC99F0CA23}" srcOrd="2" destOrd="0" parTransId="{F71B81AB-88C6-4A47-9D6C-4E1B76DEDF22}" sibTransId="{DC0C6072-27E3-49E2-898E-E7BAE8AEDDFA}"/>
    <dgm:cxn modelId="{0B16299B-DA4E-4267-B580-C01F27CA2F68}" type="presOf" srcId="{AAC92CDD-8D42-427C-B335-2FBC99F0CA23}" destId="{17F857CB-3BCA-4014-86CC-3BCBB2F33D19}" srcOrd="0" destOrd="0" presId="urn:microsoft.com/office/officeart/2018/2/layout/IconLabelList"/>
    <dgm:cxn modelId="{38C29FA3-2A04-4512-B36E-A4E1A41944A3}" type="presOf" srcId="{F4E1B154-DD0D-4D76-BC8B-85AE389925ED}" destId="{8F98585F-225C-471A-BA66-511F6607AB38}" srcOrd="0" destOrd="0" presId="urn:microsoft.com/office/officeart/2018/2/layout/IconLabelList"/>
    <dgm:cxn modelId="{6F2943AB-B800-407C-8750-236B04B2A9B8}" type="presOf" srcId="{0EB87B73-E675-4E5F-880C-F2306CE442AC}" destId="{B7159A66-DF66-4655-AD7E-A91FA07588BD}" srcOrd="0" destOrd="0" presId="urn:microsoft.com/office/officeart/2018/2/layout/IconLabelList"/>
    <dgm:cxn modelId="{066068CB-6E14-41AD-886D-FC810B000B2A}" srcId="{A6BF3D53-1309-4D1C-9917-9F9377BDBF09}" destId="{B59F6D03-6B48-457C-A7B2-6520677624C2}" srcOrd="1" destOrd="0" parTransId="{8125D8EF-E185-479A-A4C1-F1EA3FA9D061}" sibTransId="{9771FBF5-141F-498E-AA5C-B0C9F216B293}"/>
    <dgm:cxn modelId="{8829CFF8-B94A-49E5-83E1-4D0B7E0C3FB2}" type="presOf" srcId="{A6BF3D53-1309-4D1C-9917-9F9377BDBF09}" destId="{31979633-2DD5-4C20-9A1F-63AEED034A6B}" srcOrd="0" destOrd="0" presId="urn:microsoft.com/office/officeart/2018/2/layout/IconLabelList"/>
    <dgm:cxn modelId="{12AEC094-60DF-4698-A44D-0F9B52888B7E}" type="presParOf" srcId="{31979633-2DD5-4C20-9A1F-63AEED034A6B}" destId="{035CF2E3-273F-419E-A6EC-C7F4A4961B94}" srcOrd="0" destOrd="0" presId="urn:microsoft.com/office/officeart/2018/2/layout/IconLabelList"/>
    <dgm:cxn modelId="{7D56626B-A30F-4250-9059-30DDA8D1B32C}" type="presParOf" srcId="{035CF2E3-273F-419E-A6EC-C7F4A4961B94}" destId="{63EB11AD-3FE5-433E-B013-5E6CEA4764B7}" srcOrd="0" destOrd="0" presId="urn:microsoft.com/office/officeart/2018/2/layout/IconLabelList"/>
    <dgm:cxn modelId="{EE677B97-979C-4F5D-921D-1DD8F9A4A467}" type="presParOf" srcId="{035CF2E3-273F-419E-A6EC-C7F4A4961B94}" destId="{E72896AF-2047-40F0-B619-CFAFDDFB66E6}" srcOrd="1" destOrd="0" presId="urn:microsoft.com/office/officeart/2018/2/layout/IconLabelList"/>
    <dgm:cxn modelId="{3341F9C4-115A-41B4-AE75-DE8CFF31FB82}" type="presParOf" srcId="{035CF2E3-273F-419E-A6EC-C7F4A4961B94}" destId="{B7159A66-DF66-4655-AD7E-A91FA07588BD}" srcOrd="2" destOrd="0" presId="urn:microsoft.com/office/officeart/2018/2/layout/IconLabelList"/>
    <dgm:cxn modelId="{F1BBFFD8-63A0-4CB8-99C4-40ACF9A578BA}" type="presParOf" srcId="{31979633-2DD5-4C20-9A1F-63AEED034A6B}" destId="{5BC949E7-1168-47F1-8BB6-A4679EB90C94}" srcOrd="1" destOrd="0" presId="urn:microsoft.com/office/officeart/2018/2/layout/IconLabelList"/>
    <dgm:cxn modelId="{AB5A435D-909F-4A06-A363-C76708C14475}" type="presParOf" srcId="{31979633-2DD5-4C20-9A1F-63AEED034A6B}" destId="{853CDEB4-3E88-47E4-A544-1B79AB7A3FFA}" srcOrd="2" destOrd="0" presId="urn:microsoft.com/office/officeart/2018/2/layout/IconLabelList"/>
    <dgm:cxn modelId="{DD8507F1-6618-4E8B-B50C-80B975234087}" type="presParOf" srcId="{853CDEB4-3E88-47E4-A544-1B79AB7A3FFA}" destId="{A3D23E71-7B7A-472B-8A01-EF56591D11A6}" srcOrd="0" destOrd="0" presId="urn:microsoft.com/office/officeart/2018/2/layout/IconLabelList"/>
    <dgm:cxn modelId="{3EBB17A4-4699-4309-A045-06D7449D3449}" type="presParOf" srcId="{853CDEB4-3E88-47E4-A544-1B79AB7A3FFA}" destId="{E5A84BBD-07DE-4EA4-85C3-847DB79D0239}" srcOrd="1" destOrd="0" presId="urn:microsoft.com/office/officeart/2018/2/layout/IconLabelList"/>
    <dgm:cxn modelId="{0EED1F6A-9329-480E-8444-C7F58945B759}" type="presParOf" srcId="{853CDEB4-3E88-47E4-A544-1B79AB7A3FFA}" destId="{11ECF79E-E2BC-46C2-B47D-D90840EA8867}" srcOrd="2" destOrd="0" presId="urn:microsoft.com/office/officeart/2018/2/layout/IconLabelList"/>
    <dgm:cxn modelId="{EDDBDE2C-2386-4770-AF05-F8E71A614F4A}" type="presParOf" srcId="{31979633-2DD5-4C20-9A1F-63AEED034A6B}" destId="{B426D453-E409-4014-B5C5-9A89FCC70F42}" srcOrd="3" destOrd="0" presId="urn:microsoft.com/office/officeart/2018/2/layout/IconLabelList"/>
    <dgm:cxn modelId="{A9F9D035-D361-4547-AA3A-CF648B023A35}" type="presParOf" srcId="{31979633-2DD5-4C20-9A1F-63AEED034A6B}" destId="{FF05F89C-50B7-4031-87BF-77B4D18F1491}" srcOrd="4" destOrd="0" presId="urn:microsoft.com/office/officeart/2018/2/layout/IconLabelList"/>
    <dgm:cxn modelId="{2840E5D0-E9E0-4BE1-9137-DC76913831F6}" type="presParOf" srcId="{FF05F89C-50B7-4031-87BF-77B4D18F1491}" destId="{FD4828F2-BFD7-4D3A-B8FF-DDBC960A74D2}" srcOrd="0" destOrd="0" presId="urn:microsoft.com/office/officeart/2018/2/layout/IconLabelList"/>
    <dgm:cxn modelId="{71596927-26AC-4178-B1B6-E88D818FEBAC}" type="presParOf" srcId="{FF05F89C-50B7-4031-87BF-77B4D18F1491}" destId="{6032E5FD-53AD-4D82-AE1D-716A43ABC0AB}" srcOrd="1" destOrd="0" presId="urn:microsoft.com/office/officeart/2018/2/layout/IconLabelList"/>
    <dgm:cxn modelId="{C29886A0-849A-4319-9DB8-E967689D9DD7}" type="presParOf" srcId="{FF05F89C-50B7-4031-87BF-77B4D18F1491}" destId="{17F857CB-3BCA-4014-86CC-3BCBB2F33D19}" srcOrd="2" destOrd="0" presId="urn:microsoft.com/office/officeart/2018/2/layout/IconLabelList"/>
    <dgm:cxn modelId="{15E964A0-68CE-42F3-9492-120F8269A775}" type="presParOf" srcId="{31979633-2DD5-4C20-9A1F-63AEED034A6B}" destId="{5C42A2E2-10F3-42F6-AED9-26EAA47A9BE4}" srcOrd="5" destOrd="0" presId="urn:microsoft.com/office/officeart/2018/2/layout/IconLabelList"/>
    <dgm:cxn modelId="{851180D5-E017-4F0C-B48C-242A826E8B45}" type="presParOf" srcId="{31979633-2DD5-4C20-9A1F-63AEED034A6B}" destId="{814BCA0A-331D-46B5-BE2C-0725F34081E3}" srcOrd="6" destOrd="0" presId="urn:microsoft.com/office/officeart/2018/2/layout/IconLabelList"/>
    <dgm:cxn modelId="{2F451537-F4BD-4B38-AD6B-8B01CC9019DA}" type="presParOf" srcId="{814BCA0A-331D-46B5-BE2C-0725F34081E3}" destId="{3C73866F-3A9B-45CF-8A77-C6AEE69821E0}" srcOrd="0" destOrd="0" presId="urn:microsoft.com/office/officeart/2018/2/layout/IconLabelList"/>
    <dgm:cxn modelId="{DBDD829D-FAB1-47E1-B6F0-F3E73FF786AA}" type="presParOf" srcId="{814BCA0A-331D-46B5-BE2C-0725F34081E3}" destId="{DD538092-B797-4A0A-984E-E44FBC08E0E8}" srcOrd="1" destOrd="0" presId="urn:microsoft.com/office/officeart/2018/2/layout/IconLabelList"/>
    <dgm:cxn modelId="{0B632A4F-B4E3-4E0F-B589-C521611438E1}" type="presParOf" srcId="{814BCA0A-331D-46B5-BE2C-0725F34081E3}" destId="{8F98585F-225C-471A-BA66-511F6607AB3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78D997-8D96-4422-A05B-706BD04B7E00}" type="doc">
      <dgm:prSet loTypeId="urn:microsoft.com/office/officeart/2005/8/layout/hChevron3" loCatId="process" qsTypeId="urn:microsoft.com/office/officeart/2005/8/quickstyle/simple1" qsCatId="simple" csTypeId="urn:microsoft.com/office/officeart/2005/8/colors/colorful1" csCatId="colorful" phldr="1"/>
      <dgm:spPr/>
    </dgm:pt>
    <dgm:pt modelId="{75E1C3DE-3959-43E8-90C5-CD42AF24985D}">
      <dgm:prSet phldrT="[Text]"/>
      <dgm:spPr/>
      <dgm:t>
        <a:bodyPr/>
        <a:lstStyle/>
        <a:p>
          <a:r>
            <a:rPr lang="bg-BG" dirty="0"/>
            <a:t>Формиране</a:t>
          </a:r>
          <a:endParaRPr lang="en-US" dirty="0"/>
        </a:p>
      </dgm:t>
    </dgm:pt>
    <dgm:pt modelId="{888372DF-9258-470E-B168-DA377482C355}" type="sibTrans" cxnId="{013F1DD5-AC62-4C23-9FC7-4F18663CE0C8}">
      <dgm:prSet/>
      <dgm:spPr/>
      <dgm:t>
        <a:bodyPr/>
        <a:lstStyle/>
        <a:p>
          <a:endParaRPr lang="en-US"/>
        </a:p>
      </dgm:t>
    </dgm:pt>
    <dgm:pt modelId="{168413CE-2931-4F44-AB1C-A236F199047A}" type="parTrans" cxnId="{013F1DD5-AC62-4C23-9FC7-4F18663CE0C8}">
      <dgm:prSet/>
      <dgm:spPr/>
      <dgm:t>
        <a:bodyPr/>
        <a:lstStyle/>
        <a:p>
          <a:endParaRPr lang="en-US"/>
        </a:p>
      </dgm:t>
    </dgm:pt>
    <dgm:pt modelId="{1C34AB14-60CD-4568-9626-232313E4B12C}" type="pres">
      <dgm:prSet presAssocID="{A378D997-8D96-4422-A05B-706BD04B7E00}" presName="Name0" presStyleCnt="0">
        <dgm:presLayoutVars>
          <dgm:dir/>
          <dgm:resizeHandles val="exact"/>
        </dgm:presLayoutVars>
      </dgm:prSet>
      <dgm:spPr/>
    </dgm:pt>
    <dgm:pt modelId="{28458420-387C-4421-AAEC-E24CEAC1906F}" type="pres">
      <dgm:prSet presAssocID="{75E1C3DE-3959-43E8-90C5-CD42AF24985D}" presName="parTxOnly" presStyleLbl="node1" presStyleIdx="0" presStyleCnt="1" custLinFactNeighborX="802" custLinFactNeighborY="9988">
        <dgm:presLayoutVars>
          <dgm:bulletEnabled val="1"/>
        </dgm:presLayoutVars>
      </dgm:prSet>
      <dgm:spPr/>
    </dgm:pt>
  </dgm:ptLst>
  <dgm:cxnLst>
    <dgm:cxn modelId="{013F1DD5-AC62-4C23-9FC7-4F18663CE0C8}" srcId="{A378D997-8D96-4422-A05B-706BD04B7E00}" destId="{75E1C3DE-3959-43E8-90C5-CD42AF24985D}" srcOrd="0" destOrd="0" parTransId="{168413CE-2931-4F44-AB1C-A236F199047A}" sibTransId="{888372DF-9258-470E-B168-DA377482C355}"/>
    <dgm:cxn modelId="{D80CFCF0-946A-4421-BC04-93072C4CA97C}" type="presOf" srcId="{75E1C3DE-3959-43E8-90C5-CD42AF24985D}" destId="{28458420-387C-4421-AAEC-E24CEAC1906F}" srcOrd="0" destOrd="0" presId="urn:microsoft.com/office/officeart/2005/8/layout/hChevron3"/>
    <dgm:cxn modelId="{159C9CFB-4E15-43F9-93B1-E3909B6DD716}" type="presOf" srcId="{A378D997-8D96-4422-A05B-706BD04B7E00}" destId="{1C34AB14-60CD-4568-9626-232313E4B12C}" srcOrd="0" destOrd="0" presId="urn:microsoft.com/office/officeart/2005/8/layout/hChevron3"/>
    <dgm:cxn modelId="{1BCA2758-C9C9-4876-AC28-F6C625C4109D}" type="presParOf" srcId="{1C34AB14-60CD-4568-9626-232313E4B12C}" destId="{28458420-387C-4421-AAEC-E24CEAC1906F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D5C461-46D6-49E2-A10F-CEB1C066B5B2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1B15E128-5182-4411-84A8-92610B476D9C}">
      <dgm:prSet/>
      <dgm:spPr/>
      <dgm:t>
        <a:bodyPr/>
        <a:lstStyle/>
        <a:p>
          <a:pPr>
            <a:defRPr cap="all"/>
          </a:pPr>
          <a:r>
            <a:rPr lang="bg-BG" dirty="0"/>
            <a:t>ОПРЕДЕЛЕНИЕ ЗА ЕФЕКТИВНИ ЕКИПИ</a:t>
          </a:r>
          <a:endParaRPr lang="en-US" dirty="0"/>
        </a:p>
      </dgm:t>
    </dgm:pt>
    <dgm:pt modelId="{B0DB5187-930D-46D3-BFBE-C740E54DA464}" type="parTrans" cxnId="{957C18D7-9009-4BF0-82F8-3993288635B0}">
      <dgm:prSet/>
      <dgm:spPr/>
      <dgm:t>
        <a:bodyPr/>
        <a:lstStyle/>
        <a:p>
          <a:endParaRPr lang="en-US"/>
        </a:p>
      </dgm:t>
    </dgm:pt>
    <dgm:pt modelId="{FAD7B751-AA21-4E35-8B16-E5EC28B77EED}" type="sibTrans" cxnId="{957C18D7-9009-4BF0-82F8-3993288635B0}">
      <dgm:prSet/>
      <dgm:spPr/>
      <dgm:t>
        <a:bodyPr/>
        <a:lstStyle/>
        <a:p>
          <a:endParaRPr lang="en-US"/>
        </a:p>
      </dgm:t>
    </dgm:pt>
    <dgm:pt modelId="{4A4BF8B9-B426-4046-B8D6-006950C879CF}">
      <dgm:prSet/>
      <dgm:spPr/>
      <dgm:t>
        <a:bodyPr/>
        <a:lstStyle/>
        <a:p>
          <a:pPr>
            <a:defRPr cap="all"/>
          </a:pPr>
          <a:r>
            <a:rPr lang="bg-BG" dirty="0"/>
            <a:t>РАЗПОЗНАВАНЕ ОТДЕЛНИТЕ ФАЗИ НА ФОРМИРАНЕТО НА ЕКИП</a:t>
          </a:r>
          <a:endParaRPr lang="en-US" dirty="0"/>
        </a:p>
      </dgm:t>
    </dgm:pt>
    <dgm:pt modelId="{3FA3B460-57DF-4012-A7DC-111C05D0C03E}" type="parTrans" cxnId="{0BA1D9E2-B67E-43FB-8C60-576365B3F666}">
      <dgm:prSet/>
      <dgm:spPr/>
      <dgm:t>
        <a:bodyPr/>
        <a:lstStyle/>
        <a:p>
          <a:endParaRPr lang="en-US"/>
        </a:p>
      </dgm:t>
    </dgm:pt>
    <dgm:pt modelId="{A7C14FEA-EF0E-4A24-AA12-0052A7A10176}" type="sibTrans" cxnId="{0BA1D9E2-B67E-43FB-8C60-576365B3F666}">
      <dgm:prSet/>
      <dgm:spPr/>
      <dgm:t>
        <a:bodyPr/>
        <a:lstStyle/>
        <a:p>
          <a:endParaRPr lang="en-US"/>
        </a:p>
      </dgm:t>
    </dgm:pt>
    <dgm:pt modelId="{253F0496-EFB9-4CE5-8678-B8C1D67B121F}">
      <dgm:prSet/>
      <dgm:spPr/>
      <dgm:t>
        <a:bodyPr/>
        <a:lstStyle/>
        <a:p>
          <a:pPr>
            <a:defRPr cap="all"/>
          </a:pPr>
          <a:r>
            <a:rPr lang="bg-BG" dirty="0"/>
            <a:t>УСВОЯВАНЕ НА СТРАТЕГИИ ЗА СЪЗДАВАНЕ НА ЕФЕКТИВНИ ЕКИПИ</a:t>
          </a:r>
          <a:endParaRPr lang="en-US" dirty="0"/>
        </a:p>
      </dgm:t>
    </dgm:pt>
    <dgm:pt modelId="{5713F294-B9DB-4AAC-B746-F5239F64AB0F}" type="parTrans" cxnId="{4E4D8BAA-489F-4FDC-9D00-10F08BA255A9}">
      <dgm:prSet/>
      <dgm:spPr/>
      <dgm:t>
        <a:bodyPr/>
        <a:lstStyle/>
        <a:p>
          <a:endParaRPr lang="en-US"/>
        </a:p>
      </dgm:t>
    </dgm:pt>
    <dgm:pt modelId="{9FBE0E79-A37C-4C3C-B221-DF89F1E31961}" type="sibTrans" cxnId="{4E4D8BAA-489F-4FDC-9D00-10F08BA255A9}">
      <dgm:prSet/>
      <dgm:spPr/>
      <dgm:t>
        <a:bodyPr/>
        <a:lstStyle/>
        <a:p>
          <a:endParaRPr lang="en-US"/>
        </a:p>
      </dgm:t>
    </dgm:pt>
    <dgm:pt modelId="{BC055D27-C1CB-4F81-BC7F-752813508721}" type="pres">
      <dgm:prSet presAssocID="{1DD5C461-46D6-49E2-A10F-CEB1C066B5B2}" presName="root" presStyleCnt="0">
        <dgm:presLayoutVars>
          <dgm:dir/>
          <dgm:resizeHandles val="exact"/>
        </dgm:presLayoutVars>
      </dgm:prSet>
      <dgm:spPr/>
    </dgm:pt>
    <dgm:pt modelId="{4843839F-A285-4175-860E-5B6E4D1B7720}" type="pres">
      <dgm:prSet presAssocID="{1B15E128-5182-4411-84A8-92610B476D9C}" presName="compNode" presStyleCnt="0"/>
      <dgm:spPr/>
    </dgm:pt>
    <dgm:pt modelId="{BB6D5C75-5E45-45FF-B521-6AB1156DFA1E}" type="pres">
      <dgm:prSet presAssocID="{1B15E128-5182-4411-84A8-92610B476D9C}" presName="iconBgRect" presStyleLbl="bgShp" presStyleIdx="0" presStyleCnt="3"/>
      <dgm:spPr/>
    </dgm:pt>
    <dgm:pt modelId="{7F08CFD2-6117-4B6A-809E-FDB7F36F93CF}" type="pres">
      <dgm:prSet presAssocID="{1B15E128-5182-4411-84A8-92610B476D9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FDF9F841-CEB1-491B-B2FA-A5D6C99F20F0}" type="pres">
      <dgm:prSet presAssocID="{1B15E128-5182-4411-84A8-92610B476D9C}" presName="spaceRect" presStyleCnt="0"/>
      <dgm:spPr/>
    </dgm:pt>
    <dgm:pt modelId="{DB44818C-D434-44C4-B6F1-3FA4E82058A8}" type="pres">
      <dgm:prSet presAssocID="{1B15E128-5182-4411-84A8-92610B476D9C}" presName="textRect" presStyleLbl="revTx" presStyleIdx="0" presStyleCnt="3">
        <dgm:presLayoutVars>
          <dgm:chMax val="1"/>
          <dgm:chPref val="1"/>
        </dgm:presLayoutVars>
      </dgm:prSet>
      <dgm:spPr/>
    </dgm:pt>
    <dgm:pt modelId="{13472EC8-9BC0-42B1-A8DB-0E47FEDEECD9}" type="pres">
      <dgm:prSet presAssocID="{FAD7B751-AA21-4E35-8B16-E5EC28B77EED}" presName="sibTrans" presStyleCnt="0"/>
      <dgm:spPr/>
    </dgm:pt>
    <dgm:pt modelId="{0023590A-52DF-4BD1-876E-15891D27AB1F}" type="pres">
      <dgm:prSet presAssocID="{4A4BF8B9-B426-4046-B8D6-006950C879CF}" presName="compNode" presStyleCnt="0"/>
      <dgm:spPr/>
    </dgm:pt>
    <dgm:pt modelId="{FB32F99F-BB94-4406-804D-D4D9FF94B6EF}" type="pres">
      <dgm:prSet presAssocID="{4A4BF8B9-B426-4046-B8D6-006950C879CF}" presName="iconBgRect" presStyleLbl="bgShp" presStyleIdx="1" presStyleCnt="3"/>
      <dgm:spPr/>
    </dgm:pt>
    <dgm:pt modelId="{2F77F935-E4B1-41EF-89AC-B9520F294704}" type="pres">
      <dgm:prSet presAssocID="{4A4BF8B9-B426-4046-B8D6-006950C879C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A381B308-84A1-4727-994C-CCB7F769BE56}" type="pres">
      <dgm:prSet presAssocID="{4A4BF8B9-B426-4046-B8D6-006950C879CF}" presName="spaceRect" presStyleCnt="0"/>
      <dgm:spPr/>
    </dgm:pt>
    <dgm:pt modelId="{4D3F6405-BC1D-4FBD-A3D1-937FA5B08248}" type="pres">
      <dgm:prSet presAssocID="{4A4BF8B9-B426-4046-B8D6-006950C879CF}" presName="textRect" presStyleLbl="revTx" presStyleIdx="1" presStyleCnt="3">
        <dgm:presLayoutVars>
          <dgm:chMax val="1"/>
          <dgm:chPref val="1"/>
        </dgm:presLayoutVars>
      </dgm:prSet>
      <dgm:spPr/>
    </dgm:pt>
    <dgm:pt modelId="{24728F24-8782-4F36-B8D0-9D5BC7BF4A80}" type="pres">
      <dgm:prSet presAssocID="{A7C14FEA-EF0E-4A24-AA12-0052A7A10176}" presName="sibTrans" presStyleCnt="0"/>
      <dgm:spPr/>
    </dgm:pt>
    <dgm:pt modelId="{3DE7D078-43D0-42DF-B11D-686C5A61E657}" type="pres">
      <dgm:prSet presAssocID="{253F0496-EFB9-4CE5-8678-B8C1D67B121F}" presName="compNode" presStyleCnt="0"/>
      <dgm:spPr/>
    </dgm:pt>
    <dgm:pt modelId="{EBE03F43-389F-4943-B47C-72A185C554A6}" type="pres">
      <dgm:prSet presAssocID="{253F0496-EFB9-4CE5-8678-B8C1D67B121F}" presName="iconBgRect" presStyleLbl="bgShp" presStyleIdx="2" presStyleCnt="3"/>
      <dgm:spPr/>
    </dgm:pt>
    <dgm:pt modelId="{03ADF6FD-8CFE-4A40-AF4C-CA894A7B32CF}" type="pres">
      <dgm:prSet presAssocID="{253F0496-EFB9-4CE5-8678-B8C1D67B121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D085EFDB-75ED-4C7B-B91F-8DB376D787FF}" type="pres">
      <dgm:prSet presAssocID="{253F0496-EFB9-4CE5-8678-B8C1D67B121F}" presName="spaceRect" presStyleCnt="0"/>
      <dgm:spPr/>
    </dgm:pt>
    <dgm:pt modelId="{E20D2BC9-742E-4D79-8659-BA6F913CEEAC}" type="pres">
      <dgm:prSet presAssocID="{253F0496-EFB9-4CE5-8678-B8C1D67B121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946C911-2C46-480A-B206-11617C408061}" type="presOf" srcId="{1DD5C461-46D6-49E2-A10F-CEB1C066B5B2}" destId="{BC055D27-C1CB-4F81-BC7F-752813508721}" srcOrd="0" destOrd="0" presId="urn:microsoft.com/office/officeart/2018/5/layout/IconCircleLabelList"/>
    <dgm:cxn modelId="{4D366D41-CBF5-410A-8743-AC54C461511C}" type="presOf" srcId="{1B15E128-5182-4411-84A8-92610B476D9C}" destId="{DB44818C-D434-44C4-B6F1-3FA4E82058A8}" srcOrd="0" destOrd="0" presId="urn:microsoft.com/office/officeart/2018/5/layout/IconCircleLabelList"/>
    <dgm:cxn modelId="{9DE59245-6448-4341-AFC6-406D99A41465}" type="presOf" srcId="{4A4BF8B9-B426-4046-B8D6-006950C879CF}" destId="{4D3F6405-BC1D-4FBD-A3D1-937FA5B08248}" srcOrd="0" destOrd="0" presId="urn:microsoft.com/office/officeart/2018/5/layout/IconCircleLabelList"/>
    <dgm:cxn modelId="{4E4D8BAA-489F-4FDC-9D00-10F08BA255A9}" srcId="{1DD5C461-46D6-49E2-A10F-CEB1C066B5B2}" destId="{253F0496-EFB9-4CE5-8678-B8C1D67B121F}" srcOrd="2" destOrd="0" parTransId="{5713F294-B9DB-4AAC-B746-F5239F64AB0F}" sibTransId="{9FBE0E79-A37C-4C3C-B221-DF89F1E31961}"/>
    <dgm:cxn modelId="{8A1DE6D1-7629-47AC-AF90-2C88A8789EFE}" type="presOf" srcId="{253F0496-EFB9-4CE5-8678-B8C1D67B121F}" destId="{E20D2BC9-742E-4D79-8659-BA6F913CEEAC}" srcOrd="0" destOrd="0" presId="urn:microsoft.com/office/officeart/2018/5/layout/IconCircleLabelList"/>
    <dgm:cxn modelId="{957C18D7-9009-4BF0-82F8-3993288635B0}" srcId="{1DD5C461-46D6-49E2-A10F-CEB1C066B5B2}" destId="{1B15E128-5182-4411-84A8-92610B476D9C}" srcOrd="0" destOrd="0" parTransId="{B0DB5187-930D-46D3-BFBE-C740E54DA464}" sibTransId="{FAD7B751-AA21-4E35-8B16-E5EC28B77EED}"/>
    <dgm:cxn modelId="{0BA1D9E2-B67E-43FB-8C60-576365B3F666}" srcId="{1DD5C461-46D6-49E2-A10F-CEB1C066B5B2}" destId="{4A4BF8B9-B426-4046-B8D6-006950C879CF}" srcOrd="1" destOrd="0" parTransId="{3FA3B460-57DF-4012-A7DC-111C05D0C03E}" sibTransId="{A7C14FEA-EF0E-4A24-AA12-0052A7A10176}"/>
    <dgm:cxn modelId="{B65F105D-8EB4-4857-AE7D-66F304915E3E}" type="presParOf" srcId="{BC055D27-C1CB-4F81-BC7F-752813508721}" destId="{4843839F-A285-4175-860E-5B6E4D1B7720}" srcOrd="0" destOrd="0" presId="urn:microsoft.com/office/officeart/2018/5/layout/IconCircleLabelList"/>
    <dgm:cxn modelId="{B5AB86E5-D1D8-4BFC-A101-9B3EBD7957E3}" type="presParOf" srcId="{4843839F-A285-4175-860E-5B6E4D1B7720}" destId="{BB6D5C75-5E45-45FF-B521-6AB1156DFA1E}" srcOrd="0" destOrd="0" presId="urn:microsoft.com/office/officeart/2018/5/layout/IconCircleLabelList"/>
    <dgm:cxn modelId="{F82F872D-267B-4370-A083-4EAFCB84AB67}" type="presParOf" srcId="{4843839F-A285-4175-860E-5B6E4D1B7720}" destId="{7F08CFD2-6117-4B6A-809E-FDB7F36F93CF}" srcOrd="1" destOrd="0" presId="urn:microsoft.com/office/officeart/2018/5/layout/IconCircleLabelList"/>
    <dgm:cxn modelId="{E8C8EC17-B731-4133-B519-106B6ED1BA1D}" type="presParOf" srcId="{4843839F-A285-4175-860E-5B6E4D1B7720}" destId="{FDF9F841-CEB1-491B-B2FA-A5D6C99F20F0}" srcOrd="2" destOrd="0" presId="urn:microsoft.com/office/officeart/2018/5/layout/IconCircleLabelList"/>
    <dgm:cxn modelId="{E486062D-5C58-4CFE-9D22-97F3137EDD47}" type="presParOf" srcId="{4843839F-A285-4175-860E-5B6E4D1B7720}" destId="{DB44818C-D434-44C4-B6F1-3FA4E82058A8}" srcOrd="3" destOrd="0" presId="urn:microsoft.com/office/officeart/2018/5/layout/IconCircleLabelList"/>
    <dgm:cxn modelId="{8D70F4F9-418B-4AD1-8FE0-6D410939113C}" type="presParOf" srcId="{BC055D27-C1CB-4F81-BC7F-752813508721}" destId="{13472EC8-9BC0-42B1-A8DB-0E47FEDEECD9}" srcOrd="1" destOrd="0" presId="urn:microsoft.com/office/officeart/2018/5/layout/IconCircleLabelList"/>
    <dgm:cxn modelId="{B7924C7D-6443-4356-9768-83E9305653A2}" type="presParOf" srcId="{BC055D27-C1CB-4F81-BC7F-752813508721}" destId="{0023590A-52DF-4BD1-876E-15891D27AB1F}" srcOrd="2" destOrd="0" presId="urn:microsoft.com/office/officeart/2018/5/layout/IconCircleLabelList"/>
    <dgm:cxn modelId="{2E641D1F-A590-4CE8-A347-CD53071062B3}" type="presParOf" srcId="{0023590A-52DF-4BD1-876E-15891D27AB1F}" destId="{FB32F99F-BB94-4406-804D-D4D9FF94B6EF}" srcOrd="0" destOrd="0" presId="urn:microsoft.com/office/officeart/2018/5/layout/IconCircleLabelList"/>
    <dgm:cxn modelId="{CC53D601-05C0-44CC-9A7B-D2F1161329CB}" type="presParOf" srcId="{0023590A-52DF-4BD1-876E-15891D27AB1F}" destId="{2F77F935-E4B1-41EF-89AC-B9520F294704}" srcOrd="1" destOrd="0" presId="urn:microsoft.com/office/officeart/2018/5/layout/IconCircleLabelList"/>
    <dgm:cxn modelId="{E4013964-C2FC-4E45-8CEE-18E3A0107F76}" type="presParOf" srcId="{0023590A-52DF-4BD1-876E-15891D27AB1F}" destId="{A381B308-84A1-4727-994C-CCB7F769BE56}" srcOrd="2" destOrd="0" presId="urn:microsoft.com/office/officeart/2018/5/layout/IconCircleLabelList"/>
    <dgm:cxn modelId="{E119428D-98B2-4179-8694-680DFE90A59C}" type="presParOf" srcId="{0023590A-52DF-4BD1-876E-15891D27AB1F}" destId="{4D3F6405-BC1D-4FBD-A3D1-937FA5B08248}" srcOrd="3" destOrd="0" presId="urn:microsoft.com/office/officeart/2018/5/layout/IconCircleLabelList"/>
    <dgm:cxn modelId="{1D3DA16A-C065-4DF1-AA29-2DC350E0F1CD}" type="presParOf" srcId="{BC055D27-C1CB-4F81-BC7F-752813508721}" destId="{24728F24-8782-4F36-B8D0-9D5BC7BF4A80}" srcOrd="3" destOrd="0" presId="urn:microsoft.com/office/officeart/2018/5/layout/IconCircleLabelList"/>
    <dgm:cxn modelId="{F9C0EB39-6AE3-4A9A-AFAC-A9D021AE5AF7}" type="presParOf" srcId="{BC055D27-C1CB-4F81-BC7F-752813508721}" destId="{3DE7D078-43D0-42DF-B11D-686C5A61E657}" srcOrd="4" destOrd="0" presId="urn:microsoft.com/office/officeart/2018/5/layout/IconCircleLabelList"/>
    <dgm:cxn modelId="{5F9C67F7-20B2-4DBD-869F-660884F1525C}" type="presParOf" srcId="{3DE7D078-43D0-42DF-B11D-686C5A61E657}" destId="{EBE03F43-389F-4943-B47C-72A185C554A6}" srcOrd="0" destOrd="0" presId="urn:microsoft.com/office/officeart/2018/5/layout/IconCircleLabelList"/>
    <dgm:cxn modelId="{08E1C28A-2E66-4267-B0B6-BA48DB90AA98}" type="presParOf" srcId="{3DE7D078-43D0-42DF-B11D-686C5A61E657}" destId="{03ADF6FD-8CFE-4A40-AF4C-CA894A7B32CF}" srcOrd="1" destOrd="0" presId="urn:microsoft.com/office/officeart/2018/5/layout/IconCircleLabelList"/>
    <dgm:cxn modelId="{48499654-8649-486D-9856-3D94E449F554}" type="presParOf" srcId="{3DE7D078-43D0-42DF-B11D-686C5A61E657}" destId="{D085EFDB-75ED-4C7B-B91F-8DB376D787FF}" srcOrd="2" destOrd="0" presId="urn:microsoft.com/office/officeart/2018/5/layout/IconCircleLabelList"/>
    <dgm:cxn modelId="{E7F8DD28-6B33-480A-8D78-A10D87761CD9}" type="presParOf" srcId="{3DE7D078-43D0-42DF-B11D-686C5A61E657}" destId="{E20D2BC9-742E-4D79-8659-BA6F913CEEA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6D5C75-5E45-45FF-B521-6AB1156DFA1E}">
      <dsp:nvSpPr>
        <dsp:cNvPr id="0" name=""/>
        <dsp:cNvSpPr/>
      </dsp:nvSpPr>
      <dsp:spPr>
        <a:xfrm>
          <a:off x="616949" y="256422"/>
          <a:ext cx="1818562" cy="181856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08CFD2-6117-4B6A-809E-FDB7F36F93CF}">
      <dsp:nvSpPr>
        <dsp:cNvPr id="0" name=""/>
        <dsp:cNvSpPr/>
      </dsp:nvSpPr>
      <dsp:spPr>
        <a:xfrm>
          <a:off x="1004512" y="643984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44818C-D434-44C4-B6F1-3FA4E82058A8}">
      <dsp:nvSpPr>
        <dsp:cNvPr id="0" name=""/>
        <dsp:cNvSpPr/>
      </dsp:nvSpPr>
      <dsp:spPr>
        <a:xfrm>
          <a:off x="35606" y="2641422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bg-BG" sz="1700" kern="1200" dirty="0"/>
            <a:t>ОПРЕДЕЛЕНИЕ ЗА ЕФЕКТИВНИ ЕКИПИ</a:t>
          </a:r>
          <a:endParaRPr lang="en-US" sz="1700" kern="1200" dirty="0"/>
        </a:p>
      </dsp:txBody>
      <dsp:txXfrm>
        <a:off x="35606" y="2641422"/>
        <a:ext cx="2981250" cy="720000"/>
      </dsp:txXfrm>
    </dsp:sp>
    <dsp:sp modelId="{FB32F99F-BB94-4406-804D-D4D9FF94B6EF}">
      <dsp:nvSpPr>
        <dsp:cNvPr id="0" name=""/>
        <dsp:cNvSpPr/>
      </dsp:nvSpPr>
      <dsp:spPr>
        <a:xfrm>
          <a:off x="4119918" y="256422"/>
          <a:ext cx="1818562" cy="181856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77F935-E4B1-41EF-89AC-B9520F294704}">
      <dsp:nvSpPr>
        <dsp:cNvPr id="0" name=""/>
        <dsp:cNvSpPr/>
      </dsp:nvSpPr>
      <dsp:spPr>
        <a:xfrm>
          <a:off x="4507481" y="643984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3F6405-BC1D-4FBD-A3D1-937FA5B08248}">
      <dsp:nvSpPr>
        <dsp:cNvPr id="0" name=""/>
        <dsp:cNvSpPr/>
      </dsp:nvSpPr>
      <dsp:spPr>
        <a:xfrm>
          <a:off x="3538574" y="2641422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bg-BG" sz="1700" kern="1200" dirty="0"/>
            <a:t>РАЗПОЗНАВАНЕ ОТДЕЛНИТЕ ФАЗИ НА ФОРМИРАНЕТО НА ЕКИП</a:t>
          </a:r>
          <a:endParaRPr lang="en-US" sz="1700" kern="1200" dirty="0"/>
        </a:p>
      </dsp:txBody>
      <dsp:txXfrm>
        <a:off x="3538574" y="2641422"/>
        <a:ext cx="2981250" cy="720000"/>
      </dsp:txXfrm>
    </dsp:sp>
    <dsp:sp modelId="{EBE03F43-389F-4943-B47C-72A185C554A6}">
      <dsp:nvSpPr>
        <dsp:cNvPr id="0" name=""/>
        <dsp:cNvSpPr/>
      </dsp:nvSpPr>
      <dsp:spPr>
        <a:xfrm>
          <a:off x="7622887" y="256422"/>
          <a:ext cx="1818562" cy="181856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ADF6FD-8CFE-4A40-AF4C-CA894A7B32CF}">
      <dsp:nvSpPr>
        <dsp:cNvPr id="0" name=""/>
        <dsp:cNvSpPr/>
      </dsp:nvSpPr>
      <dsp:spPr>
        <a:xfrm>
          <a:off x="8010450" y="643984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0D2BC9-742E-4D79-8659-BA6F913CEEAC}">
      <dsp:nvSpPr>
        <dsp:cNvPr id="0" name=""/>
        <dsp:cNvSpPr/>
      </dsp:nvSpPr>
      <dsp:spPr>
        <a:xfrm>
          <a:off x="7041543" y="2641422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bg-BG" sz="1700" kern="1200" dirty="0"/>
            <a:t>УСВОЯВАНЕ НА СТРАТЕГИИ ЗА СЪЗДАВАНЕ НА ЕФЕКТИВНИ ЕКИПИ</a:t>
          </a:r>
          <a:endParaRPr lang="en-US" sz="1700" kern="1200" dirty="0"/>
        </a:p>
      </dsp:txBody>
      <dsp:txXfrm>
        <a:off x="7041543" y="2641422"/>
        <a:ext cx="2981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B11AD-3FE5-433E-B013-5E6CEA4764B7}">
      <dsp:nvSpPr>
        <dsp:cNvPr id="0" name=""/>
        <dsp:cNvSpPr/>
      </dsp:nvSpPr>
      <dsp:spPr>
        <a:xfrm>
          <a:off x="282845" y="670775"/>
          <a:ext cx="803671" cy="8036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159A66-DF66-4655-AD7E-A91FA07588BD}">
      <dsp:nvSpPr>
        <dsp:cNvPr id="0" name=""/>
        <dsp:cNvSpPr/>
      </dsp:nvSpPr>
      <dsp:spPr>
        <a:xfrm>
          <a:off x="0" y="1794361"/>
          <a:ext cx="2585198" cy="736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400" kern="1200" dirty="0"/>
            <a:t>Взаимодействие</a:t>
          </a:r>
          <a:endParaRPr lang="en-US" sz="2400" kern="1200" dirty="0"/>
        </a:p>
      </dsp:txBody>
      <dsp:txXfrm>
        <a:off x="0" y="1794361"/>
        <a:ext cx="2585198" cy="736699"/>
      </dsp:txXfrm>
    </dsp:sp>
    <dsp:sp modelId="{A3D23E71-7B7A-472B-8A01-EF56591D11A6}">
      <dsp:nvSpPr>
        <dsp:cNvPr id="0" name=""/>
        <dsp:cNvSpPr/>
      </dsp:nvSpPr>
      <dsp:spPr>
        <a:xfrm>
          <a:off x="3164794" y="741345"/>
          <a:ext cx="803671" cy="8036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ECF79E-E2BC-46C2-B47D-D90840EA8867}">
      <dsp:nvSpPr>
        <dsp:cNvPr id="0" name=""/>
        <dsp:cNvSpPr/>
      </dsp:nvSpPr>
      <dsp:spPr>
        <a:xfrm>
          <a:off x="2603865" y="1776371"/>
          <a:ext cx="1785937" cy="736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400" kern="1200" dirty="0"/>
            <a:t>Отговорност</a:t>
          </a:r>
          <a:endParaRPr lang="en-US" sz="2400" kern="1200" dirty="0"/>
        </a:p>
      </dsp:txBody>
      <dsp:txXfrm>
        <a:off x="2603865" y="1776371"/>
        <a:ext cx="1785937" cy="736699"/>
      </dsp:txXfrm>
    </dsp:sp>
    <dsp:sp modelId="{FD4828F2-BFD7-4D3A-B8FF-DDBC960A74D2}">
      <dsp:nvSpPr>
        <dsp:cNvPr id="0" name=""/>
        <dsp:cNvSpPr/>
      </dsp:nvSpPr>
      <dsp:spPr>
        <a:xfrm>
          <a:off x="5915216" y="741345"/>
          <a:ext cx="803671" cy="8036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F857CB-3BCA-4014-86CC-3BCBB2F33D19}">
      <dsp:nvSpPr>
        <dsp:cNvPr id="0" name=""/>
        <dsp:cNvSpPr/>
      </dsp:nvSpPr>
      <dsp:spPr>
        <a:xfrm>
          <a:off x="4998950" y="1816852"/>
          <a:ext cx="2636204" cy="736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400" kern="1200" dirty="0"/>
            <a:t>Целеустременост</a:t>
          </a:r>
          <a:endParaRPr lang="en-US" sz="2400" kern="1200" dirty="0"/>
        </a:p>
      </dsp:txBody>
      <dsp:txXfrm>
        <a:off x="4998950" y="1816852"/>
        <a:ext cx="2636204" cy="736699"/>
      </dsp:txXfrm>
    </dsp:sp>
    <dsp:sp modelId="{3C73866F-3A9B-45CF-8A77-C6AEE69821E0}">
      <dsp:nvSpPr>
        <dsp:cNvPr id="0" name=""/>
        <dsp:cNvSpPr/>
      </dsp:nvSpPr>
      <dsp:spPr>
        <a:xfrm>
          <a:off x="9415876" y="732618"/>
          <a:ext cx="803671" cy="80367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98585F-225C-471A-BA66-511F6607AB38}">
      <dsp:nvSpPr>
        <dsp:cNvPr id="0" name=""/>
        <dsp:cNvSpPr/>
      </dsp:nvSpPr>
      <dsp:spPr>
        <a:xfrm>
          <a:off x="7950431" y="1808130"/>
          <a:ext cx="3321307" cy="736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400" kern="1200" dirty="0"/>
            <a:t>Съвместно планиране и вземане на решения</a:t>
          </a:r>
          <a:endParaRPr lang="en-US" sz="2400" kern="1200" dirty="0"/>
        </a:p>
      </dsp:txBody>
      <dsp:txXfrm>
        <a:off x="7950431" y="1808130"/>
        <a:ext cx="3321307" cy="7366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58420-387C-4421-AAEC-E24CEAC1906F}">
      <dsp:nvSpPr>
        <dsp:cNvPr id="0" name=""/>
        <dsp:cNvSpPr/>
      </dsp:nvSpPr>
      <dsp:spPr>
        <a:xfrm>
          <a:off x="6085" y="0"/>
          <a:ext cx="6225749" cy="1778884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6710" tIns="173355" rIns="86678" bIns="17335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6500" kern="1200" dirty="0"/>
            <a:t>Формиране</a:t>
          </a:r>
          <a:endParaRPr lang="en-US" sz="6500" kern="1200" dirty="0"/>
        </a:p>
      </dsp:txBody>
      <dsp:txXfrm>
        <a:off x="6085" y="0"/>
        <a:ext cx="5781028" cy="17788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6D5C75-5E45-45FF-B521-6AB1156DFA1E}">
      <dsp:nvSpPr>
        <dsp:cNvPr id="0" name=""/>
        <dsp:cNvSpPr/>
      </dsp:nvSpPr>
      <dsp:spPr>
        <a:xfrm>
          <a:off x="616949" y="256422"/>
          <a:ext cx="1818562" cy="181856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08CFD2-6117-4B6A-809E-FDB7F36F93CF}">
      <dsp:nvSpPr>
        <dsp:cNvPr id="0" name=""/>
        <dsp:cNvSpPr/>
      </dsp:nvSpPr>
      <dsp:spPr>
        <a:xfrm>
          <a:off x="1004512" y="643984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44818C-D434-44C4-B6F1-3FA4E82058A8}">
      <dsp:nvSpPr>
        <dsp:cNvPr id="0" name=""/>
        <dsp:cNvSpPr/>
      </dsp:nvSpPr>
      <dsp:spPr>
        <a:xfrm>
          <a:off x="35606" y="2641422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bg-BG" sz="1700" kern="1200" dirty="0"/>
            <a:t>ОПРЕДЕЛЕНИЕ ЗА ЕФЕКТИВНИ ЕКИПИ</a:t>
          </a:r>
          <a:endParaRPr lang="en-US" sz="1700" kern="1200" dirty="0"/>
        </a:p>
      </dsp:txBody>
      <dsp:txXfrm>
        <a:off x="35606" y="2641422"/>
        <a:ext cx="2981250" cy="720000"/>
      </dsp:txXfrm>
    </dsp:sp>
    <dsp:sp modelId="{FB32F99F-BB94-4406-804D-D4D9FF94B6EF}">
      <dsp:nvSpPr>
        <dsp:cNvPr id="0" name=""/>
        <dsp:cNvSpPr/>
      </dsp:nvSpPr>
      <dsp:spPr>
        <a:xfrm>
          <a:off x="4119918" y="256422"/>
          <a:ext cx="1818562" cy="181856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77F935-E4B1-41EF-89AC-B9520F294704}">
      <dsp:nvSpPr>
        <dsp:cNvPr id="0" name=""/>
        <dsp:cNvSpPr/>
      </dsp:nvSpPr>
      <dsp:spPr>
        <a:xfrm>
          <a:off x="4507481" y="643984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3F6405-BC1D-4FBD-A3D1-937FA5B08248}">
      <dsp:nvSpPr>
        <dsp:cNvPr id="0" name=""/>
        <dsp:cNvSpPr/>
      </dsp:nvSpPr>
      <dsp:spPr>
        <a:xfrm>
          <a:off x="3538574" y="2641422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bg-BG" sz="1700" kern="1200" dirty="0"/>
            <a:t>РАЗПОЗНАВАНЕ ОТДЕЛНИТЕ ФАЗИ НА ФОРМИРАНЕТО НА ЕКИП</a:t>
          </a:r>
          <a:endParaRPr lang="en-US" sz="1700" kern="1200" dirty="0"/>
        </a:p>
      </dsp:txBody>
      <dsp:txXfrm>
        <a:off x="3538574" y="2641422"/>
        <a:ext cx="2981250" cy="720000"/>
      </dsp:txXfrm>
    </dsp:sp>
    <dsp:sp modelId="{EBE03F43-389F-4943-B47C-72A185C554A6}">
      <dsp:nvSpPr>
        <dsp:cNvPr id="0" name=""/>
        <dsp:cNvSpPr/>
      </dsp:nvSpPr>
      <dsp:spPr>
        <a:xfrm>
          <a:off x="7622887" y="256422"/>
          <a:ext cx="1818562" cy="181856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ADF6FD-8CFE-4A40-AF4C-CA894A7B32CF}">
      <dsp:nvSpPr>
        <dsp:cNvPr id="0" name=""/>
        <dsp:cNvSpPr/>
      </dsp:nvSpPr>
      <dsp:spPr>
        <a:xfrm>
          <a:off x="8010450" y="643984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0D2BC9-742E-4D79-8659-BA6F913CEEAC}">
      <dsp:nvSpPr>
        <dsp:cNvPr id="0" name=""/>
        <dsp:cNvSpPr/>
      </dsp:nvSpPr>
      <dsp:spPr>
        <a:xfrm>
          <a:off x="7041543" y="2641422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bg-BG" sz="1700" kern="1200" dirty="0"/>
            <a:t>УСВОЯВАНЕ НА СТРАТЕГИИ ЗА СЪЗДАВАНЕ НА ЕФЕКТИВНИ ЕКИПИ</a:t>
          </a:r>
          <a:endParaRPr lang="en-US" sz="1700" kern="1200" dirty="0"/>
        </a:p>
      </dsp:txBody>
      <dsp:txXfrm>
        <a:off x="7041543" y="2641422"/>
        <a:ext cx="2981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7C20-7273-4B86-A166-40EBF93511D0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B111B2C-0E46-4844-A530-6745BA37B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42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7C20-7273-4B86-A166-40EBF93511D0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11B2C-0E46-4844-A530-6745BA37B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77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7C20-7273-4B86-A166-40EBF93511D0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11B2C-0E46-4844-A530-6745BA37B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31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7C20-7273-4B86-A166-40EBF93511D0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11B2C-0E46-4844-A530-6745BA37B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74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AD7D7C20-7273-4B86-A166-40EBF93511D0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B111B2C-0E46-4844-A530-6745BA37B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814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7C20-7273-4B86-A166-40EBF93511D0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11B2C-0E46-4844-A530-6745BA37B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38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7C20-7273-4B86-A166-40EBF93511D0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11B2C-0E46-4844-A530-6745BA37B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04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7C20-7273-4B86-A166-40EBF93511D0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11B2C-0E46-4844-A530-6745BA37B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28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7C20-7273-4B86-A166-40EBF93511D0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11B2C-0E46-4844-A530-6745BA37B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2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7C20-7273-4B86-A166-40EBF93511D0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11B2C-0E46-4844-A530-6745BA37B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94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7C20-7273-4B86-A166-40EBF93511D0}" type="datetimeFigureOut">
              <a:rPr lang="en-US" smtClean="0"/>
              <a:t>8/17/2022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11B2C-0E46-4844-A530-6745BA37B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47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AD7D7C20-7273-4B86-A166-40EBF93511D0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B111B2C-0E46-4844-A530-6745BA37B45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B919B64-FDF8-4E0A-AB41-4F3EB8F4B26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10" y="5815584"/>
            <a:ext cx="96590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292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microsoft.com/office/2007/relationships/hdphoto" Target="../media/hdphoto2.wdp"/><Relationship Id="rId7" Type="http://schemas.openxmlformats.org/officeDocument/2006/relationships/diagramColors" Target="../diagrams/colors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2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microsoft.com/office/2007/relationships/hdphoto" Target="../media/hdphoto2.wdp"/><Relationship Id="rId7" Type="http://schemas.openxmlformats.org/officeDocument/2006/relationships/diagramData" Target="../diagrams/data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microsoft.com/office/2007/relationships/diagramDrawing" Target="../diagrams/drawing2.xml"/><Relationship Id="rId5" Type="http://schemas.microsoft.com/office/2007/relationships/hdphoto" Target="../media/hdphoto1.wdp"/><Relationship Id="rId10" Type="http://schemas.openxmlformats.org/officeDocument/2006/relationships/diagramColors" Target="../diagrams/colors2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microsoft.com/office/2007/relationships/hdphoto" Target="../media/hdphoto1.wdp"/><Relationship Id="rId7" Type="http://schemas.openxmlformats.org/officeDocument/2006/relationships/diagramLayout" Target="../diagrams/layou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5" Type="http://schemas.microsoft.com/office/2007/relationships/hdphoto" Target="../media/hdphoto2.wdp"/><Relationship Id="rId10" Type="http://schemas.microsoft.com/office/2007/relationships/diagramDrawing" Target="../diagrams/drawing3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360003-0C48-429B-BEAF-460203E54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6100" y="1360493"/>
            <a:ext cx="4972511" cy="3106732"/>
          </a:xfrm>
        </p:spPr>
        <p:txBody>
          <a:bodyPr anchor="b">
            <a:normAutofit/>
          </a:bodyPr>
          <a:lstStyle/>
          <a:p>
            <a:r>
              <a:rPr lang="bg-BG" sz="7200" b="1" dirty="0">
                <a:solidFill>
                  <a:schemeClr val="tx1"/>
                </a:solidFill>
              </a:rPr>
              <a:t>РАБОТА В ЕКИП</a:t>
            </a:r>
            <a:endParaRPr lang="en-US" sz="7200" b="1" dirty="0">
              <a:solidFill>
                <a:schemeClr val="tx1"/>
              </a:solidFill>
            </a:endParaRP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14A1598B-1957-47CF-AAF4-F7A36DA0E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"/>
            <a:ext cx="6095695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A462911-3485-44BB-8EDE-134CAEC3FB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88" y="1547160"/>
            <a:ext cx="3972222" cy="376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403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5D094-18E4-4B29-BF8B-94BC5D701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bg-BG" b="1" dirty="0">
                <a:solidFill>
                  <a:schemeClr val="tx1"/>
                </a:solidFill>
              </a:rPr>
              <a:t>ЦЕЛИ НА СЕСИЯТА</a:t>
            </a:r>
            <a:r>
              <a:rPr lang="en-US" dirty="0"/>
              <a:t>	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18BD12C-F133-4978-9869-5DD25910A5E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69975" y="2385390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89054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D8AFD15B-CF29-4306-884F-47675092F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13802F-CAB1-492F-931F-68F45BFB6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7544" y="1382165"/>
            <a:ext cx="4869179" cy="1517984"/>
          </a:xfrm>
        </p:spPr>
        <p:txBody>
          <a:bodyPr>
            <a:normAutofit fontScale="90000"/>
          </a:bodyPr>
          <a:lstStyle/>
          <a:p>
            <a:r>
              <a:rPr lang="bg-BG" sz="8800" dirty="0">
                <a:solidFill>
                  <a:schemeClr val="tx1"/>
                </a:solidFill>
              </a:rPr>
              <a:t>НАШИЯТ ЕКИП</a:t>
            </a:r>
            <a:endParaRPr lang="en-US" sz="8800" dirty="0">
              <a:solidFill>
                <a:schemeClr val="tx1"/>
              </a:solidFill>
            </a:endParaRPr>
          </a:p>
        </p:txBody>
      </p:sp>
      <p:pic>
        <p:nvPicPr>
          <p:cNvPr id="15" name="Content Placeholder 14" descr="A picture containing text, reptile, person&#10;&#10;Description automatically generated">
            <a:extLst>
              <a:ext uri="{FF2B5EF4-FFF2-40B4-BE49-F238E27FC236}">
                <a16:creationId xmlns:a16="http://schemas.microsoft.com/office/drawing/2014/main" id="{3B70BE61-F2C4-48A8-A932-89D2EE715F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4" r="15935" b="1"/>
          <a:stretch/>
        </p:blipFill>
        <p:spPr>
          <a:xfrm>
            <a:off x="-9866" y="401980"/>
            <a:ext cx="6115733" cy="6456021"/>
          </a:xfrm>
          <a:custGeom>
            <a:avLst/>
            <a:gdLst/>
            <a:ahLst/>
            <a:cxnLst/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</p:spPr>
      </p:pic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96349AB3-1BD3-41E1-8979-1DBDCB5CD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866" y="401980"/>
            <a:ext cx="6115733" cy="6456021"/>
          </a:xfrm>
          <a:custGeom>
            <a:avLst/>
            <a:gdLst>
              <a:gd name="connsiteX0" fmla="*/ 2259477 w 6115733"/>
              <a:gd name="connsiteY0" fmla="*/ 433395 h 6456021"/>
              <a:gd name="connsiteX1" fmla="*/ 5681904 w 6115733"/>
              <a:gd name="connsiteY1" fmla="*/ 3852396 h 6456021"/>
              <a:gd name="connsiteX2" fmla="*/ 4679499 w 6115733"/>
              <a:gd name="connsiteY2" fmla="*/ 6269995 h 6456021"/>
              <a:gd name="connsiteX3" fmla="*/ 4474613 w 6115733"/>
              <a:gd name="connsiteY3" fmla="*/ 6456021 h 6456021"/>
              <a:gd name="connsiteX4" fmla="*/ 44341 w 6115733"/>
              <a:gd name="connsiteY4" fmla="*/ 6456021 h 6456021"/>
              <a:gd name="connsiteX5" fmla="*/ 0 w 6115733"/>
              <a:gd name="connsiteY5" fmla="*/ 6415762 h 6456021"/>
              <a:gd name="connsiteX6" fmla="*/ 0 w 6115733"/>
              <a:gd name="connsiteY6" fmla="*/ 1289029 h 6456021"/>
              <a:gd name="connsiteX7" fmla="*/ 82495 w 6115733"/>
              <a:gd name="connsiteY7" fmla="*/ 1214128 h 6456021"/>
              <a:gd name="connsiteX8" fmla="*/ 2259477 w 6115733"/>
              <a:gd name="connsiteY8" fmla="*/ 433395 h 6456021"/>
              <a:gd name="connsiteX9" fmla="*/ 2259477 w 6115733"/>
              <a:gd name="connsiteY9" fmla="*/ 0 h 6456021"/>
              <a:gd name="connsiteX10" fmla="*/ 6115733 w 6115733"/>
              <a:gd name="connsiteY10" fmla="*/ 3852396 h 6456021"/>
              <a:gd name="connsiteX11" fmla="*/ 5235152 w 6115733"/>
              <a:gd name="connsiteY11" fmla="*/ 6302877 h 6456021"/>
              <a:gd name="connsiteX12" fmla="*/ 5095826 w 6115733"/>
              <a:gd name="connsiteY12" fmla="*/ 6456021 h 6456021"/>
              <a:gd name="connsiteX13" fmla="*/ 4617788 w 6115733"/>
              <a:gd name="connsiteY13" fmla="*/ 6456021 h 6456021"/>
              <a:gd name="connsiteX14" fmla="*/ 4747668 w 6115733"/>
              <a:gd name="connsiteY14" fmla="*/ 6338096 h 6456021"/>
              <a:gd name="connsiteX15" fmla="*/ 5778311 w 6115733"/>
              <a:gd name="connsiteY15" fmla="*/ 3852396 h 6456021"/>
              <a:gd name="connsiteX16" fmla="*/ 2259477 w 6115733"/>
              <a:gd name="connsiteY16" fmla="*/ 337085 h 6456021"/>
              <a:gd name="connsiteX17" fmla="*/ 21172 w 6115733"/>
              <a:gd name="connsiteY17" fmla="*/ 1139811 h 6456021"/>
              <a:gd name="connsiteX18" fmla="*/ 0 w 6115733"/>
              <a:gd name="connsiteY18" fmla="*/ 1159034 h 6456021"/>
              <a:gd name="connsiteX19" fmla="*/ 0 w 6115733"/>
              <a:gd name="connsiteY19" fmla="*/ 735177 h 6456021"/>
              <a:gd name="connsiteX20" fmla="*/ 103407 w 6115733"/>
              <a:gd name="connsiteY20" fmla="*/ 657929 h 6456021"/>
              <a:gd name="connsiteX21" fmla="*/ 2259477 w 6115733"/>
              <a:gd name="connsiteY21" fmla="*/ 0 h 645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4CA915D-BDF0-41F8-B00E-FB186EFF7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317AAC03-BF64-4E67-9032-3BD024998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A131397-5A45-4344-9983-5E400A3EA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2978983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person, person, posing&#10;&#10;Description automatically generated">
            <a:extLst>
              <a:ext uri="{FF2B5EF4-FFF2-40B4-BE49-F238E27FC236}">
                <a16:creationId xmlns:a16="http://schemas.microsoft.com/office/drawing/2014/main" id="{462C4A69-5E33-4C7E-8F42-2CD97A1D4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02" y="1038561"/>
            <a:ext cx="10222994" cy="199348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3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F121EA-CDB8-4392-BA17-9A6D8C594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457" y="4162031"/>
            <a:ext cx="3638236" cy="1767141"/>
          </a:xfrm>
        </p:spPr>
        <p:txBody>
          <a:bodyPr>
            <a:normAutofit/>
          </a:bodyPr>
          <a:lstStyle/>
          <a:p>
            <a:pPr algn="r"/>
            <a:r>
              <a:rPr lang="bg-BG" sz="7200" dirty="0">
                <a:solidFill>
                  <a:schemeClr val="tx1"/>
                </a:solidFill>
              </a:rPr>
              <a:t>ЕКИП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6ADF5-F1DB-4D6A-BD97-A2690E690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6062" y="4486275"/>
            <a:ext cx="5501079" cy="14512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800" dirty="0"/>
              <a:t>“</a:t>
            </a:r>
            <a:r>
              <a:rPr lang="bg-BG" sz="2800" dirty="0"/>
              <a:t>Екип са група от хора, които работят за постигането на обща цел</a:t>
            </a:r>
            <a:r>
              <a:rPr lang="en-US" sz="2800" dirty="0"/>
              <a:t>.”</a:t>
            </a:r>
          </a:p>
          <a:p>
            <a:endParaRPr lang="en-US" sz="1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1303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5D094-18E4-4B29-BF8B-94BC5D701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bg-BG" b="1" dirty="0">
                <a:solidFill>
                  <a:schemeClr val="tx1"/>
                </a:solidFill>
              </a:rPr>
              <a:t>ЦЕЛИ НА СЕСИЯТА</a:t>
            </a:r>
            <a:r>
              <a:rPr lang="en-US" dirty="0"/>
              <a:t>	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18BD12C-F133-4978-9869-5DD25910A5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5881389"/>
              </p:ext>
            </p:extLst>
          </p:nvPr>
        </p:nvGraphicFramePr>
        <p:xfrm>
          <a:off x="1069975" y="2385390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13021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FB4329C-BF98-421E-8A0D-43A2CF95E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3CDC6B8-20F2-4C8D-8599-EC572C0BF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0"/>
            <a:ext cx="12192000" cy="229583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816111-8E66-4ECF-A616-DB3B1912A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002"/>
            <a:ext cx="10058400" cy="1522993"/>
          </a:xfrm>
        </p:spPr>
        <p:txBody>
          <a:bodyPr>
            <a:normAutofit/>
          </a:bodyPr>
          <a:lstStyle/>
          <a:p>
            <a:r>
              <a:rPr lang="bg-BG" sz="4000" b="1" dirty="0">
                <a:solidFill>
                  <a:schemeClr val="tx1"/>
                </a:solidFill>
              </a:rPr>
              <a:t>ХАРАКТЕРИСТИКИ НА ЕФЕКТИВНИТЕ ЕКИПИ</a:t>
            </a:r>
            <a:endParaRPr lang="en-US" sz="4000" b="1" dirty="0">
              <a:solidFill>
                <a:schemeClr val="tx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4342043-9755-451A-9341-6461ADE85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52F7E87-CD4F-40F9-978A-356F63B76E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3B1ED61-05D6-47CD-8878-8406A83BDF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A5E8FB82-735B-4DD6-A955-9BBEC6932D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10" y="5815584"/>
            <a:ext cx="965905" cy="91440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1ED60ED-8A25-447C-A912-6008511DA8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6215541"/>
              </p:ext>
            </p:extLst>
          </p:nvPr>
        </p:nvGraphicFramePr>
        <p:xfrm>
          <a:off x="430823" y="633637"/>
          <a:ext cx="11271739" cy="3294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61182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E84BB-F6DD-42CA-967F-F29AC13D2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798394"/>
            <a:ext cx="4730451" cy="1637730"/>
          </a:xfrm>
        </p:spPr>
        <p:txBody>
          <a:bodyPr>
            <a:normAutofit/>
          </a:bodyPr>
          <a:lstStyle/>
          <a:p>
            <a:r>
              <a:rPr lang="bg-BG" sz="4400" b="1" dirty="0">
                <a:solidFill>
                  <a:schemeClr val="tx1"/>
                </a:solidFill>
              </a:rPr>
              <a:t>ФАЗИ в развитието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E270E640-196D-4FBD-BA13-163180097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578608"/>
            <a:ext cx="4730451" cy="3593592"/>
          </a:xfrm>
        </p:spPr>
        <p:txBody>
          <a:bodyPr>
            <a:normAutofit/>
          </a:bodyPr>
          <a:lstStyle/>
          <a:p>
            <a:r>
              <a:rPr lang="bg-BG" sz="2800" dirty="0"/>
              <a:t>Формиране</a:t>
            </a:r>
            <a:endParaRPr lang="en-US" sz="2800" dirty="0"/>
          </a:p>
          <a:p>
            <a:r>
              <a:rPr lang="bg-BG" sz="2800" dirty="0"/>
              <a:t>Щурмуване</a:t>
            </a:r>
            <a:endParaRPr lang="en-US" sz="2800" dirty="0"/>
          </a:p>
          <a:p>
            <a:r>
              <a:rPr lang="bg-BG" sz="2800" dirty="0"/>
              <a:t>Регулиране</a:t>
            </a:r>
            <a:endParaRPr lang="en-US" sz="2800" dirty="0"/>
          </a:p>
          <a:p>
            <a:r>
              <a:rPr lang="bg-BG" sz="2800" dirty="0"/>
              <a:t>Съзидателност</a:t>
            </a:r>
            <a:endParaRPr lang="en-US" sz="1800" dirty="0"/>
          </a:p>
        </p:txBody>
      </p:sp>
      <p:pic>
        <p:nvPicPr>
          <p:cNvPr id="11" name="Picture 10" descr="Group of people holding strings">
            <a:extLst>
              <a:ext uri="{FF2B5EF4-FFF2-40B4-BE49-F238E27FC236}">
                <a16:creationId xmlns:a16="http://schemas.microsoft.com/office/drawing/2014/main" id="{12830C75-7F33-400C-A2E3-D2E53A8DEC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25" r="-1" b="-1"/>
          <a:stretch/>
        </p:blipFill>
        <p:spPr>
          <a:xfrm>
            <a:off x="5913124" y="10"/>
            <a:ext cx="6278877" cy="6857990"/>
          </a:xfrm>
          <a:custGeom>
            <a:avLst/>
            <a:gdLst/>
            <a:ahLst/>
            <a:cxnLst/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84E34F7-E155-426C-A88E-8AEA6CF3F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3" y="0"/>
            <a:ext cx="6278877" cy="685800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074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C78E3E1-BBBA-4058-AAEB-714F04B0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6860FA5-CE2B-4019-8FD1-031D7D84E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92DF474-2C37-4DC7-B889-E88EAADEA6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3AF35CD-DA30-4E34-B0F3-32C27766D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73A0BF-E4BA-43C2-98FC-72D2104F1543}"/>
              </a:ext>
            </a:extLst>
          </p:cNvPr>
          <p:cNvSpPr txBox="1"/>
          <p:nvPr/>
        </p:nvSpPr>
        <p:spPr>
          <a:xfrm>
            <a:off x="8242137" y="2539558"/>
            <a:ext cx="3544034" cy="2506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bg-BG" sz="3200" dirty="0"/>
              <a:t>Опознаване</a:t>
            </a:r>
            <a:endParaRPr lang="en-US" sz="3200" dirty="0"/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bg-BG" sz="3200" dirty="0"/>
              <a:t>Формулиране на Цели</a:t>
            </a:r>
            <a:endParaRPr lang="en-US" sz="3200" dirty="0"/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bg-BG" sz="3200" dirty="0"/>
              <a:t>Информираност</a:t>
            </a:r>
            <a:endParaRPr lang="en-US" sz="32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CFC42DC-2C46-47C4-BC61-530557385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4B91A37-AA1F-4966-8ACF-93023547D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7B17AC5-0931-432F-9A4A-DDCFAA010A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13" name="Content Placeholder 3">
            <a:extLst>
              <a:ext uri="{FF2B5EF4-FFF2-40B4-BE49-F238E27FC236}">
                <a16:creationId xmlns:a16="http://schemas.microsoft.com/office/drawing/2014/main" id="{9C0B898A-79B3-4B4D-9EFC-0C6313CB11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6235768"/>
              </p:ext>
            </p:extLst>
          </p:nvPr>
        </p:nvGraphicFramePr>
        <p:xfrm>
          <a:off x="705678" y="2539558"/>
          <a:ext cx="6231835" cy="1778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528199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C78E3E1-BBBA-4058-AAEB-714F04B0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6860FA5-CE2B-4019-8FD1-031D7D84E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92DF474-2C37-4DC7-B889-E88EAADEA6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3AF35CD-DA30-4E34-B0F3-32C27766D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73A0BF-E4BA-43C2-98FC-72D2104F1543}"/>
              </a:ext>
            </a:extLst>
          </p:cNvPr>
          <p:cNvSpPr txBox="1"/>
          <p:nvPr/>
        </p:nvSpPr>
        <p:spPr>
          <a:xfrm>
            <a:off x="7836310" y="2625504"/>
            <a:ext cx="4270698" cy="1955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bg-BG" sz="3200" dirty="0"/>
              <a:t>Предизвикване</a:t>
            </a:r>
            <a:endParaRPr lang="en-US" sz="3200" dirty="0"/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bg-BG" sz="3200" dirty="0"/>
              <a:t>Преговаряне</a:t>
            </a:r>
            <a:endParaRPr lang="en-US" sz="3200" dirty="0"/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bg-BG" sz="3200" dirty="0"/>
              <a:t>Конфликт</a:t>
            </a:r>
            <a:endParaRPr lang="en-US" sz="16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CFC42DC-2C46-47C4-BC61-530557385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4B91A37-AA1F-4966-8ACF-93023547D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7B17AC5-0931-432F-9A4A-DDCFAA010A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B408996-6D31-459C-A84B-4AE89D170048}"/>
              </a:ext>
            </a:extLst>
          </p:cNvPr>
          <p:cNvGrpSpPr/>
          <p:nvPr/>
        </p:nvGrpSpPr>
        <p:grpSpPr>
          <a:xfrm>
            <a:off x="606287" y="2554357"/>
            <a:ext cx="6265794" cy="1789043"/>
            <a:chOff x="2368242" y="1217598"/>
            <a:chExt cx="2956619" cy="1182647"/>
          </a:xfrm>
        </p:grpSpPr>
        <p:sp>
          <p:nvSpPr>
            <p:cNvPr id="15" name="Arrow: Chevron 14">
              <a:extLst>
                <a:ext uri="{FF2B5EF4-FFF2-40B4-BE49-F238E27FC236}">
                  <a16:creationId xmlns:a16="http://schemas.microsoft.com/office/drawing/2014/main" id="{CD4A930E-7693-4A6D-8135-AE7DAF445150}"/>
                </a:ext>
              </a:extLst>
            </p:cNvPr>
            <p:cNvSpPr/>
            <p:nvPr/>
          </p:nvSpPr>
          <p:spPr>
            <a:xfrm>
              <a:off x="2368242" y="1217598"/>
              <a:ext cx="2956619" cy="1182647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Arrow: Chevron 4">
              <a:extLst>
                <a:ext uri="{FF2B5EF4-FFF2-40B4-BE49-F238E27FC236}">
                  <a16:creationId xmlns:a16="http://schemas.microsoft.com/office/drawing/2014/main" id="{58E9141D-7B33-4CC5-95CD-9BE9D194EC87}"/>
                </a:ext>
              </a:extLst>
            </p:cNvPr>
            <p:cNvSpPr txBox="1"/>
            <p:nvPr/>
          </p:nvSpPr>
          <p:spPr>
            <a:xfrm>
              <a:off x="2779153" y="1217598"/>
              <a:ext cx="2302582" cy="11826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6012" tIns="64008" rIns="32004" bIns="64008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g-BG" sz="6500" kern="1200" dirty="0"/>
                <a:t>Щурмуване</a:t>
              </a:r>
              <a:endParaRPr lang="en-US" sz="6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35925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C78E3E1-BBBA-4058-AAEB-714F04B0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6860FA5-CE2B-4019-8FD1-031D7D84E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92DF474-2C37-4DC7-B889-E88EAADEA6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3AF35CD-DA30-4E34-B0F3-32C27766D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73A0BF-E4BA-43C2-98FC-72D2104F1543}"/>
              </a:ext>
            </a:extLst>
          </p:cNvPr>
          <p:cNvSpPr txBox="1"/>
          <p:nvPr/>
        </p:nvSpPr>
        <p:spPr>
          <a:xfrm>
            <a:off x="8156351" y="2640494"/>
            <a:ext cx="3544034" cy="1955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bg-BG" sz="3200" dirty="0"/>
              <a:t>Споделяне</a:t>
            </a:r>
            <a:endParaRPr lang="en-US" sz="3200" dirty="0"/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bg-BG" sz="3200" dirty="0"/>
              <a:t>Разбиране</a:t>
            </a:r>
            <a:endParaRPr lang="en-US" sz="3200" dirty="0"/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bg-BG" sz="3200" dirty="0"/>
              <a:t>Сътрудничество</a:t>
            </a:r>
            <a:endParaRPr lang="en-US" sz="32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CFC42DC-2C46-47C4-BC61-530557385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4B91A37-AA1F-4966-8ACF-93023547D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7B17AC5-0931-432F-9A4A-DDCFAA010A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DB6FEC3-475D-46C9-A1CF-F525397CDA6E}"/>
              </a:ext>
            </a:extLst>
          </p:cNvPr>
          <p:cNvGrpSpPr/>
          <p:nvPr/>
        </p:nvGrpSpPr>
        <p:grpSpPr>
          <a:xfrm>
            <a:off x="586409" y="2554357"/>
            <a:ext cx="6331226" cy="1789043"/>
            <a:chOff x="4733538" y="1217598"/>
            <a:chExt cx="2956619" cy="1182647"/>
          </a:xfrm>
        </p:grpSpPr>
        <p:sp>
          <p:nvSpPr>
            <p:cNvPr id="15" name="Arrow: Chevron 14">
              <a:extLst>
                <a:ext uri="{FF2B5EF4-FFF2-40B4-BE49-F238E27FC236}">
                  <a16:creationId xmlns:a16="http://schemas.microsoft.com/office/drawing/2014/main" id="{A60790D7-4C1D-466B-9BC6-E4ABD1E1DD5B}"/>
                </a:ext>
              </a:extLst>
            </p:cNvPr>
            <p:cNvSpPr/>
            <p:nvPr/>
          </p:nvSpPr>
          <p:spPr>
            <a:xfrm>
              <a:off x="4733538" y="1217598"/>
              <a:ext cx="2956619" cy="1182647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Arrow: Chevron 4">
              <a:extLst>
                <a:ext uri="{FF2B5EF4-FFF2-40B4-BE49-F238E27FC236}">
                  <a16:creationId xmlns:a16="http://schemas.microsoft.com/office/drawing/2014/main" id="{A78AA17E-FBB2-4536-A5B0-73F85A152087}"/>
                </a:ext>
              </a:extLst>
            </p:cNvPr>
            <p:cNvSpPr txBox="1"/>
            <p:nvPr/>
          </p:nvSpPr>
          <p:spPr>
            <a:xfrm>
              <a:off x="5092002" y="1217598"/>
              <a:ext cx="2214460" cy="11826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6012" tIns="64008" rIns="32004" bIns="64008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g-BG" sz="6500" kern="1200" dirty="0"/>
                <a:t>Регулиране</a:t>
              </a:r>
              <a:endParaRPr lang="en-US" sz="6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22870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C78E3E1-BBBA-4058-AAEB-714F04B0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6860FA5-CE2B-4019-8FD1-031D7D84E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92DF474-2C37-4DC7-B889-E88EAADEA6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3AF35CD-DA30-4E34-B0F3-32C27766D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73A0BF-E4BA-43C2-98FC-72D2104F1543}"/>
              </a:ext>
            </a:extLst>
          </p:cNvPr>
          <p:cNvSpPr txBox="1"/>
          <p:nvPr/>
        </p:nvSpPr>
        <p:spPr>
          <a:xfrm>
            <a:off x="8156351" y="2640494"/>
            <a:ext cx="3544034" cy="1955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bg-BG" sz="3200" dirty="0"/>
              <a:t>Заедност</a:t>
            </a:r>
            <a:endParaRPr lang="en-US" sz="3200" dirty="0"/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bg-BG" sz="3200" dirty="0"/>
              <a:t>Постигане</a:t>
            </a:r>
            <a:endParaRPr lang="en-US" sz="3200" dirty="0"/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bg-BG" sz="3200" dirty="0"/>
              <a:t>Ефективност</a:t>
            </a:r>
            <a:endParaRPr lang="en-US" sz="32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CFC42DC-2C46-47C4-BC61-530557385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4B91A37-AA1F-4966-8ACF-93023547D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7B17AC5-0931-432F-9A4A-DDCFAA010A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B6E1ECE-B33F-449D-8D55-2A1FEBFBB78A}"/>
              </a:ext>
            </a:extLst>
          </p:cNvPr>
          <p:cNvGrpSpPr/>
          <p:nvPr/>
        </p:nvGrpSpPr>
        <p:grpSpPr>
          <a:xfrm>
            <a:off x="61546" y="2564296"/>
            <a:ext cx="7283149" cy="1769165"/>
            <a:chOff x="7098833" y="1217598"/>
            <a:chExt cx="2956619" cy="1182647"/>
          </a:xfrm>
        </p:grpSpPr>
        <p:sp>
          <p:nvSpPr>
            <p:cNvPr id="21" name="Arrow: Chevron 20">
              <a:extLst>
                <a:ext uri="{FF2B5EF4-FFF2-40B4-BE49-F238E27FC236}">
                  <a16:creationId xmlns:a16="http://schemas.microsoft.com/office/drawing/2014/main" id="{4CFF4790-1BD7-4475-8F9E-C1ED2C2D7EC9}"/>
                </a:ext>
              </a:extLst>
            </p:cNvPr>
            <p:cNvSpPr/>
            <p:nvPr/>
          </p:nvSpPr>
          <p:spPr>
            <a:xfrm>
              <a:off x="7098833" y="1217598"/>
              <a:ext cx="2956619" cy="1182647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Arrow: Chevron 4">
              <a:extLst>
                <a:ext uri="{FF2B5EF4-FFF2-40B4-BE49-F238E27FC236}">
                  <a16:creationId xmlns:a16="http://schemas.microsoft.com/office/drawing/2014/main" id="{B8C5AA93-B060-4C1E-8959-3754A2DEFA1A}"/>
                </a:ext>
              </a:extLst>
            </p:cNvPr>
            <p:cNvSpPr txBox="1"/>
            <p:nvPr/>
          </p:nvSpPr>
          <p:spPr>
            <a:xfrm>
              <a:off x="7273421" y="1217598"/>
              <a:ext cx="2728963" cy="11826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6012" tIns="64008" rIns="32004" bIns="64008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g-BG" sz="6500" kern="1200" dirty="0"/>
                <a:t>Съзидателност</a:t>
              </a:r>
              <a:endParaRPr lang="en-US" sz="6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74547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4567</TotalTime>
  <Words>105</Words>
  <Application>Microsoft Office PowerPoint</Application>
  <PresentationFormat>Widescreen</PresentationFormat>
  <Paragraphs>38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 Narrow</vt:lpstr>
      <vt:lpstr>Calibri</vt:lpstr>
      <vt:lpstr>Cambria</vt:lpstr>
      <vt:lpstr>Rockwell</vt:lpstr>
      <vt:lpstr>Rockwell Condensed</vt:lpstr>
      <vt:lpstr>Rockwell Extra Bold</vt:lpstr>
      <vt:lpstr>Wingdings</vt:lpstr>
      <vt:lpstr>Wood Type</vt:lpstr>
      <vt:lpstr>РАБОТА В ЕКИП</vt:lpstr>
      <vt:lpstr>ЕКИП</vt:lpstr>
      <vt:lpstr>ЦЕЛИ НА СЕСИЯТА </vt:lpstr>
      <vt:lpstr>ХАРАКТЕРИСТИКИ НА ЕФЕКТИВНИТЕ ЕКИПИ</vt:lpstr>
      <vt:lpstr>ФАЗИ в развитието</vt:lpstr>
      <vt:lpstr>PowerPoint Presentation</vt:lpstr>
      <vt:lpstr>PowerPoint Presentation</vt:lpstr>
      <vt:lpstr>PowerPoint Presentation</vt:lpstr>
      <vt:lpstr>PowerPoint Presentation</vt:lpstr>
      <vt:lpstr>ЦЕЛИ НА СЕСИЯТА </vt:lpstr>
      <vt:lpstr>НАШИЯТ ЕКИП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in teams</dc:title>
  <dc:creator>Cermak, Wendy</dc:creator>
  <cp:lastModifiedBy>Aneliya Kaneva</cp:lastModifiedBy>
  <cp:revision>16</cp:revision>
  <dcterms:created xsi:type="dcterms:W3CDTF">2022-01-20T14:33:29Z</dcterms:created>
  <dcterms:modified xsi:type="dcterms:W3CDTF">2022-08-17T12:45:40Z</dcterms:modified>
</cp:coreProperties>
</file>