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57" r:id="rId6"/>
    <p:sldMasterId id="2147483878" r:id="rId7"/>
    <p:sldMasterId id="2147483880" r:id="rId8"/>
  </p:sldMasterIdLst>
  <p:notesMasterIdLst>
    <p:notesMasterId r:id="rId45"/>
  </p:notesMasterIdLst>
  <p:handoutMasterIdLst>
    <p:handoutMasterId r:id="rId46"/>
  </p:handoutMasterIdLst>
  <p:sldIdLst>
    <p:sldId id="1329" r:id="rId9"/>
    <p:sldId id="1038" r:id="rId10"/>
    <p:sldId id="961" r:id="rId11"/>
    <p:sldId id="1040" r:id="rId12"/>
    <p:sldId id="1020" r:id="rId13"/>
    <p:sldId id="1037" r:id="rId14"/>
    <p:sldId id="975" r:id="rId15"/>
    <p:sldId id="1326" r:id="rId16"/>
    <p:sldId id="885" r:id="rId17"/>
    <p:sldId id="1001" r:id="rId18"/>
    <p:sldId id="1346" r:id="rId19"/>
    <p:sldId id="1017" r:id="rId20"/>
    <p:sldId id="1005" r:id="rId21"/>
    <p:sldId id="1029" r:id="rId22"/>
    <p:sldId id="1030" r:id="rId23"/>
    <p:sldId id="1031" r:id="rId24"/>
    <p:sldId id="1018" r:id="rId25"/>
    <p:sldId id="1022" r:id="rId26"/>
    <p:sldId id="1025" r:id="rId27"/>
    <p:sldId id="1026" r:id="rId28"/>
    <p:sldId id="1027" r:id="rId29"/>
    <p:sldId id="1028" r:id="rId30"/>
    <p:sldId id="1328" r:id="rId31"/>
    <p:sldId id="1045" r:id="rId32"/>
    <p:sldId id="1325" r:id="rId33"/>
    <p:sldId id="1019" r:id="rId34"/>
    <p:sldId id="1341" r:id="rId35"/>
    <p:sldId id="1066" r:id="rId36"/>
    <p:sldId id="1342" r:id="rId37"/>
    <p:sldId id="1343" r:id="rId38"/>
    <p:sldId id="1059" r:id="rId39"/>
    <p:sldId id="1064" r:id="rId40"/>
    <p:sldId id="1344" r:id="rId41"/>
    <p:sldId id="1345" r:id="rId42"/>
    <p:sldId id="1057" r:id="rId43"/>
    <p:sldId id="1000" r:id="rId4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/>
  <p:cmAuthor id="1" name="Tamara" initials="TO" lastIdx="2" clrIdx="0"/>
  <p:cmAuthor id="72" name="Burns, Andrea" initials="BA [56]" lastIdx="1" clrIdx="71"/>
  <p:cmAuthor id="2" name="Tamara Osheroff" initials="TO" lastIdx="2" clrIdx="1"/>
  <p:cmAuthor id="73" name="Burns, Andrea" initials="BA [57]" lastIdx="1" clrIdx="72"/>
  <p:cmAuthor id="3" name="Tamara Osheroff" initials="TO [2]" lastIdx="1" clrIdx="2"/>
  <p:cmAuthor id="74" name="Burns, Andrea" initials="BA [58]" lastIdx="1" clrIdx="73"/>
  <p:cmAuthor id="4" name="Tamara Osheroff" initials="TO [3]" lastIdx="1" clrIdx="3"/>
  <p:cmAuthor id="75" name="Burns, Andrea" initials="BA [59]" lastIdx="1" clrIdx="74"/>
  <p:cmAuthor id="5" name="Tamara Osheroff" initials="TO [4]" lastIdx="1" clrIdx="4"/>
  <p:cmAuthor id="76" name="Burns, Andrea" initials="BA [60]" lastIdx="1" clrIdx="75"/>
  <p:cmAuthor id="6" name="Tamara Osheroff" initials="TO [5]" lastIdx="1" clrIdx="5"/>
  <p:cmAuthor id="77" name="Burns, Andrea" initials="BA [61]" lastIdx="1" clrIdx="76"/>
  <p:cmAuthor id="7" name="Tamara Osheroff" initials="TO [6]" lastIdx="1" clrIdx="6"/>
  <p:cmAuthor id="78" name="Burns, Andrea" initials="BA [62]" lastIdx="1" clrIdx="77"/>
  <p:cmAuthor id="8" name="Tamara Osheroff" initials="TO [7]" lastIdx="1" clrIdx="7"/>
  <p:cmAuthor id="79" name="Burns, Andrea" initials="BA [63]" lastIdx="1" clrIdx="78"/>
  <p:cmAuthor id="9" name="Tamara Osheroff" initials="TO [8]" lastIdx="1" clrIdx="8"/>
  <p:cmAuthor id="80" name="Burns, Andrea" initials="BA [64]" lastIdx="1" clrIdx="79"/>
  <p:cmAuthor id="10" name="Tamara Osheroff" initials="TO [9]" lastIdx="1" clrIdx="9"/>
  <p:cmAuthor id="81" name="Burns, Andrea" initials="BA [65]" lastIdx="1" clrIdx="80"/>
  <p:cmAuthor id="11" name="Tamara Osheroff" initials="TO [10]" lastIdx="1" clrIdx="10"/>
  <p:cmAuthor id="82" name="Jurczynski, Crystal" initials="JC" lastIdx="3" clrIdx="81">
    <p:extLst>
      <p:ext uri="{19B8F6BF-5375-455C-9EA6-DF929625EA0E}">
        <p15:presenceInfo xmlns:p15="http://schemas.microsoft.com/office/powerpoint/2012/main" userId="S-1-5-21-1659004503-1409082233-839522115-9716" providerId="AD"/>
      </p:ext>
    </p:extLst>
  </p:cmAuthor>
  <p:cmAuthor id="12" name="Tamara Osheroff" initials="TO [11]" lastIdx="1" clrIdx="11"/>
  <p:cmAuthor id="83" name="Gray, Tracy" initials="GT" lastIdx="9" clrIdx="82">
    <p:extLst>
      <p:ext uri="{19B8F6BF-5375-455C-9EA6-DF929625EA0E}">
        <p15:presenceInfo xmlns:p15="http://schemas.microsoft.com/office/powerpoint/2012/main" userId="S::tgray@lionsclubs.org::51b47a81-9ad3-4650-aba2-57b18fa96281" providerId="AD"/>
      </p:ext>
    </p:extLst>
  </p:cmAuthor>
  <p:cmAuthor id="13" name="Tamara Osheroff" initials="TO [12]" lastIdx="1" clrIdx="12"/>
  <p:cmAuthor id="84" name="Amanda Trella" initials="AT" lastIdx="19" clrIdx="83">
    <p:extLst>
      <p:ext uri="{19B8F6BF-5375-455C-9EA6-DF929625EA0E}">
        <p15:presenceInfo xmlns:p15="http://schemas.microsoft.com/office/powerpoint/2012/main" userId="9nZMaScZcM50oSEqr+T9awvJjH3GVZmY/k43oQHVN9o=" providerId="None"/>
      </p:ext>
    </p:extLst>
  </p:cmAuthor>
  <p:cmAuthor id="14" name="Tamara Osheroff" initials="TO [13]" lastIdx="1" clrIdx="13"/>
  <p:cmAuthor id="15" name="Tamara Osheroff" initials="TO [14]" lastIdx="1" clrIdx="14"/>
  <p:cmAuthor id="16" name="Tamara Osheroff" initials="TO [14] [2]" lastIdx="1" clrIdx="15"/>
  <p:cmAuthor id="17" name="Burns, Andrea" initials="BA" lastIdx="1" clrIdx="16"/>
  <p:cmAuthor id="18" name="Burns, Andrea" initials="BA [2]" lastIdx="1" clrIdx="17"/>
  <p:cmAuthor id="19" name="Burns, Andrea" initials="BA [3]" lastIdx="1" clrIdx="18"/>
  <p:cmAuthor id="20" name="Burns, Andrea" initials="BA [4]" lastIdx="1" clrIdx="19"/>
  <p:cmAuthor id="21" name="Burns, Andrea" initials="BA [5]" lastIdx="1" clrIdx="20"/>
  <p:cmAuthor id="22" name="Burns, Andrea" initials="BA [6]" lastIdx="1" clrIdx="21"/>
  <p:cmAuthor id="23" name="Burns, Andrea" initials="BA [7]" lastIdx="1" clrIdx="22"/>
  <p:cmAuthor id="24" name="Burns, Andrea" initials="BA [8]" lastIdx="1" clrIdx="23"/>
  <p:cmAuthor id="25" name="Burns, Andrea" initials="BA [9]" lastIdx="1" clrIdx="24"/>
  <p:cmAuthor id="26" name="Burns, Andrea" initials="BA [10]" lastIdx="1" clrIdx="25"/>
  <p:cmAuthor id="27" name="Burns, Andrea" initials="BA [11]" lastIdx="1" clrIdx="26"/>
  <p:cmAuthor id="28" name="Burns, Andrea" initials="BA [12]" lastIdx="1" clrIdx="27"/>
  <p:cmAuthor id="29" name="Burns, Andrea" initials="BA [13]" lastIdx="1" clrIdx="28"/>
  <p:cmAuthor id="30" name="Burns, Andrea" initials="BA [14]" lastIdx="1" clrIdx="29"/>
  <p:cmAuthor id="31" name="Burns, Andrea" initials="BA [15]" lastIdx="1" clrIdx="30"/>
  <p:cmAuthor id="32" name="Burns, Andrea" initials="BA [16]" lastIdx="1" clrIdx="31"/>
  <p:cmAuthor id="33" name="Burns, Andrea" initials="BA [17]" lastIdx="1" clrIdx="32"/>
  <p:cmAuthor id="34" name="Burns, Andrea" initials="BA [18]" lastIdx="1" clrIdx="33"/>
  <p:cmAuthor id="35" name="Burns, Andrea" initials="BA [19]" lastIdx="1" clrIdx="34"/>
  <p:cmAuthor id="36" name="Burns, Andrea" initials="BA [20]" lastIdx="1" clrIdx="35"/>
  <p:cmAuthor id="37" name="Burns, Andrea" initials="BA [21]" lastIdx="1" clrIdx="36"/>
  <p:cmAuthor id="38" name="Burns, Andrea" initials="BA [22]" lastIdx="1" clrIdx="37"/>
  <p:cmAuthor id="39" name="Burns, Andrea" initials="BA [23]" lastIdx="1" clrIdx="38"/>
  <p:cmAuthor id="40" name="Burns, Andrea" initials="BA [24]" lastIdx="1" clrIdx="39"/>
  <p:cmAuthor id="41" name="Burns, Andrea" initials="BA [25]" lastIdx="1" clrIdx="40"/>
  <p:cmAuthor id="42" name="Burns, Andrea" initials="BA [26]" lastIdx="1" clrIdx="41"/>
  <p:cmAuthor id="43" name="Burns, Andrea" initials="BA [27]" lastIdx="1" clrIdx="42"/>
  <p:cmAuthor id="44" name="Burns, Andrea" initials="BA [28]" lastIdx="1" clrIdx="43"/>
  <p:cmAuthor id="45" name="Burns, Andrea" initials="BA [29]" lastIdx="1" clrIdx="44"/>
  <p:cmAuthor id="46" name="Burns, Andrea" initials="BA [30]" lastIdx="1" clrIdx="45"/>
  <p:cmAuthor id="47" name="Burns, Andrea" initials="BA [31]" lastIdx="1" clrIdx="46"/>
  <p:cmAuthor id="48" name="Burns, Andrea" initials="BA [32]" lastIdx="1" clrIdx="47"/>
  <p:cmAuthor id="49" name="Burns, Andrea" initials="BA [33]" lastIdx="1" clrIdx="48"/>
  <p:cmAuthor id="50" name="Burns, Andrea" initials="BA [34]" lastIdx="1" clrIdx="49"/>
  <p:cmAuthor id="51" name="Burns, Andrea" initials="BA [35]" lastIdx="0" clrIdx="50"/>
  <p:cmAuthor id="52" name="Burns, Andrea" initials="BA [36]" lastIdx="1" clrIdx="51"/>
  <p:cmAuthor id="53" name="Burns, Andrea" initials="BA [37]" lastIdx="1" clrIdx="52"/>
  <p:cmAuthor id="54" name="Burns, Andrea" initials="BA [38]" lastIdx="1" clrIdx="53"/>
  <p:cmAuthor id="55" name="Burns, Andrea" initials="BA [39]" lastIdx="1" clrIdx="54"/>
  <p:cmAuthor id="56" name="Burns, Andrea" initials="BA [40]" lastIdx="1" clrIdx="55"/>
  <p:cmAuthor id="57" name="Burns, Andrea" initials="BA [41]" lastIdx="1" clrIdx="56"/>
  <p:cmAuthor id="58" name="Burns, Andrea" initials="BA [42]" lastIdx="1" clrIdx="57"/>
  <p:cmAuthor id="59" name="Burns, Andrea" initials="BA [43]" lastIdx="1" clrIdx="58"/>
  <p:cmAuthor id="60" name="Burns, Andrea" initials="BA [44]" lastIdx="1" clrIdx="59"/>
  <p:cmAuthor id="61" name="Burns, Andrea" initials="BA [45]" lastIdx="1" clrIdx="60"/>
  <p:cmAuthor id="62" name="Burns, Andrea" initials="BA [46]" lastIdx="1" clrIdx="61"/>
  <p:cmAuthor id="63" name="Burns, Andrea" initials="BA [47]" lastIdx="1" clrIdx="62"/>
  <p:cmAuthor id="64" name="Burns, Andrea" initials="BA [48]" lastIdx="1" clrIdx="63"/>
  <p:cmAuthor id="65" name="Burns, Andrea" initials="BA [49]" lastIdx="1" clrIdx="64"/>
  <p:cmAuthor id="66" name="Burns, Andrea" initials="BA [50]" lastIdx="1" clrIdx="65"/>
  <p:cmAuthor id="67" name="Burns, Andrea" initials="BA [51]" lastIdx="1" clrIdx="66"/>
  <p:cmAuthor id="68" name="Burns, Andrea" initials="BA [52]" lastIdx="1" clrIdx="67"/>
  <p:cmAuthor id="69" name="Burns, Andrea" initials="BA [53]" lastIdx="1" clrIdx="68"/>
  <p:cmAuthor id="70" name="Burns, Andrea" initials="BA [54]" lastIdx="1" clrIdx="6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1"/>
    <a:srgbClr val="FFCF00"/>
    <a:srgbClr val="FF5C35"/>
    <a:srgbClr val="457DC8"/>
    <a:srgbClr val="0D2240"/>
    <a:srgbClr val="732E81"/>
    <a:srgbClr val="082E87"/>
    <a:srgbClr val="0A5496"/>
    <a:srgbClr val="5656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6" autoAdjust="0"/>
    <p:restoredTop sz="60925" autoAdjust="0"/>
  </p:normalViewPr>
  <p:slideViewPr>
    <p:cSldViewPr showGuides="1">
      <p:cViewPr varScale="1">
        <p:scale>
          <a:sx n="70" d="100"/>
          <a:sy n="70" d="100"/>
        </p:scale>
        <p:origin x="2190" y="72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>
        <p:scale>
          <a:sx n="70" d="100"/>
          <a:sy n="70" d="100"/>
        </p:scale>
        <p:origin x="4218" y="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0B5A8-4483-4B30-B3CC-59D8EE9233C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3716F5A-6155-49E7-B757-A15493ABC9B1}">
      <dgm:prSet phldrT="[Text]" custT="1"/>
      <dgm:spPr>
        <a:solidFill>
          <a:srgbClr val="F65126"/>
        </a:solidFill>
        <a:ln>
          <a:noFill/>
        </a:ln>
      </dgm:spPr>
      <dgm:t>
        <a:bodyPr/>
        <a:lstStyle/>
        <a:p>
          <a:pPr algn="ctr"/>
          <a:r>
            <a:rPr lang="bg-BG" sz="2200" b="1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Глобален Подход за Членство</a:t>
          </a:r>
          <a:endParaRPr lang="en-US" sz="2200" b="1" spc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CCC3DF-E414-4C81-B7E9-8165801B9256}" type="parTrans" cxnId="{4C080BAF-D3B5-482B-AFE8-3A5B045CC6C1}">
      <dgm:prSet/>
      <dgm:spPr/>
      <dgm:t>
        <a:bodyPr/>
        <a:lstStyle/>
        <a:p>
          <a:endParaRPr lang="en-US"/>
        </a:p>
      </dgm:t>
    </dgm:pt>
    <dgm:pt modelId="{AA5414B8-8D77-4B90-AA66-EF671C22EDC7}" type="sibTrans" cxnId="{4C080BAF-D3B5-482B-AFE8-3A5B045CC6C1}">
      <dgm:prSet/>
      <dgm:spPr/>
      <dgm:t>
        <a:bodyPr/>
        <a:lstStyle/>
        <a:p>
          <a:endParaRPr lang="en-US"/>
        </a:p>
      </dgm:t>
    </dgm:pt>
    <dgm:pt modelId="{EBF0C75C-C94F-4099-9E21-38DAADBEB13E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Клубове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34703-37A4-487E-A282-511372CADDF6}" type="parTrans" cxnId="{77597879-7425-4305-810C-9B3A9FBBCE1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881FF3E-4421-4F46-BAAA-CA714A150537}" type="sibTrans" cxnId="{77597879-7425-4305-810C-9B3A9FBBCE1B}">
      <dgm:prSet/>
      <dgm:spPr/>
      <dgm:t>
        <a:bodyPr/>
        <a:lstStyle/>
        <a:p>
          <a:endParaRPr lang="en-US"/>
        </a:p>
      </dgm:t>
    </dgm:pt>
    <dgm:pt modelId="{30BC643E-DCCA-4D51-9476-5880560DB55F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Паст межд.през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C5CD2-8735-4F01-88D8-0A4384755B28}" type="parTrans" cxnId="{963D48E1-6DB4-4B86-B292-C206BD9F444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CFAE027-9B2D-4FE6-9BA3-AADA6636AAFF}" type="sibTrans" cxnId="{963D48E1-6DB4-4B86-B292-C206BD9F444B}">
      <dgm:prSet/>
      <dgm:spPr/>
      <dgm:t>
        <a:bodyPr/>
        <a:lstStyle/>
        <a:p>
          <a:endParaRPr lang="en-US"/>
        </a:p>
      </dgm:t>
    </dgm:pt>
    <dgm:pt modelId="{F4828A50-DF1E-43AA-9CF2-988A75EDEDA8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Межд. Дир.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E57E1-636D-428E-9BFB-9CCA05535197}" type="parTrans" cxnId="{CCB0C249-B512-4083-8E1A-16BF0D578E7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5930B75-6C96-4294-8EA7-93FA51526232}" type="sibTrans" cxnId="{CCB0C249-B512-4083-8E1A-16BF0D578E76}">
      <dgm:prSet/>
      <dgm:spPr/>
      <dgm:t>
        <a:bodyPr/>
        <a:lstStyle/>
        <a:p>
          <a:endParaRPr lang="en-US"/>
        </a:p>
      </dgm:t>
    </dgm:pt>
    <dgm:pt modelId="{93A8B17C-984C-4CF0-AF0F-27D267372E6A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ПДУ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4F616-06DF-4BDB-9186-ED8D47521341}" type="parTrans" cxnId="{0CF5C90A-43B9-4F50-A1B9-82406BD087D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D859E22-83DA-47D6-B078-854BFA011387}" type="sibTrans" cxnId="{0CF5C90A-43B9-4F50-A1B9-82406BD087D5}">
      <dgm:prSet/>
      <dgm:spPr/>
      <dgm:t>
        <a:bodyPr/>
        <a:lstStyle/>
        <a:p>
          <a:endParaRPr lang="en-US"/>
        </a:p>
      </dgm:t>
    </dgm:pt>
    <dgm:pt modelId="{6E1FEDFE-6A27-444A-B2F4-BD166C6BA7E9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ПМДир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97A2E-3A58-4927-918C-E71C021BEF5D}" type="parTrans" cxnId="{6AEF1D8E-173B-4EEF-ADC5-8615478A278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865BFC5-5729-4157-8E34-86798C56E90B}" type="sibTrans" cxnId="{6AEF1D8E-173B-4EEF-ADC5-8615478A278E}">
      <dgm:prSet/>
      <dgm:spPr/>
      <dgm:t>
        <a:bodyPr/>
        <a:lstStyle/>
        <a:p>
          <a:endParaRPr lang="en-US"/>
        </a:p>
      </dgm:t>
    </dgm:pt>
    <dgm:pt modelId="{3902F641-56BC-C04F-B5F4-839DC280B2B1}">
      <dgm:prSet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Зони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F26AF-D1B1-7042-9800-94F11C8B9A92}" type="parTrans" cxnId="{D299138B-6DC4-A548-B796-4F36F30DED80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C339C89-2065-124B-B45D-CBBC7B55616C}" type="sibTrans" cxnId="{D299138B-6DC4-A548-B796-4F36F30DED80}">
      <dgm:prSet/>
      <dgm:spPr/>
      <dgm:t>
        <a:bodyPr/>
        <a:lstStyle/>
        <a:p>
          <a:endParaRPr lang="en-US"/>
        </a:p>
      </dgm:t>
    </dgm:pt>
    <dgm:pt modelId="{8E3324D7-DB28-C94D-AE99-0C7459BBDE44}">
      <dgm:prSet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Дистрикти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5F707-342D-764A-81A4-2A3DAA6CE0EB}" type="parTrans" cxnId="{08DE1178-6106-8A44-A889-84572B7D8AA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545F82D-97A4-E647-A355-25AAE8C2514B}" type="sibTrans" cxnId="{08DE1178-6106-8A44-A889-84572B7D8AAE}">
      <dgm:prSet/>
      <dgm:spPr/>
      <dgm:t>
        <a:bodyPr/>
        <a:lstStyle/>
        <a:p>
          <a:endParaRPr lang="en-US"/>
        </a:p>
      </dgm:t>
    </dgm:pt>
    <dgm:pt modelId="{C7A323A9-8040-E643-825B-0B0F83203734}">
      <dgm:prSet custT="1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Множ. Дистрикти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83233-5B0A-084C-93A7-9780925D4EAC}" type="parTrans" cxnId="{21DCE8B5-BC44-B04A-B47B-E6E5692B962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069CBA2-0F03-B745-8522-99D0113C45A3}" type="sibTrans" cxnId="{21DCE8B5-BC44-B04A-B47B-E6E5692B9626}">
      <dgm:prSet/>
      <dgm:spPr/>
      <dgm:t>
        <a:bodyPr/>
        <a:lstStyle/>
        <a:p>
          <a:endParaRPr lang="en-US"/>
        </a:p>
      </dgm:t>
    </dgm:pt>
    <dgm:pt modelId="{B8AB9F19-BBBD-C242-B848-41DCC754B654}">
      <dgm:prSet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</a:p>
      </dgm:t>
    </dgm:pt>
    <dgm:pt modelId="{51AD3693-072F-C540-B924-B5997D555944}" type="parTrans" cxnId="{D6534594-B8BF-824B-8626-A41502A2C664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2BE25CA-7601-7440-9EC1-B3E463D5C018}" type="sibTrans" cxnId="{D6534594-B8BF-824B-8626-A41502A2C664}">
      <dgm:prSet/>
      <dgm:spPr/>
      <dgm:t>
        <a:bodyPr/>
        <a:lstStyle/>
        <a:p>
          <a:endParaRPr lang="en-US"/>
        </a:p>
      </dgm:t>
    </dgm:pt>
    <dgm:pt modelId="{8EA0F3E1-8D45-44F7-81DF-47A0739D70F6}" type="pres">
      <dgm:prSet presAssocID="{9490B5A8-4483-4B30-B3CC-59D8EE9233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579E5E-AC47-470C-A579-B311BB2F9FAA}" type="pres">
      <dgm:prSet presAssocID="{73716F5A-6155-49E7-B757-A15493ABC9B1}" presName="centerShape" presStyleLbl="node0" presStyleIdx="0" presStyleCnt="1" custScaleX="197192" custScaleY="197710" custLinFactNeighborX="547" custLinFactNeighborY="6811"/>
      <dgm:spPr/>
    </dgm:pt>
    <dgm:pt modelId="{86D911DE-0672-4F86-BFFF-200633F62CFD}" type="pres">
      <dgm:prSet presAssocID="{F9434703-37A4-487E-A282-511372CADDF6}" presName="parTrans" presStyleLbl="bgSibTrans2D1" presStyleIdx="0" presStyleCnt="9" custScaleX="112040" custScaleY="77037"/>
      <dgm:spPr/>
    </dgm:pt>
    <dgm:pt modelId="{398D3E13-4784-4CA8-8BC3-0D67A3A495BC}" type="pres">
      <dgm:prSet presAssocID="{EBF0C75C-C94F-4099-9E21-38DAADBEB13E}" presName="node" presStyleLbl="node1" presStyleIdx="0" presStyleCnt="9" custScaleX="117422" custRadScaleRad="97182" custRadScaleInc="486">
        <dgm:presLayoutVars>
          <dgm:bulletEnabled val="1"/>
        </dgm:presLayoutVars>
      </dgm:prSet>
      <dgm:spPr>
        <a:prstGeom prst="rect">
          <a:avLst/>
        </a:prstGeom>
      </dgm:spPr>
    </dgm:pt>
    <dgm:pt modelId="{2206B85D-07CC-964C-AAC1-E7FB48018303}" type="pres">
      <dgm:prSet presAssocID="{822F26AF-D1B1-7042-9800-94F11C8B9A92}" presName="parTrans" presStyleLbl="bgSibTrans2D1" presStyleIdx="1" presStyleCnt="9" custScaleX="110070" custScaleY="77037"/>
      <dgm:spPr/>
    </dgm:pt>
    <dgm:pt modelId="{B3375BC0-5DC3-C240-AB48-E87E51253CC6}" type="pres">
      <dgm:prSet presAssocID="{3902F641-56BC-C04F-B5F4-839DC280B2B1}" presName="node" presStyleLbl="node1" presStyleIdx="1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27D0F058-10F9-1F47-89A6-4D3B4DF492A5}" type="pres">
      <dgm:prSet presAssocID="{3C15F707-342D-764A-81A4-2A3DAA6CE0EB}" presName="parTrans" presStyleLbl="bgSibTrans2D1" presStyleIdx="2" presStyleCnt="9" custScaleX="108800" custScaleY="77037"/>
      <dgm:spPr/>
    </dgm:pt>
    <dgm:pt modelId="{145A693E-7438-7041-94B0-C4444EBFC2FA}" type="pres">
      <dgm:prSet presAssocID="{8E3324D7-DB28-C94D-AE99-0C7459BBDE44}" presName="node" presStyleLbl="node1" presStyleIdx="2" presStyleCnt="9" custScaleX="163840" custRadScaleRad="107470" custRadScaleInc="-20080">
        <dgm:presLayoutVars>
          <dgm:bulletEnabled val="1"/>
        </dgm:presLayoutVars>
      </dgm:prSet>
      <dgm:spPr>
        <a:prstGeom prst="rect">
          <a:avLst/>
        </a:prstGeom>
      </dgm:spPr>
    </dgm:pt>
    <dgm:pt modelId="{2A13C722-292F-0448-BF31-34DC4E5316A0}" type="pres">
      <dgm:prSet presAssocID="{61A83233-5B0A-084C-93A7-9780925D4EAC}" presName="parTrans" presStyleLbl="bgSibTrans2D1" presStyleIdx="3" presStyleCnt="9" custScaleX="108330" custScaleY="77037"/>
      <dgm:spPr/>
    </dgm:pt>
    <dgm:pt modelId="{153BB96C-F9F9-B744-A38C-4D0A4A93728E}" type="pres">
      <dgm:prSet presAssocID="{C7A323A9-8040-E643-825B-0B0F83203734}" presName="node" presStyleLbl="node1" presStyleIdx="3" presStyleCnt="9" custScaleX="136948" custScaleY="156405">
        <dgm:presLayoutVars>
          <dgm:bulletEnabled val="1"/>
        </dgm:presLayoutVars>
      </dgm:prSet>
      <dgm:spPr>
        <a:prstGeom prst="rect">
          <a:avLst/>
        </a:prstGeom>
      </dgm:spPr>
    </dgm:pt>
    <dgm:pt modelId="{06B4FA78-92FF-B446-A691-2A7E456E6A1E}" type="pres">
      <dgm:prSet presAssocID="{51AD3693-072F-C540-B924-B5997D555944}" presName="parTrans" presStyleLbl="bgSibTrans2D1" presStyleIdx="4" presStyleCnt="9" custScaleX="108678" custScaleY="77037"/>
      <dgm:spPr/>
    </dgm:pt>
    <dgm:pt modelId="{24635E94-0E2C-9648-9AA2-B8932B545421}" type="pres">
      <dgm:prSet presAssocID="{B8AB9F19-BBBD-C242-B848-41DCC754B654}" presName="node" presStyleLbl="node1" presStyleIdx="4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88FA2379-EF0E-4A7A-B184-8088BB3D4863}" type="pres">
      <dgm:prSet presAssocID="{6864F616-06DF-4BDB-9186-ED8D47521341}" presName="parTrans" presStyleLbl="bgSibTrans2D1" presStyleIdx="5" presStyleCnt="9" custScaleX="109797" custScaleY="77037"/>
      <dgm:spPr/>
    </dgm:pt>
    <dgm:pt modelId="{7515A8CB-4EA4-4F54-8D9C-E1F21862252D}" type="pres">
      <dgm:prSet presAssocID="{93A8B17C-984C-4CF0-AF0F-27D267372E6A}" presName="node" presStyleLbl="node1" presStyleIdx="5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63DADE17-2089-41F5-9E83-D054BB9A8320}" type="pres">
      <dgm:prSet presAssocID="{B7297A2E-3A58-4927-918C-E71C021BEF5D}" presName="parTrans" presStyleLbl="bgSibTrans2D1" presStyleIdx="6" presStyleCnt="9" custScaleX="111582" custScaleY="77037"/>
      <dgm:spPr/>
    </dgm:pt>
    <dgm:pt modelId="{C2DF22C7-1032-4F7C-8871-D82C933AA4B4}" type="pres">
      <dgm:prSet presAssocID="{6E1FEDFE-6A27-444A-B2F4-BD166C6BA7E9}" presName="node" presStyleLbl="node1" presStyleIdx="6" presStyleCnt="9" custScaleX="116806" custScaleY="141666" custRadScaleRad="103749" custRadScaleInc="10172">
        <dgm:presLayoutVars>
          <dgm:bulletEnabled val="1"/>
        </dgm:presLayoutVars>
      </dgm:prSet>
      <dgm:spPr>
        <a:prstGeom prst="rect">
          <a:avLst/>
        </a:prstGeom>
      </dgm:spPr>
    </dgm:pt>
    <dgm:pt modelId="{36DFAC45-C0BC-4881-AF7A-AFE834D3B062}" type="pres">
      <dgm:prSet presAssocID="{F19C5CD2-8735-4F01-88D8-0A4384755B28}" presName="parTrans" presStyleLbl="bgSibTrans2D1" presStyleIdx="7" presStyleCnt="9" custScaleX="108163" custScaleY="77037"/>
      <dgm:spPr/>
    </dgm:pt>
    <dgm:pt modelId="{C19C4EBF-C178-497E-AA30-1D1447882891}" type="pres">
      <dgm:prSet presAssocID="{30BC643E-DCCA-4D51-9476-5880560DB55F}" presName="node" presStyleLbl="node1" presStyleIdx="7" presStyleCnt="9" custScaleX="138934" custScaleY="108051">
        <dgm:presLayoutVars>
          <dgm:bulletEnabled val="1"/>
        </dgm:presLayoutVars>
      </dgm:prSet>
      <dgm:spPr>
        <a:prstGeom prst="rect">
          <a:avLst/>
        </a:prstGeom>
      </dgm:spPr>
    </dgm:pt>
    <dgm:pt modelId="{62FE3045-54E4-478D-B88E-2C467F2B7764}" type="pres">
      <dgm:prSet presAssocID="{382E57E1-636D-428E-9BFB-9CCA05535197}" presName="parTrans" presStyleLbl="bgSibTrans2D1" presStyleIdx="8" presStyleCnt="9" custScaleX="110532" custScaleY="77037"/>
      <dgm:spPr/>
    </dgm:pt>
    <dgm:pt modelId="{3F9D558D-BF65-4660-8EB3-28F0C2CF71DB}" type="pres">
      <dgm:prSet presAssocID="{F4828A50-DF1E-43AA-9CF2-988A75EDEDA8}" presName="node" presStyleLbl="node1" presStyleIdx="8" presStyleCnt="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CF5C90A-43B9-4F50-A1B9-82406BD087D5}" srcId="{73716F5A-6155-49E7-B757-A15493ABC9B1}" destId="{93A8B17C-984C-4CF0-AF0F-27D267372E6A}" srcOrd="5" destOrd="0" parTransId="{6864F616-06DF-4BDB-9186-ED8D47521341}" sibTransId="{2D859E22-83DA-47D6-B078-854BFA011387}"/>
    <dgm:cxn modelId="{9900661D-90DD-DE48-82F6-58774133648E}" type="presOf" srcId="{C7A323A9-8040-E643-825B-0B0F83203734}" destId="{153BB96C-F9F9-B744-A38C-4D0A4A93728E}" srcOrd="0" destOrd="0" presId="urn:microsoft.com/office/officeart/2005/8/layout/radial4"/>
    <dgm:cxn modelId="{774A3F26-B1D7-4801-91F9-96B184F92596}" type="presOf" srcId="{382E57E1-636D-428E-9BFB-9CCA05535197}" destId="{62FE3045-54E4-478D-B88E-2C467F2B7764}" srcOrd="0" destOrd="0" presId="urn:microsoft.com/office/officeart/2005/8/layout/radial4"/>
    <dgm:cxn modelId="{2469A729-73F8-4240-AC95-15BFFEDDC115}" type="presOf" srcId="{3C15F707-342D-764A-81A4-2A3DAA6CE0EB}" destId="{27D0F058-10F9-1F47-89A6-4D3B4DF492A5}" srcOrd="0" destOrd="0" presId="urn:microsoft.com/office/officeart/2005/8/layout/radial4"/>
    <dgm:cxn modelId="{E0C3F13E-9251-4742-A99B-1D5088A1DB01}" type="presOf" srcId="{61A83233-5B0A-084C-93A7-9780925D4EAC}" destId="{2A13C722-292F-0448-BF31-34DC4E5316A0}" srcOrd="0" destOrd="0" presId="urn:microsoft.com/office/officeart/2005/8/layout/radial4"/>
    <dgm:cxn modelId="{C60F3E5F-4F77-4138-91BC-D6CD61866321}" type="presOf" srcId="{F4828A50-DF1E-43AA-9CF2-988A75EDEDA8}" destId="{3F9D558D-BF65-4660-8EB3-28F0C2CF71DB}" srcOrd="0" destOrd="0" presId="urn:microsoft.com/office/officeart/2005/8/layout/radial4"/>
    <dgm:cxn modelId="{CCB0C249-B512-4083-8E1A-16BF0D578E76}" srcId="{73716F5A-6155-49E7-B757-A15493ABC9B1}" destId="{F4828A50-DF1E-43AA-9CF2-988A75EDEDA8}" srcOrd="8" destOrd="0" parTransId="{382E57E1-636D-428E-9BFB-9CCA05535197}" sibTransId="{45930B75-6C96-4294-8EA7-93FA51526232}"/>
    <dgm:cxn modelId="{5679AE72-7D66-4E96-83C6-83CA4D3A111B}" type="presOf" srcId="{73716F5A-6155-49E7-B757-A15493ABC9B1}" destId="{3F579E5E-AC47-470C-A579-B311BB2F9FAA}" srcOrd="0" destOrd="0" presId="urn:microsoft.com/office/officeart/2005/8/layout/radial4"/>
    <dgm:cxn modelId="{8F9C5D76-161A-4A41-B2AD-28E67395494A}" type="presOf" srcId="{9490B5A8-4483-4B30-B3CC-59D8EE9233CA}" destId="{8EA0F3E1-8D45-44F7-81DF-47A0739D70F6}" srcOrd="0" destOrd="0" presId="urn:microsoft.com/office/officeart/2005/8/layout/radial4"/>
    <dgm:cxn modelId="{C2E60178-2089-6447-B0E4-2149686C98D7}" type="presOf" srcId="{822F26AF-D1B1-7042-9800-94F11C8B9A92}" destId="{2206B85D-07CC-964C-AAC1-E7FB48018303}" srcOrd="0" destOrd="0" presId="urn:microsoft.com/office/officeart/2005/8/layout/radial4"/>
    <dgm:cxn modelId="{08DE1178-6106-8A44-A889-84572B7D8AAE}" srcId="{73716F5A-6155-49E7-B757-A15493ABC9B1}" destId="{8E3324D7-DB28-C94D-AE99-0C7459BBDE44}" srcOrd="2" destOrd="0" parTransId="{3C15F707-342D-764A-81A4-2A3DAA6CE0EB}" sibTransId="{8545F82D-97A4-E647-A355-25AAE8C2514B}"/>
    <dgm:cxn modelId="{77597879-7425-4305-810C-9B3A9FBBCE1B}" srcId="{73716F5A-6155-49E7-B757-A15493ABC9B1}" destId="{EBF0C75C-C94F-4099-9E21-38DAADBEB13E}" srcOrd="0" destOrd="0" parTransId="{F9434703-37A4-487E-A282-511372CADDF6}" sibTransId="{D881FF3E-4421-4F46-BAAA-CA714A150537}"/>
    <dgm:cxn modelId="{A7B90981-EE16-49CF-B528-EFEDF00D438B}" type="presOf" srcId="{6864F616-06DF-4BDB-9186-ED8D47521341}" destId="{88FA2379-EF0E-4A7A-B184-8088BB3D4863}" srcOrd="0" destOrd="0" presId="urn:microsoft.com/office/officeart/2005/8/layout/radial4"/>
    <dgm:cxn modelId="{A4DAD785-6498-4CFC-BB1B-E7E7E311D581}" type="presOf" srcId="{30BC643E-DCCA-4D51-9476-5880560DB55F}" destId="{C19C4EBF-C178-497E-AA30-1D1447882891}" srcOrd="0" destOrd="0" presId="urn:microsoft.com/office/officeart/2005/8/layout/radial4"/>
    <dgm:cxn modelId="{D299138B-6DC4-A548-B796-4F36F30DED80}" srcId="{73716F5A-6155-49E7-B757-A15493ABC9B1}" destId="{3902F641-56BC-C04F-B5F4-839DC280B2B1}" srcOrd="1" destOrd="0" parTransId="{822F26AF-D1B1-7042-9800-94F11C8B9A92}" sibTransId="{AC339C89-2065-124B-B45D-CBBC7B55616C}"/>
    <dgm:cxn modelId="{6AEF1D8E-173B-4EEF-ADC5-8615478A278E}" srcId="{73716F5A-6155-49E7-B757-A15493ABC9B1}" destId="{6E1FEDFE-6A27-444A-B2F4-BD166C6BA7E9}" srcOrd="6" destOrd="0" parTransId="{B7297A2E-3A58-4927-918C-E71C021BEF5D}" sibTransId="{A865BFC5-5729-4157-8E34-86798C56E90B}"/>
    <dgm:cxn modelId="{D6534594-B8BF-824B-8626-A41502A2C664}" srcId="{73716F5A-6155-49E7-B757-A15493ABC9B1}" destId="{B8AB9F19-BBBD-C242-B848-41DCC754B654}" srcOrd="4" destOrd="0" parTransId="{51AD3693-072F-C540-B924-B5997D555944}" sibTransId="{52BE25CA-7601-7440-9EC1-B3E463D5C018}"/>
    <dgm:cxn modelId="{A98FAE97-A38F-B94C-BB4F-7147D3B06FD3}" type="presOf" srcId="{B8AB9F19-BBBD-C242-B848-41DCC754B654}" destId="{24635E94-0E2C-9648-9AA2-B8932B545421}" srcOrd="0" destOrd="0" presId="urn:microsoft.com/office/officeart/2005/8/layout/radial4"/>
    <dgm:cxn modelId="{20C663A1-AD14-4648-B0BF-FDFAAFFF67AB}" type="presOf" srcId="{93A8B17C-984C-4CF0-AF0F-27D267372E6A}" destId="{7515A8CB-4EA4-4F54-8D9C-E1F21862252D}" srcOrd="0" destOrd="0" presId="urn:microsoft.com/office/officeart/2005/8/layout/radial4"/>
    <dgm:cxn modelId="{BA2E5AA3-73EE-4FA5-9815-3394B84366AB}" type="presOf" srcId="{6E1FEDFE-6A27-444A-B2F4-BD166C6BA7E9}" destId="{C2DF22C7-1032-4F7C-8871-D82C933AA4B4}" srcOrd="0" destOrd="0" presId="urn:microsoft.com/office/officeart/2005/8/layout/radial4"/>
    <dgm:cxn modelId="{370C16AD-B1ED-4CE6-B7D4-D96A29140583}" type="presOf" srcId="{F19C5CD2-8735-4F01-88D8-0A4384755B28}" destId="{36DFAC45-C0BC-4881-AF7A-AFE834D3B062}" srcOrd="0" destOrd="0" presId="urn:microsoft.com/office/officeart/2005/8/layout/radial4"/>
    <dgm:cxn modelId="{4C080BAF-D3B5-482B-AFE8-3A5B045CC6C1}" srcId="{9490B5A8-4483-4B30-B3CC-59D8EE9233CA}" destId="{73716F5A-6155-49E7-B757-A15493ABC9B1}" srcOrd="0" destOrd="0" parTransId="{25CCC3DF-E414-4C81-B7E9-8165801B9256}" sibTransId="{AA5414B8-8D77-4B90-AA66-EF671C22EDC7}"/>
    <dgm:cxn modelId="{21DCE8B5-BC44-B04A-B47B-E6E5692B9626}" srcId="{73716F5A-6155-49E7-B757-A15493ABC9B1}" destId="{C7A323A9-8040-E643-825B-0B0F83203734}" srcOrd="3" destOrd="0" parTransId="{61A83233-5B0A-084C-93A7-9780925D4EAC}" sibTransId="{B069CBA2-0F03-B745-8522-99D0113C45A3}"/>
    <dgm:cxn modelId="{E8D35AC7-F84F-844A-8998-020FDD564F23}" type="presOf" srcId="{8E3324D7-DB28-C94D-AE99-0C7459BBDE44}" destId="{145A693E-7438-7041-94B0-C4444EBFC2FA}" srcOrd="0" destOrd="0" presId="urn:microsoft.com/office/officeart/2005/8/layout/radial4"/>
    <dgm:cxn modelId="{036C1CC9-655B-5F44-83AF-655B4EBDDDD8}" type="presOf" srcId="{3902F641-56BC-C04F-B5F4-839DC280B2B1}" destId="{B3375BC0-5DC3-C240-AB48-E87E51253CC6}" srcOrd="0" destOrd="0" presId="urn:microsoft.com/office/officeart/2005/8/layout/radial4"/>
    <dgm:cxn modelId="{66A254CF-8446-4734-855B-2FE62DEDC96D}" type="presOf" srcId="{F9434703-37A4-487E-A282-511372CADDF6}" destId="{86D911DE-0672-4F86-BFFF-200633F62CFD}" srcOrd="0" destOrd="0" presId="urn:microsoft.com/office/officeart/2005/8/layout/radial4"/>
    <dgm:cxn modelId="{963D48E1-6DB4-4B86-B292-C206BD9F444B}" srcId="{73716F5A-6155-49E7-B757-A15493ABC9B1}" destId="{30BC643E-DCCA-4D51-9476-5880560DB55F}" srcOrd="7" destOrd="0" parTransId="{F19C5CD2-8735-4F01-88D8-0A4384755B28}" sibTransId="{1CFAE027-9B2D-4FE6-9BA3-AADA6636AAFF}"/>
    <dgm:cxn modelId="{774CEAE8-060D-4F94-84AC-16D7893E2DA5}" type="presOf" srcId="{B7297A2E-3A58-4927-918C-E71C021BEF5D}" destId="{63DADE17-2089-41F5-9E83-D054BB9A8320}" srcOrd="0" destOrd="0" presId="urn:microsoft.com/office/officeart/2005/8/layout/radial4"/>
    <dgm:cxn modelId="{8A20C0EC-2DAE-4EB0-9BEB-ADAE073B5728}" type="presOf" srcId="{EBF0C75C-C94F-4099-9E21-38DAADBEB13E}" destId="{398D3E13-4784-4CA8-8BC3-0D67A3A495BC}" srcOrd="0" destOrd="0" presId="urn:microsoft.com/office/officeart/2005/8/layout/radial4"/>
    <dgm:cxn modelId="{7D9829F2-624C-7143-8FBA-39B4E7D78E85}" type="presOf" srcId="{51AD3693-072F-C540-B924-B5997D555944}" destId="{06B4FA78-92FF-B446-A691-2A7E456E6A1E}" srcOrd="0" destOrd="0" presId="urn:microsoft.com/office/officeart/2005/8/layout/radial4"/>
    <dgm:cxn modelId="{F0A1D05D-86F3-4397-B149-8FD4209CF490}" type="presParOf" srcId="{8EA0F3E1-8D45-44F7-81DF-47A0739D70F6}" destId="{3F579E5E-AC47-470C-A579-B311BB2F9FAA}" srcOrd="0" destOrd="0" presId="urn:microsoft.com/office/officeart/2005/8/layout/radial4"/>
    <dgm:cxn modelId="{6F324A04-B195-4D4C-BF1C-75623BFC42D8}" type="presParOf" srcId="{8EA0F3E1-8D45-44F7-81DF-47A0739D70F6}" destId="{86D911DE-0672-4F86-BFFF-200633F62CFD}" srcOrd="1" destOrd="0" presId="urn:microsoft.com/office/officeart/2005/8/layout/radial4"/>
    <dgm:cxn modelId="{31BCFD3E-E241-4529-902D-94A5044F21E2}" type="presParOf" srcId="{8EA0F3E1-8D45-44F7-81DF-47A0739D70F6}" destId="{398D3E13-4784-4CA8-8BC3-0D67A3A495BC}" srcOrd="2" destOrd="0" presId="urn:microsoft.com/office/officeart/2005/8/layout/radial4"/>
    <dgm:cxn modelId="{E60930E8-C69B-184E-8451-774C41CB8F4E}" type="presParOf" srcId="{8EA0F3E1-8D45-44F7-81DF-47A0739D70F6}" destId="{2206B85D-07CC-964C-AAC1-E7FB48018303}" srcOrd="3" destOrd="0" presId="urn:microsoft.com/office/officeart/2005/8/layout/radial4"/>
    <dgm:cxn modelId="{ECF66114-C353-A049-94EA-6F2E73F95A3E}" type="presParOf" srcId="{8EA0F3E1-8D45-44F7-81DF-47A0739D70F6}" destId="{B3375BC0-5DC3-C240-AB48-E87E51253CC6}" srcOrd="4" destOrd="0" presId="urn:microsoft.com/office/officeart/2005/8/layout/radial4"/>
    <dgm:cxn modelId="{16FF5B70-8A43-344E-A483-EEA14FA5C1CE}" type="presParOf" srcId="{8EA0F3E1-8D45-44F7-81DF-47A0739D70F6}" destId="{27D0F058-10F9-1F47-89A6-4D3B4DF492A5}" srcOrd="5" destOrd="0" presId="urn:microsoft.com/office/officeart/2005/8/layout/radial4"/>
    <dgm:cxn modelId="{894724B8-426C-4640-971D-6284CD97BC96}" type="presParOf" srcId="{8EA0F3E1-8D45-44F7-81DF-47A0739D70F6}" destId="{145A693E-7438-7041-94B0-C4444EBFC2FA}" srcOrd="6" destOrd="0" presId="urn:microsoft.com/office/officeart/2005/8/layout/radial4"/>
    <dgm:cxn modelId="{8F02FC3D-A1F2-644A-99A1-431CBC6E879F}" type="presParOf" srcId="{8EA0F3E1-8D45-44F7-81DF-47A0739D70F6}" destId="{2A13C722-292F-0448-BF31-34DC4E5316A0}" srcOrd="7" destOrd="0" presId="urn:microsoft.com/office/officeart/2005/8/layout/radial4"/>
    <dgm:cxn modelId="{8212B63E-D92E-4648-B284-CF42A723C63E}" type="presParOf" srcId="{8EA0F3E1-8D45-44F7-81DF-47A0739D70F6}" destId="{153BB96C-F9F9-B744-A38C-4D0A4A93728E}" srcOrd="8" destOrd="0" presId="urn:microsoft.com/office/officeart/2005/8/layout/radial4"/>
    <dgm:cxn modelId="{AD81F3B3-7999-9E41-9607-32548D1741C7}" type="presParOf" srcId="{8EA0F3E1-8D45-44F7-81DF-47A0739D70F6}" destId="{06B4FA78-92FF-B446-A691-2A7E456E6A1E}" srcOrd="9" destOrd="0" presId="urn:microsoft.com/office/officeart/2005/8/layout/radial4"/>
    <dgm:cxn modelId="{927AB64C-8E8B-D940-ACBC-A948B1F61080}" type="presParOf" srcId="{8EA0F3E1-8D45-44F7-81DF-47A0739D70F6}" destId="{24635E94-0E2C-9648-9AA2-B8932B545421}" srcOrd="10" destOrd="0" presId="urn:microsoft.com/office/officeart/2005/8/layout/radial4"/>
    <dgm:cxn modelId="{2C1877C0-3022-4EE6-A896-1C9DC03D3641}" type="presParOf" srcId="{8EA0F3E1-8D45-44F7-81DF-47A0739D70F6}" destId="{88FA2379-EF0E-4A7A-B184-8088BB3D4863}" srcOrd="11" destOrd="0" presId="urn:microsoft.com/office/officeart/2005/8/layout/radial4"/>
    <dgm:cxn modelId="{01C29B05-1236-43FD-AE35-59560A7A5FB4}" type="presParOf" srcId="{8EA0F3E1-8D45-44F7-81DF-47A0739D70F6}" destId="{7515A8CB-4EA4-4F54-8D9C-E1F21862252D}" srcOrd="12" destOrd="0" presId="urn:microsoft.com/office/officeart/2005/8/layout/radial4"/>
    <dgm:cxn modelId="{2078472D-0EF5-421B-86D6-5FFCEEBC8E90}" type="presParOf" srcId="{8EA0F3E1-8D45-44F7-81DF-47A0739D70F6}" destId="{63DADE17-2089-41F5-9E83-D054BB9A8320}" srcOrd="13" destOrd="0" presId="urn:microsoft.com/office/officeart/2005/8/layout/radial4"/>
    <dgm:cxn modelId="{01DE3802-4F3A-4E43-AB10-4EB0CA0D43B5}" type="presParOf" srcId="{8EA0F3E1-8D45-44F7-81DF-47A0739D70F6}" destId="{C2DF22C7-1032-4F7C-8871-D82C933AA4B4}" srcOrd="14" destOrd="0" presId="urn:microsoft.com/office/officeart/2005/8/layout/radial4"/>
    <dgm:cxn modelId="{5266DE7A-F0BE-4364-B24C-FE63206B4F8E}" type="presParOf" srcId="{8EA0F3E1-8D45-44F7-81DF-47A0739D70F6}" destId="{36DFAC45-C0BC-4881-AF7A-AFE834D3B062}" srcOrd="15" destOrd="0" presId="urn:microsoft.com/office/officeart/2005/8/layout/radial4"/>
    <dgm:cxn modelId="{C0948230-DE6C-43E7-91F0-E7E1942434AB}" type="presParOf" srcId="{8EA0F3E1-8D45-44F7-81DF-47A0739D70F6}" destId="{C19C4EBF-C178-497E-AA30-1D1447882891}" srcOrd="16" destOrd="0" presId="urn:microsoft.com/office/officeart/2005/8/layout/radial4"/>
    <dgm:cxn modelId="{1B3E4EF3-28B0-4641-ABFB-5F5631A042B1}" type="presParOf" srcId="{8EA0F3E1-8D45-44F7-81DF-47A0739D70F6}" destId="{62FE3045-54E4-478D-B88E-2C467F2B7764}" srcOrd="17" destOrd="0" presId="urn:microsoft.com/office/officeart/2005/8/layout/radial4"/>
    <dgm:cxn modelId="{CEF0E769-A1D4-4F52-A84E-30A4BA3801C1}" type="presParOf" srcId="{8EA0F3E1-8D45-44F7-81DF-47A0739D70F6}" destId="{3F9D558D-BF65-4660-8EB3-28F0C2CF71DB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AACBD-1220-4D81-933E-655F6CE852E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A50CD5-6A3B-4220-BFFE-49457F16AD58}">
      <dgm:prSet phldrT="[Text]" custT="1"/>
      <dgm:spPr>
        <a:solidFill>
          <a:srgbClr val="F0C300"/>
        </a:solidFill>
      </dgm:spPr>
      <dgm:t>
        <a:bodyPr/>
        <a:lstStyle/>
        <a:p>
          <a:pPr rtl="0"/>
          <a:r>
            <a: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Global Membership Approach Support Lead</a:t>
          </a:r>
          <a:endParaRPr lang="bg-BG" sz="1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bg-BG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ДУ Влади Симчев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BFA40-CDB9-45BF-B2AB-50919F4E670B}" type="parTrans" cxnId="{C55CD785-F02C-450F-AB62-444FB42788D7}">
      <dgm:prSet/>
      <dgm:spPr/>
      <dgm:t>
        <a:bodyPr/>
        <a:lstStyle/>
        <a:p>
          <a:endParaRPr lang="en-US"/>
        </a:p>
      </dgm:t>
    </dgm:pt>
    <dgm:pt modelId="{3715CE7E-638A-407D-BD37-B882503A3BC5}" type="sibTrans" cxnId="{C55CD785-F02C-450F-AB62-444FB42788D7}">
      <dgm:prSet/>
      <dgm:spPr/>
      <dgm:t>
        <a:bodyPr/>
        <a:lstStyle/>
        <a:p>
          <a:endParaRPr lang="en-US"/>
        </a:p>
      </dgm:t>
    </dgm:pt>
    <dgm:pt modelId="{B6BE8A47-51BD-424A-AF0C-F989C914CA17}">
      <dgm:prSet phldrT="[Text]"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1: </a:t>
          </a:r>
          <a:b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Нови Клубове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2ВДУ Цвети Шопова</a:t>
          </a:r>
          <a:endParaRPr lang="en-US" sz="1200" b="1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05D1F-B64A-427A-A785-CD02C5E0B205}" type="parTrans" cxnId="{049BF39E-3113-4534-BD0C-B5384D187CAB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DB158158-FC6B-4E14-97BE-BE000B56A410}" type="sibTrans" cxnId="{049BF39E-3113-4534-BD0C-B5384D187CAB}">
      <dgm:prSet/>
      <dgm:spPr/>
      <dgm:t>
        <a:bodyPr/>
        <a:lstStyle/>
        <a:p>
          <a:endParaRPr lang="en-US"/>
        </a:p>
      </dgm:t>
    </dgm:pt>
    <dgm:pt modelId="{E196FA89-F397-41EA-8733-7837F0BEF920}">
      <dgm:prSet phldrT="[Text]"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Нови Членове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GMT </a:t>
          </a:r>
          <a:r>
            <a:rPr lang="bg-BG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Елица Табакова</a:t>
          </a:r>
          <a:endParaRPr lang="en-US" sz="1200" b="1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9349F-09D8-4A3D-8BFD-4AA1A1F66B27}" type="parTrans" cxnId="{BCD1C9A9-4AC8-4802-9A4A-306B36B25006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1FDA08E3-EEEA-404F-8ECF-EBFB6A14B43A}" type="sibTrans" cxnId="{BCD1C9A9-4AC8-4802-9A4A-306B36B25006}">
      <dgm:prSet/>
      <dgm:spPr/>
      <dgm:t>
        <a:bodyPr/>
        <a:lstStyle/>
        <a:p>
          <a:endParaRPr lang="en-US"/>
        </a:p>
      </dgm:t>
    </dgm:pt>
    <dgm:pt modelId="{D5539455-B4FD-4885-8FBF-B0FEDEBC593A}">
      <dgm:prSet phldrT="[Text]"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3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Удовлетвореност на членовете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GST </a:t>
          </a:r>
          <a:r>
            <a:rPr lang="bg-BG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Тити Терзиян</a:t>
          </a:r>
          <a:endParaRPr lang="en-US" sz="1200" b="1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43632-16D6-4DC7-AA1D-D99331226EF6}" type="parTrans" cxnId="{7A9ED6EA-6A52-4777-8B58-0E5076965802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9FEC7701-DD6A-4D3B-A139-A09CB8EB822E}" type="sibTrans" cxnId="{7A9ED6EA-6A52-4777-8B58-0E5076965802}">
      <dgm:prSet/>
      <dgm:spPr/>
      <dgm:t>
        <a:bodyPr/>
        <a:lstStyle/>
        <a:p>
          <a:endParaRPr lang="en-US"/>
        </a:p>
      </dgm:t>
    </dgm:pt>
    <dgm:pt modelId="{02195CB7-F604-4C32-8511-8463D7073FE1}">
      <dgm:prSet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4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Подкрепа за клубните Лидери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FFCF0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bg-BG" sz="1400" b="1" dirty="0">
              <a:solidFill>
                <a:srgbClr val="FFCF01"/>
              </a:solidFill>
              <a:latin typeface="Arial" panose="020B0604020202020204" pitchFamily="34" charset="0"/>
              <a:cs typeface="Arial" panose="020B0604020202020204" pitchFamily="34" charset="0"/>
            </a:rPr>
            <a:t>ВДУ Дорина Дечева</a:t>
          </a:r>
          <a:endParaRPr lang="en-US" sz="1200" b="1" dirty="0">
            <a:solidFill>
              <a:srgbClr val="FFCF0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40162-53B6-4577-891D-77B87D804404}" type="parTrans" cxnId="{87872BFC-B564-4971-AC18-7764762AF639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F48B8AE3-16E3-4901-8324-A352B55F8BDE}" type="sibTrans" cxnId="{87872BFC-B564-4971-AC18-7764762AF639}">
      <dgm:prSet/>
      <dgm:spPr/>
      <dgm:t>
        <a:bodyPr/>
        <a:lstStyle/>
        <a:p>
          <a:endParaRPr lang="en-US"/>
        </a:p>
      </dgm:t>
    </dgm:pt>
    <dgm:pt modelId="{C549FCEF-A58B-4204-A425-E231D017A713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Емилия Петкова, секретар КД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287FF-D5C6-4A35-B54F-481FB984BBF7}" type="parTrans" cxnId="{E0F3F923-977C-403B-838E-4219E029B24E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7CB8376A-FC9A-4933-AD18-BDF30B527EC9}" type="sibTrans" cxnId="{E0F3F923-977C-403B-838E-4219E029B24E}">
      <dgm:prSet/>
      <dgm:spPr/>
      <dgm:t>
        <a:bodyPr/>
        <a:lstStyle/>
        <a:p>
          <a:endParaRPr lang="en-US"/>
        </a:p>
      </dgm:t>
    </dgm:pt>
    <dgm:pt modelId="{837ED60E-B5EF-4A3E-9811-1AC64959C395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Галина Генчева,  ЛК В.Т.Янтар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A1F35-099B-45BD-9D5E-AD91404D9E04}" type="parTrans" cxnId="{5BCEBDE5-EECF-4A8E-BBB4-BA0C89E7FF12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F956F274-CCD9-4DC1-9873-28C5598B9CC1}" type="sibTrans" cxnId="{5BCEBDE5-EECF-4A8E-BBB4-BA0C89E7FF12}">
      <dgm:prSet/>
      <dgm:spPr/>
      <dgm:t>
        <a:bodyPr/>
        <a:lstStyle/>
        <a:p>
          <a:endParaRPr lang="en-US"/>
        </a:p>
      </dgm:t>
    </dgm:pt>
    <dgm:pt modelId="{546C75F1-A03D-4300-8FAA-BBE8F049734D}">
      <dgm:prSet custT="1"/>
      <dgm:spPr>
        <a:solidFill>
          <a:srgbClr val="F76639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GLT </a:t>
          </a:r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Пламен Чингаров, ПДУ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EFB46-AAD4-469D-A58F-FB30E05C1241}" type="parTrans" cxnId="{BCD93AEC-1919-43E5-BABA-FCB7495209DC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1D447B5C-B087-41F0-9919-A2F65FBB2F0E}" type="sibTrans" cxnId="{BCD93AEC-1919-43E5-BABA-FCB7495209DC}">
      <dgm:prSet/>
      <dgm:spPr/>
      <dgm:t>
        <a:bodyPr/>
        <a:lstStyle/>
        <a:p>
          <a:endParaRPr lang="en-US"/>
        </a:p>
      </dgm:t>
    </dgm:pt>
    <dgm:pt modelId="{8FDFAE91-A312-47CF-9A3C-9FA7D1BA5DB6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ПДУ Момчил Корназов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65E8F-F5F3-419D-A0C4-7401A81E0B01}" type="parTrans" cxnId="{52126AE3-E492-47F9-9B8D-22FA05F44A02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4F8646D9-CED3-430E-AEED-D6877747470F}" type="sibTrans" cxnId="{52126AE3-E492-47F9-9B8D-22FA05F44A02}">
      <dgm:prSet/>
      <dgm:spPr/>
      <dgm:t>
        <a:bodyPr/>
        <a:lstStyle/>
        <a:p>
          <a:endParaRPr lang="en-US"/>
        </a:p>
      </dgm:t>
    </dgm:pt>
    <dgm:pt modelId="{2389FFBB-870D-42BF-9913-36DC116E694E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Станислава Кодева, </a:t>
          </a:r>
        </a:p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ЛК Бургас Виа Понтика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1CFB5-03A8-4D5D-8E65-B5B5AC8E6B5C}" type="parTrans" cxnId="{93442436-E211-43AB-99B6-D99028C206B5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8B5A0CFF-7656-4123-8A0D-2594BC587149}" type="sibTrans" cxnId="{93442436-E211-43AB-99B6-D99028C206B5}">
      <dgm:prSet/>
      <dgm:spPr/>
      <dgm:t>
        <a:bodyPr/>
        <a:lstStyle/>
        <a:p>
          <a:endParaRPr lang="en-US"/>
        </a:p>
      </dgm:t>
    </dgm:pt>
    <dgm:pt modelId="{CEC49E3B-E737-4326-B66C-3E231BD0423F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Тодор Терзиев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AD5CD-C004-420A-B29B-7D5FCF9B0A37}" type="parTrans" cxnId="{4328ACAC-1800-4881-8F74-9431F4084BC7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A90F6FCB-291E-4D22-B1AA-5F3395FAE57C}" type="sibTrans" cxnId="{4328ACAC-1800-4881-8F74-9431F4084BC7}">
      <dgm:prSet/>
      <dgm:spPr/>
      <dgm:t>
        <a:bodyPr/>
        <a:lstStyle/>
        <a:p>
          <a:endParaRPr lang="en-US"/>
        </a:p>
      </dgm:t>
    </dgm:pt>
    <dgm:pt modelId="{9E696A8A-EB7E-41AE-842A-25B8F9C4BE7B}">
      <dgm:prSet custT="1"/>
      <dgm:spPr>
        <a:solidFill>
          <a:srgbClr val="F0C300"/>
        </a:solidFill>
      </dgm:spPr>
      <dgm:t>
        <a:bodyPr/>
        <a:lstStyle/>
        <a:p>
          <a:r>
            <a:rPr lang="bg-BG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НПДУ А.Кънева – </a:t>
          </a:r>
          <a:r>
            <a:rPr lang="bg-BG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координатор и връзки с </a:t>
          </a:r>
          <a:r>
            <a:rPr lang="en-US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 </a:t>
          </a:r>
          <a:r>
            <a:rPr lang="bg-BG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Европа</a:t>
          </a:r>
          <a:endParaRPr lang="en-US" sz="12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C6BCD-B234-48E5-B172-96888B01FAA3}" type="parTrans" cxnId="{FCE53120-511D-4A6E-B5E4-2989E57EDAD6}">
      <dgm:prSet/>
      <dgm:spPr/>
      <dgm:t>
        <a:bodyPr/>
        <a:lstStyle/>
        <a:p>
          <a:endParaRPr lang="en-US"/>
        </a:p>
      </dgm:t>
    </dgm:pt>
    <dgm:pt modelId="{AB501BBE-B76E-4476-A638-0C5725B5BDA9}" type="sibTrans" cxnId="{FCE53120-511D-4A6E-B5E4-2989E57EDAD6}">
      <dgm:prSet/>
      <dgm:spPr/>
      <dgm:t>
        <a:bodyPr/>
        <a:lstStyle/>
        <a:p>
          <a:endParaRPr lang="en-US"/>
        </a:p>
      </dgm:t>
    </dgm:pt>
    <dgm:pt modelId="{AF21B11E-40FA-4BBE-8425-491F41209DF2}">
      <dgm:prSet/>
      <dgm:spPr>
        <a:solidFill>
          <a:srgbClr val="FF5C35"/>
        </a:solidFill>
      </dgm:spPr>
      <dgm:t>
        <a:bodyPr/>
        <a:lstStyle/>
        <a:p>
          <a:r>
            <a:rPr lang="bg-BG" b="1" dirty="0"/>
            <a:t>Член на Регион България </a:t>
          </a:r>
          <a:r>
            <a:rPr lang="en-US" b="1" dirty="0"/>
            <a:t>?</a:t>
          </a:r>
        </a:p>
        <a:p>
          <a:r>
            <a:rPr lang="en-US" b="1" dirty="0"/>
            <a:t>(</a:t>
          </a:r>
          <a:r>
            <a:rPr lang="bg-BG" b="1" dirty="0"/>
            <a:t>Искра Тодорова</a:t>
          </a:r>
          <a:r>
            <a:rPr lang="en-US" b="1" dirty="0"/>
            <a:t>,</a:t>
          </a:r>
          <a:r>
            <a:rPr lang="bg-BG" b="1" dirty="0"/>
            <a:t>ЛК София Диамант</a:t>
          </a:r>
          <a:r>
            <a:rPr lang="en-US" b="1" dirty="0"/>
            <a:t>)</a:t>
          </a:r>
          <a:endParaRPr lang="bg-BG" b="1" dirty="0"/>
        </a:p>
      </dgm:t>
    </dgm:pt>
    <dgm:pt modelId="{CA16AC2C-EE98-4FED-A3DB-7D1E98CAD505}" type="parTrans" cxnId="{71BD6CAC-02A8-4E0A-BDF2-DFFCC73C8498}">
      <dgm:prSet/>
      <dgm:spPr/>
      <dgm:t>
        <a:bodyPr/>
        <a:lstStyle/>
        <a:p>
          <a:endParaRPr lang="bg-BG"/>
        </a:p>
      </dgm:t>
    </dgm:pt>
    <dgm:pt modelId="{8F1AD127-0D26-4549-9DBC-CBCB832A4A5C}" type="sibTrans" cxnId="{71BD6CAC-02A8-4E0A-BDF2-DFFCC73C8498}">
      <dgm:prSet/>
      <dgm:spPr/>
      <dgm:t>
        <a:bodyPr/>
        <a:lstStyle/>
        <a:p>
          <a:endParaRPr lang="bg-BG"/>
        </a:p>
      </dgm:t>
    </dgm:pt>
    <dgm:pt modelId="{68E500E9-F463-49E3-A568-8091C7365506}">
      <dgm:prSet custT="1"/>
      <dgm:spPr>
        <a:solidFill>
          <a:srgbClr val="F7663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НПДУ </a:t>
          </a:r>
          <a:r>
            <a:rPr lang="bg-BG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Анелия</a:t>
          </a: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Кънева</a:t>
          </a:r>
        </a:p>
      </dgm:t>
    </dgm:pt>
    <dgm:pt modelId="{67553D28-CB60-4210-B1B9-37089ECED1B2}" type="parTrans" cxnId="{9EDB7E91-3C60-4040-A537-17651AC17199}">
      <dgm:prSet/>
      <dgm:spPr/>
      <dgm:t>
        <a:bodyPr/>
        <a:lstStyle/>
        <a:p>
          <a:endParaRPr lang="bg-BG"/>
        </a:p>
      </dgm:t>
    </dgm:pt>
    <dgm:pt modelId="{39B4856C-7D76-49F9-BFC5-6E021D6A0F7E}" type="sibTrans" cxnId="{9EDB7E91-3C60-4040-A537-17651AC17199}">
      <dgm:prSet/>
      <dgm:spPr/>
      <dgm:t>
        <a:bodyPr/>
        <a:lstStyle/>
        <a:p>
          <a:endParaRPr lang="bg-BG"/>
        </a:p>
      </dgm:t>
    </dgm:pt>
    <dgm:pt modelId="{B9962332-942A-4787-9719-6BDA2DCF56DC}">
      <dgm:prSet/>
      <dgm:spPr>
        <a:solidFill>
          <a:srgbClr val="F76639"/>
        </a:solidFill>
      </dgm:spPr>
      <dgm:t>
        <a:bodyPr/>
        <a:lstStyle/>
        <a:p>
          <a:r>
            <a:rPr lang="bg-BG" b="1" dirty="0">
              <a:latin typeface="Arial" panose="020B0604020202020204" pitchFamily="34" charset="0"/>
              <a:cs typeface="Arial" panose="020B0604020202020204" pitchFamily="34" charset="0"/>
            </a:rPr>
            <a:t>Емилия Сиракова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D667F-A42B-4FA8-82ED-667817BDEEBC}" type="parTrans" cxnId="{4727AA85-AA02-4036-A3CD-5A370D137A3E}">
      <dgm:prSet/>
      <dgm:spPr/>
      <dgm:t>
        <a:bodyPr/>
        <a:lstStyle/>
        <a:p>
          <a:endParaRPr lang="bg-BG"/>
        </a:p>
      </dgm:t>
    </dgm:pt>
    <dgm:pt modelId="{440CACFF-8366-4579-B8D7-030BD1F15052}" type="sibTrans" cxnId="{4727AA85-AA02-4036-A3CD-5A370D137A3E}">
      <dgm:prSet/>
      <dgm:spPr/>
      <dgm:t>
        <a:bodyPr/>
        <a:lstStyle/>
        <a:p>
          <a:endParaRPr lang="bg-BG"/>
        </a:p>
      </dgm:t>
    </dgm:pt>
    <dgm:pt modelId="{E2EA09EE-D2AA-49FA-9A25-63D3B7FEB5A3}" type="pres">
      <dgm:prSet presAssocID="{ED1AACBD-1220-4D81-933E-655F6CE852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5BCF5D-69A0-4A39-BF5A-EF1C2EBD8379}" type="pres">
      <dgm:prSet presAssocID="{9E696A8A-EB7E-41AE-842A-25B8F9C4BE7B}" presName="hierRoot1" presStyleCnt="0">
        <dgm:presLayoutVars>
          <dgm:hierBranch val="init"/>
        </dgm:presLayoutVars>
      </dgm:prSet>
      <dgm:spPr/>
    </dgm:pt>
    <dgm:pt modelId="{C531B2CF-7218-4E69-A3AB-980B10935EBD}" type="pres">
      <dgm:prSet presAssocID="{9E696A8A-EB7E-41AE-842A-25B8F9C4BE7B}" presName="rootComposite1" presStyleCnt="0"/>
      <dgm:spPr/>
    </dgm:pt>
    <dgm:pt modelId="{6EAC17C2-6FE3-4E09-9554-9803041D2D44}" type="pres">
      <dgm:prSet presAssocID="{9E696A8A-EB7E-41AE-842A-25B8F9C4BE7B}" presName="rootText1" presStyleLbl="node0" presStyleIdx="0" presStyleCnt="3" custScaleX="149052" custScaleY="98494" custLinFactNeighborX="-1551" custLinFactNeighborY="-286">
        <dgm:presLayoutVars>
          <dgm:chPref val="3"/>
        </dgm:presLayoutVars>
      </dgm:prSet>
      <dgm:spPr/>
    </dgm:pt>
    <dgm:pt modelId="{3748538C-12E6-4F61-BD0E-9CBABB71ECF8}" type="pres">
      <dgm:prSet presAssocID="{9E696A8A-EB7E-41AE-842A-25B8F9C4BE7B}" presName="rootConnector1" presStyleLbl="node1" presStyleIdx="0" presStyleCnt="0"/>
      <dgm:spPr/>
    </dgm:pt>
    <dgm:pt modelId="{4F46F30D-8D3F-4E11-9456-4899A5B00919}" type="pres">
      <dgm:prSet presAssocID="{9E696A8A-EB7E-41AE-842A-25B8F9C4BE7B}" presName="hierChild2" presStyleCnt="0"/>
      <dgm:spPr/>
    </dgm:pt>
    <dgm:pt modelId="{F245A08A-3165-4FF4-A606-34F0F8899603}" type="pres">
      <dgm:prSet presAssocID="{9E696A8A-EB7E-41AE-842A-25B8F9C4BE7B}" presName="hierChild3" presStyleCnt="0"/>
      <dgm:spPr/>
    </dgm:pt>
    <dgm:pt modelId="{A9306707-4D5A-4258-8DE4-830806474AAC}" type="pres">
      <dgm:prSet presAssocID="{2FA50CD5-6A3B-4220-BFFE-49457F16AD58}" presName="hierRoot1" presStyleCnt="0">
        <dgm:presLayoutVars>
          <dgm:hierBranch val="init"/>
        </dgm:presLayoutVars>
      </dgm:prSet>
      <dgm:spPr/>
    </dgm:pt>
    <dgm:pt modelId="{CAED5EB9-FA89-4773-8BC4-835390DFC91A}" type="pres">
      <dgm:prSet presAssocID="{2FA50CD5-6A3B-4220-BFFE-49457F16AD58}" presName="rootComposite1" presStyleCnt="0"/>
      <dgm:spPr/>
    </dgm:pt>
    <dgm:pt modelId="{9B28B83A-E644-490A-BE4E-A0B2B86FA7CD}" type="pres">
      <dgm:prSet presAssocID="{2FA50CD5-6A3B-4220-BFFE-49457F16AD58}" presName="rootText1" presStyleLbl="node0" presStyleIdx="1" presStyleCnt="3" custScaleX="191610" custScaleY="128109">
        <dgm:presLayoutVars>
          <dgm:chPref val="3"/>
        </dgm:presLayoutVars>
      </dgm:prSet>
      <dgm:spPr/>
    </dgm:pt>
    <dgm:pt modelId="{65FA50EF-83B5-4AFF-8F90-EF85F58AEC22}" type="pres">
      <dgm:prSet presAssocID="{2FA50CD5-6A3B-4220-BFFE-49457F16AD58}" presName="rootConnector1" presStyleLbl="node1" presStyleIdx="0" presStyleCnt="0"/>
      <dgm:spPr/>
    </dgm:pt>
    <dgm:pt modelId="{0185FA5D-DC35-4C68-89CA-98406B95EA24}" type="pres">
      <dgm:prSet presAssocID="{2FA50CD5-6A3B-4220-BFFE-49457F16AD58}" presName="hierChild2" presStyleCnt="0"/>
      <dgm:spPr/>
    </dgm:pt>
    <dgm:pt modelId="{E34EE04D-C7E9-4605-9002-6B8872FA3BA3}" type="pres">
      <dgm:prSet presAssocID="{B2B05D1F-B64A-427A-A785-CD02C5E0B205}" presName="Name37" presStyleLbl="parChTrans1D2" presStyleIdx="0" presStyleCnt="4"/>
      <dgm:spPr/>
    </dgm:pt>
    <dgm:pt modelId="{2DBED646-9EE6-42BD-A25A-E08D7785D91B}" type="pres">
      <dgm:prSet presAssocID="{B6BE8A47-51BD-424A-AF0C-F989C914CA17}" presName="hierRoot2" presStyleCnt="0">
        <dgm:presLayoutVars>
          <dgm:hierBranch val="init"/>
        </dgm:presLayoutVars>
      </dgm:prSet>
      <dgm:spPr/>
    </dgm:pt>
    <dgm:pt modelId="{78FEF490-8E3D-4554-896E-8A11FD1B0D1A}" type="pres">
      <dgm:prSet presAssocID="{B6BE8A47-51BD-424A-AF0C-F989C914CA17}" presName="rootComposite" presStyleCnt="0"/>
      <dgm:spPr/>
    </dgm:pt>
    <dgm:pt modelId="{7366994E-9E4B-4BD2-ADE7-3F65DA93689F}" type="pres">
      <dgm:prSet presAssocID="{B6BE8A47-51BD-424A-AF0C-F989C914CA17}" presName="rootText" presStyleLbl="node2" presStyleIdx="0" presStyleCnt="4" custScaleX="141654" custScaleY="101419" custLinFactNeighborX="-43268" custLinFactNeighborY="10693">
        <dgm:presLayoutVars>
          <dgm:chPref val="3"/>
        </dgm:presLayoutVars>
      </dgm:prSet>
      <dgm:spPr/>
    </dgm:pt>
    <dgm:pt modelId="{FD463CE2-0CA6-4A72-B4BB-7120BF0FF671}" type="pres">
      <dgm:prSet presAssocID="{B6BE8A47-51BD-424A-AF0C-F989C914CA17}" presName="rootConnector" presStyleLbl="node2" presStyleIdx="0" presStyleCnt="4"/>
      <dgm:spPr/>
    </dgm:pt>
    <dgm:pt modelId="{3B7C0416-855B-4636-805A-B45E6315A4D7}" type="pres">
      <dgm:prSet presAssocID="{B6BE8A47-51BD-424A-AF0C-F989C914CA17}" presName="hierChild4" presStyleCnt="0"/>
      <dgm:spPr/>
    </dgm:pt>
    <dgm:pt modelId="{63B4C1AC-4172-428F-B46D-E038794642BA}" type="pres">
      <dgm:prSet presAssocID="{9EB287FF-D5C6-4A35-B54F-481FB984BBF7}" presName="Name37" presStyleLbl="parChTrans1D3" presStyleIdx="0" presStyleCnt="8"/>
      <dgm:spPr/>
    </dgm:pt>
    <dgm:pt modelId="{418FF296-A333-4049-A925-00B9AAA8FB08}" type="pres">
      <dgm:prSet presAssocID="{C549FCEF-A58B-4204-A425-E231D017A713}" presName="hierRoot2" presStyleCnt="0">
        <dgm:presLayoutVars>
          <dgm:hierBranch val="init"/>
        </dgm:presLayoutVars>
      </dgm:prSet>
      <dgm:spPr/>
    </dgm:pt>
    <dgm:pt modelId="{86592AF7-C10A-4A06-997E-F7E72E87A3D4}" type="pres">
      <dgm:prSet presAssocID="{C549FCEF-A58B-4204-A425-E231D017A713}" presName="rootComposite" presStyleCnt="0"/>
      <dgm:spPr/>
    </dgm:pt>
    <dgm:pt modelId="{13BD7382-D460-4002-81F3-F2E0C21B42AB}" type="pres">
      <dgm:prSet presAssocID="{C549FCEF-A58B-4204-A425-E231D017A713}" presName="rootText" presStyleLbl="node3" presStyleIdx="0" presStyleCnt="8" custLinFactNeighborX="-46045" custLinFactNeighborY="-9747">
        <dgm:presLayoutVars>
          <dgm:chPref val="3"/>
        </dgm:presLayoutVars>
      </dgm:prSet>
      <dgm:spPr/>
    </dgm:pt>
    <dgm:pt modelId="{4EA0485F-B60A-4431-8F92-01D8CF48AE52}" type="pres">
      <dgm:prSet presAssocID="{C549FCEF-A58B-4204-A425-E231D017A713}" presName="rootConnector" presStyleLbl="node3" presStyleIdx="0" presStyleCnt="8"/>
      <dgm:spPr/>
    </dgm:pt>
    <dgm:pt modelId="{C2FB0A76-CDD8-4D51-9938-51A05636DD04}" type="pres">
      <dgm:prSet presAssocID="{C549FCEF-A58B-4204-A425-E231D017A713}" presName="hierChild4" presStyleCnt="0"/>
      <dgm:spPr/>
    </dgm:pt>
    <dgm:pt modelId="{675E4F5E-A67C-47DB-B525-45C25BA569F2}" type="pres">
      <dgm:prSet presAssocID="{C549FCEF-A58B-4204-A425-E231D017A713}" presName="hierChild5" presStyleCnt="0"/>
      <dgm:spPr/>
    </dgm:pt>
    <dgm:pt modelId="{A1689F5B-FBB5-473D-8E6B-FB31C593EC47}" type="pres">
      <dgm:prSet presAssocID="{7EEA1F35-099B-45BD-9D5E-AD91404D9E04}" presName="Name37" presStyleLbl="parChTrans1D3" presStyleIdx="1" presStyleCnt="8"/>
      <dgm:spPr/>
    </dgm:pt>
    <dgm:pt modelId="{BD59DDA6-70A7-4EE0-985A-17FA19CE856D}" type="pres">
      <dgm:prSet presAssocID="{837ED60E-B5EF-4A3E-9811-1AC64959C395}" presName="hierRoot2" presStyleCnt="0">
        <dgm:presLayoutVars>
          <dgm:hierBranch val="init"/>
        </dgm:presLayoutVars>
      </dgm:prSet>
      <dgm:spPr/>
    </dgm:pt>
    <dgm:pt modelId="{3E127A22-EBD0-4A7E-BC1B-CAC5D2C4DB97}" type="pres">
      <dgm:prSet presAssocID="{837ED60E-B5EF-4A3E-9811-1AC64959C395}" presName="rootComposite" presStyleCnt="0"/>
      <dgm:spPr/>
    </dgm:pt>
    <dgm:pt modelId="{29C0D8AF-24F9-4649-B43D-97D9CC03F1EB}" type="pres">
      <dgm:prSet presAssocID="{837ED60E-B5EF-4A3E-9811-1AC64959C395}" presName="rootText" presStyleLbl="node3" presStyleIdx="1" presStyleCnt="8" custScaleX="102704" custScaleY="112479" custLinFactNeighborX="-47397" custLinFactNeighborY="-42069">
        <dgm:presLayoutVars>
          <dgm:chPref val="3"/>
        </dgm:presLayoutVars>
      </dgm:prSet>
      <dgm:spPr/>
    </dgm:pt>
    <dgm:pt modelId="{3DF0ABA6-8DFA-41CB-AE3D-C70CF550D659}" type="pres">
      <dgm:prSet presAssocID="{837ED60E-B5EF-4A3E-9811-1AC64959C395}" presName="rootConnector" presStyleLbl="node3" presStyleIdx="1" presStyleCnt="8"/>
      <dgm:spPr/>
    </dgm:pt>
    <dgm:pt modelId="{28D6C51F-4059-4792-97B9-220A8A71BD7B}" type="pres">
      <dgm:prSet presAssocID="{837ED60E-B5EF-4A3E-9811-1AC64959C395}" presName="hierChild4" presStyleCnt="0"/>
      <dgm:spPr/>
    </dgm:pt>
    <dgm:pt modelId="{BD06D18A-9BFC-4BDC-B62A-C3B83B446201}" type="pres">
      <dgm:prSet presAssocID="{837ED60E-B5EF-4A3E-9811-1AC64959C395}" presName="hierChild5" presStyleCnt="0"/>
      <dgm:spPr/>
    </dgm:pt>
    <dgm:pt modelId="{7227C605-2F49-4033-8FBA-A56F46E859D5}" type="pres">
      <dgm:prSet presAssocID="{CA16AC2C-EE98-4FED-A3DB-7D1E98CAD505}" presName="Name37" presStyleLbl="parChTrans1D3" presStyleIdx="2" presStyleCnt="8"/>
      <dgm:spPr/>
    </dgm:pt>
    <dgm:pt modelId="{22ED7244-E6AD-45C4-B165-392D8EB47ABF}" type="pres">
      <dgm:prSet presAssocID="{AF21B11E-40FA-4BBE-8425-491F41209DF2}" presName="hierRoot2" presStyleCnt="0">
        <dgm:presLayoutVars>
          <dgm:hierBranch val="init"/>
        </dgm:presLayoutVars>
      </dgm:prSet>
      <dgm:spPr/>
    </dgm:pt>
    <dgm:pt modelId="{D370DF86-CCE9-4058-B1E4-50193283D311}" type="pres">
      <dgm:prSet presAssocID="{AF21B11E-40FA-4BBE-8425-491F41209DF2}" presName="rootComposite" presStyleCnt="0"/>
      <dgm:spPr/>
    </dgm:pt>
    <dgm:pt modelId="{A8126CF8-F891-4C12-9C69-806B1ECD06F0}" type="pres">
      <dgm:prSet presAssocID="{AF21B11E-40FA-4BBE-8425-491F41209DF2}" presName="rootText" presStyleLbl="node3" presStyleIdx="2" presStyleCnt="8" custScaleX="122723" custScaleY="132905" custLinFactNeighborX="-45402" custLinFactNeighborY="-54365">
        <dgm:presLayoutVars>
          <dgm:chPref val="3"/>
        </dgm:presLayoutVars>
      </dgm:prSet>
      <dgm:spPr/>
    </dgm:pt>
    <dgm:pt modelId="{7E18375E-BF19-4F33-B31F-FB6E9D33CAC7}" type="pres">
      <dgm:prSet presAssocID="{AF21B11E-40FA-4BBE-8425-491F41209DF2}" presName="rootConnector" presStyleLbl="node3" presStyleIdx="2" presStyleCnt="8"/>
      <dgm:spPr/>
    </dgm:pt>
    <dgm:pt modelId="{175CBC86-95BD-4EBD-B567-880AA92DC4D8}" type="pres">
      <dgm:prSet presAssocID="{AF21B11E-40FA-4BBE-8425-491F41209DF2}" presName="hierChild4" presStyleCnt="0"/>
      <dgm:spPr/>
    </dgm:pt>
    <dgm:pt modelId="{E637C697-5AA3-44E4-BB7D-3676977A1EA9}" type="pres">
      <dgm:prSet presAssocID="{AF21B11E-40FA-4BBE-8425-491F41209DF2}" presName="hierChild5" presStyleCnt="0"/>
      <dgm:spPr/>
    </dgm:pt>
    <dgm:pt modelId="{E660D807-70E0-4D1D-BA87-FC831FBDD7B3}" type="pres">
      <dgm:prSet presAssocID="{D7C1CFB5-03A8-4D5D-8E65-B5B5AC8E6B5C}" presName="Name37" presStyleLbl="parChTrans1D3" presStyleIdx="3" presStyleCnt="8"/>
      <dgm:spPr/>
    </dgm:pt>
    <dgm:pt modelId="{BEDCFC93-978F-46AD-B07C-D381D8293694}" type="pres">
      <dgm:prSet presAssocID="{2389FFBB-870D-42BF-9913-36DC116E694E}" presName="hierRoot2" presStyleCnt="0">
        <dgm:presLayoutVars>
          <dgm:hierBranch val="init"/>
        </dgm:presLayoutVars>
      </dgm:prSet>
      <dgm:spPr/>
    </dgm:pt>
    <dgm:pt modelId="{EF303BF2-5E0E-4BCF-B1A3-EFD49AFDA6D2}" type="pres">
      <dgm:prSet presAssocID="{2389FFBB-870D-42BF-9913-36DC116E694E}" presName="rootComposite" presStyleCnt="0"/>
      <dgm:spPr/>
    </dgm:pt>
    <dgm:pt modelId="{50E2A3A3-82DD-46AF-BF80-BE8391FA645E}" type="pres">
      <dgm:prSet presAssocID="{2389FFBB-870D-42BF-9913-36DC116E694E}" presName="rootText" presStyleLbl="node3" presStyleIdx="3" presStyleCnt="8" custScaleX="113922" custScaleY="125632" custLinFactNeighborX="-49267" custLinFactNeighborY="-42057">
        <dgm:presLayoutVars>
          <dgm:chPref val="3"/>
        </dgm:presLayoutVars>
      </dgm:prSet>
      <dgm:spPr/>
    </dgm:pt>
    <dgm:pt modelId="{FAD0701E-2421-44F2-A276-7384DD551FAF}" type="pres">
      <dgm:prSet presAssocID="{2389FFBB-870D-42BF-9913-36DC116E694E}" presName="rootConnector" presStyleLbl="node3" presStyleIdx="3" presStyleCnt="8"/>
      <dgm:spPr/>
    </dgm:pt>
    <dgm:pt modelId="{E1EB22CC-F6E2-4A55-95B2-2CC86F4E900C}" type="pres">
      <dgm:prSet presAssocID="{2389FFBB-870D-42BF-9913-36DC116E694E}" presName="hierChild4" presStyleCnt="0"/>
      <dgm:spPr/>
    </dgm:pt>
    <dgm:pt modelId="{0D864964-0E6E-4B5B-82C1-4CD63220CED0}" type="pres">
      <dgm:prSet presAssocID="{2389FFBB-870D-42BF-9913-36DC116E694E}" presName="hierChild5" presStyleCnt="0"/>
      <dgm:spPr/>
    </dgm:pt>
    <dgm:pt modelId="{C8B3D70B-7346-44FC-A22B-396EE2ABC2FD}" type="pres">
      <dgm:prSet presAssocID="{B6BE8A47-51BD-424A-AF0C-F989C914CA17}" presName="hierChild5" presStyleCnt="0"/>
      <dgm:spPr/>
    </dgm:pt>
    <dgm:pt modelId="{F35F4B22-0B6A-4F54-B427-E0CF2ADC8F53}" type="pres">
      <dgm:prSet presAssocID="{6609349F-09D8-4A3D-8BFD-4AA1A1F66B27}" presName="Name37" presStyleLbl="parChTrans1D2" presStyleIdx="1" presStyleCnt="4"/>
      <dgm:spPr/>
    </dgm:pt>
    <dgm:pt modelId="{F2FBF04A-80EA-4A89-851A-F47719A9B327}" type="pres">
      <dgm:prSet presAssocID="{E196FA89-F397-41EA-8733-7837F0BEF920}" presName="hierRoot2" presStyleCnt="0">
        <dgm:presLayoutVars>
          <dgm:hierBranch val="init"/>
        </dgm:presLayoutVars>
      </dgm:prSet>
      <dgm:spPr/>
    </dgm:pt>
    <dgm:pt modelId="{C0EB7FEE-2D26-4AD9-8F22-9D8DAAF41C0D}" type="pres">
      <dgm:prSet presAssocID="{E196FA89-F397-41EA-8733-7837F0BEF920}" presName="rootComposite" presStyleCnt="0"/>
      <dgm:spPr/>
    </dgm:pt>
    <dgm:pt modelId="{516ED089-ADD5-4CEE-8057-103400FD90DD}" type="pres">
      <dgm:prSet presAssocID="{E196FA89-F397-41EA-8733-7837F0BEF920}" presName="rootText" presStyleLbl="node2" presStyleIdx="1" presStyleCnt="4" custScaleY="148659">
        <dgm:presLayoutVars>
          <dgm:chPref val="3"/>
        </dgm:presLayoutVars>
      </dgm:prSet>
      <dgm:spPr/>
    </dgm:pt>
    <dgm:pt modelId="{116EC007-3803-423C-8E5A-FC6126313C73}" type="pres">
      <dgm:prSet presAssocID="{E196FA89-F397-41EA-8733-7837F0BEF920}" presName="rootConnector" presStyleLbl="node2" presStyleIdx="1" presStyleCnt="4"/>
      <dgm:spPr/>
    </dgm:pt>
    <dgm:pt modelId="{02D86270-746E-4C69-8562-76438A17A108}" type="pres">
      <dgm:prSet presAssocID="{E196FA89-F397-41EA-8733-7837F0BEF920}" presName="hierChild4" presStyleCnt="0"/>
      <dgm:spPr/>
    </dgm:pt>
    <dgm:pt modelId="{31D84285-DDFB-407E-A598-40ADBD194E60}" type="pres">
      <dgm:prSet presAssocID="{E196FA89-F397-41EA-8733-7837F0BEF920}" presName="hierChild5" presStyleCnt="0"/>
      <dgm:spPr/>
    </dgm:pt>
    <dgm:pt modelId="{74BA0EC5-443A-4784-A915-D971BACE479D}" type="pres">
      <dgm:prSet presAssocID="{49043632-16D6-4DC7-AA1D-D99331226EF6}" presName="Name37" presStyleLbl="parChTrans1D2" presStyleIdx="2" presStyleCnt="4"/>
      <dgm:spPr/>
    </dgm:pt>
    <dgm:pt modelId="{41356D58-E21F-47F2-BE5F-1102A4C0C18A}" type="pres">
      <dgm:prSet presAssocID="{D5539455-B4FD-4885-8FBF-B0FEDEBC593A}" presName="hierRoot2" presStyleCnt="0">
        <dgm:presLayoutVars>
          <dgm:hierBranch val="init"/>
        </dgm:presLayoutVars>
      </dgm:prSet>
      <dgm:spPr/>
    </dgm:pt>
    <dgm:pt modelId="{410A5858-15CE-4B26-8FA2-558F58056E40}" type="pres">
      <dgm:prSet presAssocID="{D5539455-B4FD-4885-8FBF-B0FEDEBC593A}" presName="rootComposite" presStyleCnt="0"/>
      <dgm:spPr/>
    </dgm:pt>
    <dgm:pt modelId="{32C8161B-2926-43C7-947B-7E9DE1AC925C}" type="pres">
      <dgm:prSet presAssocID="{D5539455-B4FD-4885-8FBF-B0FEDEBC593A}" presName="rootText" presStyleLbl="node2" presStyleIdx="2" presStyleCnt="4" custScaleX="122450" custScaleY="130881" custLinFactNeighborX="16091" custLinFactNeighborY="8889">
        <dgm:presLayoutVars>
          <dgm:chPref val="3"/>
        </dgm:presLayoutVars>
      </dgm:prSet>
      <dgm:spPr/>
    </dgm:pt>
    <dgm:pt modelId="{B20C6E1B-73AD-4A30-872A-5D7D0E702873}" type="pres">
      <dgm:prSet presAssocID="{D5539455-B4FD-4885-8FBF-B0FEDEBC593A}" presName="rootConnector" presStyleLbl="node2" presStyleIdx="2" presStyleCnt="4"/>
      <dgm:spPr/>
    </dgm:pt>
    <dgm:pt modelId="{1CA84E65-9B72-485B-AD1B-67CCD07CEC3C}" type="pres">
      <dgm:prSet presAssocID="{D5539455-B4FD-4885-8FBF-B0FEDEBC593A}" presName="hierChild4" presStyleCnt="0"/>
      <dgm:spPr/>
    </dgm:pt>
    <dgm:pt modelId="{1A82CE30-C0EC-42FF-9172-0E0AF8DFBDF4}" type="pres">
      <dgm:prSet presAssocID="{D5539455-B4FD-4885-8FBF-B0FEDEBC593A}" presName="hierChild5" presStyleCnt="0"/>
      <dgm:spPr/>
    </dgm:pt>
    <dgm:pt modelId="{7EB0514B-5A02-429E-9CB7-61F002AB0C53}" type="pres">
      <dgm:prSet presAssocID="{04440162-53B6-4577-891D-77B87D804404}" presName="Name37" presStyleLbl="parChTrans1D2" presStyleIdx="3" presStyleCnt="4"/>
      <dgm:spPr/>
    </dgm:pt>
    <dgm:pt modelId="{F3E02C15-78A7-4E3B-BDFD-0926D0A3621E}" type="pres">
      <dgm:prSet presAssocID="{02195CB7-F604-4C32-8511-8463D7073FE1}" presName="hierRoot2" presStyleCnt="0">
        <dgm:presLayoutVars>
          <dgm:hierBranch val="init"/>
        </dgm:presLayoutVars>
      </dgm:prSet>
      <dgm:spPr/>
    </dgm:pt>
    <dgm:pt modelId="{A88D6431-9730-4128-BF6A-16A9FEDD9763}" type="pres">
      <dgm:prSet presAssocID="{02195CB7-F604-4C32-8511-8463D7073FE1}" presName="rootComposite" presStyleCnt="0"/>
      <dgm:spPr/>
    </dgm:pt>
    <dgm:pt modelId="{9966EC83-1069-4967-84F6-BC550B7507C4}" type="pres">
      <dgm:prSet presAssocID="{02195CB7-F604-4C32-8511-8463D7073FE1}" presName="rootText" presStyleLbl="node2" presStyleIdx="3" presStyleCnt="4" custScaleX="148249" custScaleY="163343" custLinFactNeighborX="39290" custLinFactNeighborY="-2368">
        <dgm:presLayoutVars>
          <dgm:chPref val="3"/>
        </dgm:presLayoutVars>
      </dgm:prSet>
      <dgm:spPr/>
    </dgm:pt>
    <dgm:pt modelId="{D2075460-785E-412E-8EE5-591AF2933D61}" type="pres">
      <dgm:prSet presAssocID="{02195CB7-F604-4C32-8511-8463D7073FE1}" presName="rootConnector" presStyleLbl="node2" presStyleIdx="3" presStyleCnt="4"/>
      <dgm:spPr/>
    </dgm:pt>
    <dgm:pt modelId="{97B6EB23-E07D-408D-BCB1-243B0E097A08}" type="pres">
      <dgm:prSet presAssocID="{02195CB7-F604-4C32-8511-8463D7073FE1}" presName="hierChild4" presStyleCnt="0"/>
      <dgm:spPr/>
    </dgm:pt>
    <dgm:pt modelId="{600302AC-621A-4005-BE22-857864061287}" type="pres">
      <dgm:prSet presAssocID="{1F8EFB46-AAD4-469D-A58F-FB30E05C1241}" presName="Name37" presStyleLbl="parChTrans1D3" presStyleIdx="4" presStyleCnt="8"/>
      <dgm:spPr/>
    </dgm:pt>
    <dgm:pt modelId="{E26E0EF8-F50C-4B39-92E5-5BD6E6E6731A}" type="pres">
      <dgm:prSet presAssocID="{546C75F1-A03D-4300-8FAA-BBE8F049734D}" presName="hierRoot2" presStyleCnt="0">
        <dgm:presLayoutVars>
          <dgm:hierBranch val="init"/>
        </dgm:presLayoutVars>
      </dgm:prSet>
      <dgm:spPr/>
    </dgm:pt>
    <dgm:pt modelId="{3FE7F084-0586-4DA6-96E6-CBED8549E017}" type="pres">
      <dgm:prSet presAssocID="{546C75F1-A03D-4300-8FAA-BBE8F049734D}" presName="rootComposite" presStyleCnt="0"/>
      <dgm:spPr/>
    </dgm:pt>
    <dgm:pt modelId="{B803A0DE-40BA-48B2-BDB1-3C81C1383BE2}" type="pres">
      <dgm:prSet presAssocID="{546C75F1-A03D-4300-8FAA-BBE8F049734D}" presName="rootText" presStyleLbl="node3" presStyleIdx="4" presStyleCnt="8" custLinFactNeighborX="30817" custLinFactNeighborY="-39253">
        <dgm:presLayoutVars>
          <dgm:chPref val="3"/>
        </dgm:presLayoutVars>
      </dgm:prSet>
      <dgm:spPr/>
    </dgm:pt>
    <dgm:pt modelId="{96E7F0A8-55B3-4906-95A2-8DB6AEE0D183}" type="pres">
      <dgm:prSet presAssocID="{546C75F1-A03D-4300-8FAA-BBE8F049734D}" presName="rootConnector" presStyleLbl="node3" presStyleIdx="4" presStyleCnt="8"/>
      <dgm:spPr/>
    </dgm:pt>
    <dgm:pt modelId="{DFEAB663-0107-4D29-8993-3BB9651AF4BA}" type="pres">
      <dgm:prSet presAssocID="{546C75F1-A03D-4300-8FAA-BBE8F049734D}" presName="hierChild4" presStyleCnt="0"/>
      <dgm:spPr/>
    </dgm:pt>
    <dgm:pt modelId="{7ACACDB7-CBCF-4FFB-92C8-6EA34D940CB9}" type="pres">
      <dgm:prSet presAssocID="{546C75F1-A03D-4300-8FAA-BBE8F049734D}" presName="hierChild5" presStyleCnt="0"/>
      <dgm:spPr/>
    </dgm:pt>
    <dgm:pt modelId="{E8F437F8-0920-45DC-A026-4EDA00F6AA68}" type="pres">
      <dgm:prSet presAssocID="{67553D28-CB60-4210-B1B9-37089ECED1B2}" presName="Name37" presStyleLbl="parChTrans1D3" presStyleIdx="5" presStyleCnt="8"/>
      <dgm:spPr/>
    </dgm:pt>
    <dgm:pt modelId="{04F7FC74-8A00-4346-8D5E-7B5E5947EF87}" type="pres">
      <dgm:prSet presAssocID="{68E500E9-F463-49E3-A568-8091C7365506}" presName="hierRoot2" presStyleCnt="0">
        <dgm:presLayoutVars>
          <dgm:hierBranch val="init"/>
        </dgm:presLayoutVars>
      </dgm:prSet>
      <dgm:spPr/>
    </dgm:pt>
    <dgm:pt modelId="{2554BD11-0609-460B-8C00-40206F51D764}" type="pres">
      <dgm:prSet presAssocID="{68E500E9-F463-49E3-A568-8091C7365506}" presName="rootComposite" presStyleCnt="0"/>
      <dgm:spPr/>
    </dgm:pt>
    <dgm:pt modelId="{546C620A-9E20-464F-A8F0-3FF4B13F3E55}" type="pres">
      <dgm:prSet presAssocID="{68E500E9-F463-49E3-A568-8091C7365506}" presName="rootText" presStyleLbl="node3" presStyleIdx="5" presStyleCnt="8" custLinFactNeighborX="32243" custLinFactNeighborY="-59800">
        <dgm:presLayoutVars>
          <dgm:chPref val="3"/>
        </dgm:presLayoutVars>
      </dgm:prSet>
      <dgm:spPr>
        <a:xfrm>
          <a:off x="8936349" y="3314378"/>
          <a:ext cx="1378479" cy="689239"/>
        </a:xfrm>
        <a:prstGeom prst="rect">
          <a:avLst/>
        </a:prstGeom>
      </dgm:spPr>
    </dgm:pt>
    <dgm:pt modelId="{1944CFAF-F392-4161-8AE7-4E13C8899A39}" type="pres">
      <dgm:prSet presAssocID="{68E500E9-F463-49E3-A568-8091C7365506}" presName="rootConnector" presStyleLbl="node3" presStyleIdx="5" presStyleCnt="8"/>
      <dgm:spPr/>
    </dgm:pt>
    <dgm:pt modelId="{6BB77C7C-D39D-4D90-96EB-5CD86A99C55F}" type="pres">
      <dgm:prSet presAssocID="{68E500E9-F463-49E3-A568-8091C7365506}" presName="hierChild4" presStyleCnt="0"/>
      <dgm:spPr/>
    </dgm:pt>
    <dgm:pt modelId="{00D37280-F927-4B91-AE75-9D0C8593CB13}" type="pres">
      <dgm:prSet presAssocID="{68E500E9-F463-49E3-A568-8091C7365506}" presName="hierChild5" presStyleCnt="0"/>
      <dgm:spPr/>
    </dgm:pt>
    <dgm:pt modelId="{E7D5CD55-8A41-4CFA-A84E-F1F66325433C}" type="pres">
      <dgm:prSet presAssocID="{D6265E8F-F5F3-419D-A0C4-7401A81E0B01}" presName="Name37" presStyleLbl="parChTrans1D3" presStyleIdx="6" presStyleCnt="8"/>
      <dgm:spPr/>
    </dgm:pt>
    <dgm:pt modelId="{C3FCD8A2-CF8F-4F2E-9946-C475D5443AEE}" type="pres">
      <dgm:prSet presAssocID="{8FDFAE91-A312-47CF-9A3C-9FA7D1BA5DB6}" presName="hierRoot2" presStyleCnt="0">
        <dgm:presLayoutVars>
          <dgm:hierBranch val="init"/>
        </dgm:presLayoutVars>
      </dgm:prSet>
      <dgm:spPr/>
    </dgm:pt>
    <dgm:pt modelId="{84C9C72D-5987-4B62-9F4F-6238C6928CD2}" type="pres">
      <dgm:prSet presAssocID="{8FDFAE91-A312-47CF-9A3C-9FA7D1BA5DB6}" presName="rootComposite" presStyleCnt="0"/>
      <dgm:spPr/>
    </dgm:pt>
    <dgm:pt modelId="{80C5E9F9-F0FF-43E7-8CCF-AD3D718B6536}" type="pres">
      <dgm:prSet presAssocID="{8FDFAE91-A312-47CF-9A3C-9FA7D1BA5DB6}" presName="rootText" presStyleLbl="node3" presStyleIdx="6" presStyleCnt="8" custLinFactNeighborX="35789" custLinFactNeighborY="-82534">
        <dgm:presLayoutVars>
          <dgm:chPref val="3"/>
        </dgm:presLayoutVars>
      </dgm:prSet>
      <dgm:spPr/>
    </dgm:pt>
    <dgm:pt modelId="{DDA42942-98F5-4662-A01C-CA48C65DF69A}" type="pres">
      <dgm:prSet presAssocID="{8FDFAE91-A312-47CF-9A3C-9FA7D1BA5DB6}" presName="rootConnector" presStyleLbl="node3" presStyleIdx="6" presStyleCnt="8"/>
      <dgm:spPr/>
    </dgm:pt>
    <dgm:pt modelId="{53448948-FE96-4CB7-A03A-1418AA3956E4}" type="pres">
      <dgm:prSet presAssocID="{8FDFAE91-A312-47CF-9A3C-9FA7D1BA5DB6}" presName="hierChild4" presStyleCnt="0"/>
      <dgm:spPr/>
    </dgm:pt>
    <dgm:pt modelId="{E39CBAD5-502C-40CA-A613-65284FC44005}" type="pres">
      <dgm:prSet presAssocID="{8FDFAE91-A312-47CF-9A3C-9FA7D1BA5DB6}" presName="hierChild5" presStyleCnt="0"/>
      <dgm:spPr/>
    </dgm:pt>
    <dgm:pt modelId="{397F9417-AFA4-4241-9ACC-DF0688CC445A}" type="pres">
      <dgm:prSet presAssocID="{236AD5CD-C004-420A-B29B-7D5FCF9B0A37}" presName="Name37" presStyleLbl="parChTrans1D3" presStyleIdx="7" presStyleCnt="8"/>
      <dgm:spPr/>
    </dgm:pt>
    <dgm:pt modelId="{2B798D3A-2FB5-4C41-A6DA-BEA4C638E48A}" type="pres">
      <dgm:prSet presAssocID="{CEC49E3B-E737-4326-B66C-3E231BD0423F}" presName="hierRoot2" presStyleCnt="0">
        <dgm:presLayoutVars>
          <dgm:hierBranch val="init"/>
        </dgm:presLayoutVars>
      </dgm:prSet>
      <dgm:spPr/>
    </dgm:pt>
    <dgm:pt modelId="{FDA2D105-FB20-4673-82B0-AA74626B8993}" type="pres">
      <dgm:prSet presAssocID="{CEC49E3B-E737-4326-B66C-3E231BD0423F}" presName="rootComposite" presStyleCnt="0"/>
      <dgm:spPr/>
    </dgm:pt>
    <dgm:pt modelId="{644A52B9-0454-448E-BEC5-27AC27F8AE23}" type="pres">
      <dgm:prSet presAssocID="{CEC49E3B-E737-4326-B66C-3E231BD0423F}" presName="rootText" presStyleLbl="node3" presStyleIdx="7" presStyleCnt="8" custLinFactNeighborX="39002" custLinFactNeighborY="-1548">
        <dgm:presLayoutVars>
          <dgm:chPref val="3"/>
        </dgm:presLayoutVars>
      </dgm:prSet>
      <dgm:spPr/>
    </dgm:pt>
    <dgm:pt modelId="{221226A0-9B33-493D-8585-89B50FE94C09}" type="pres">
      <dgm:prSet presAssocID="{CEC49E3B-E737-4326-B66C-3E231BD0423F}" presName="rootConnector" presStyleLbl="node3" presStyleIdx="7" presStyleCnt="8"/>
      <dgm:spPr/>
    </dgm:pt>
    <dgm:pt modelId="{A3D37554-E94C-44C7-BAE3-F8ABAD9BDCBF}" type="pres">
      <dgm:prSet presAssocID="{CEC49E3B-E737-4326-B66C-3E231BD0423F}" presName="hierChild4" presStyleCnt="0"/>
      <dgm:spPr/>
    </dgm:pt>
    <dgm:pt modelId="{63AA8FDA-4CDD-42EB-872C-2A254BAA4CC6}" type="pres">
      <dgm:prSet presAssocID="{CEC49E3B-E737-4326-B66C-3E231BD0423F}" presName="hierChild5" presStyleCnt="0"/>
      <dgm:spPr/>
    </dgm:pt>
    <dgm:pt modelId="{BB5FE1E1-F4C3-4D73-8E3E-490340BF654D}" type="pres">
      <dgm:prSet presAssocID="{02195CB7-F604-4C32-8511-8463D7073FE1}" presName="hierChild5" presStyleCnt="0"/>
      <dgm:spPr/>
    </dgm:pt>
    <dgm:pt modelId="{A56DBF90-3166-4743-B710-41B098DA4EAA}" type="pres">
      <dgm:prSet presAssocID="{2FA50CD5-6A3B-4220-BFFE-49457F16AD58}" presName="hierChild3" presStyleCnt="0"/>
      <dgm:spPr/>
    </dgm:pt>
    <dgm:pt modelId="{A5C46919-85AD-4747-857A-780E05FEF0BA}" type="pres">
      <dgm:prSet presAssocID="{B9962332-942A-4787-9719-6BDA2DCF56DC}" presName="hierRoot1" presStyleCnt="0">
        <dgm:presLayoutVars>
          <dgm:hierBranch val="init"/>
        </dgm:presLayoutVars>
      </dgm:prSet>
      <dgm:spPr/>
    </dgm:pt>
    <dgm:pt modelId="{2267C133-44AE-489F-AC4D-125A25ABE0CB}" type="pres">
      <dgm:prSet presAssocID="{B9962332-942A-4787-9719-6BDA2DCF56DC}" presName="rootComposite1" presStyleCnt="0"/>
      <dgm:spPr/>
    </dgm:pt>
    <dgm:pt modelId="{6D79CD60-9730-41DA-8E8A-42F942547A8D}" type="pres">
      <dgm:prSet presAssocID="{B9962332-942A-4787-9719-6BDA2DCF56DC}" presName="rootText1" presStyleLbl="node0" presStyleIdx="2" presStyleCnt="3" custLinFactY="300000" custLinFactNeighborX="98133" custLinFactNeighborY="394565">
        <dgm:presLayoutVars>
          <dgm:chPref val="3"/>
        </dgm:presLayoutVars>
      </dgm:prSet>
      <dgm:spPr/>
    </dgm:pt>
    <dgm:pt modelId="{8B6EF15E-A5AF-4D9E-A385-FBD1A2B957F6}" type="pres">
      <dgm:prSet presAssocID="{B9962332-942A-4787-9719-6BDA2DCF56DC}" presName="rootConnector1" presStyleLbl="node1" presStyleIdx="0" presStyleCnt="0"/>
      <dgm:spPr/>
    </dgm:pt>
    <dgm:pt modelId="{73A859C8-86F5-4975-A2E5-FC314262EA80}" type="pres">
      <dgm:prSet presAssocID="{B9962332-942A-4787-9719-6BDA2DCF56DC}" presName="hierChild2" presStyleCnt="0"/>
      <dgm:spPr/>
    </dgm:pt>
    <dgm:pt modelId="{505846C7-5017-4073-8ED8-CF6C86F62C7B}" type="pres">
      <dgm:prSet presAssocID="{B9962332-942A-4787-9719-6BDA2DCF56DC}" presName="hierChild3" presStyleCnt="0"/>
      <dgm:spPr/>
    </dgm:pt>
  </dgm:ptLst>
  <dgm:cxnLst>
    <dgm:cxn modelId="{B742560A-8575-41CC-B2E1-70364C21F424}" type="presOf" srcId="{C549FCEF-A58B-4204-A425-E231D017A713}" destId="{4EA0485F-B60A-4431-8F92-01D8CF48AE52}" srcOrd="1" destOrd="0" presId="urn:microsoft.com/office/officeart/2005/8/layout/orgChart1"/>
    <dgm:cxn modelId="{6B7CDB0C-A7F9-4107-B632-302079FC35AD}" type="presOf" srcId="{B2B05D1F-B64A-427A-A785-CD02C5E0B205}" destId="{E34EE04D-C7E9-4605-9002-6B8872FA3BA3}" srcOrd="0" destOrd="0" presId="urn:microsoft.com/office/officeart/2005/8/layout/orgChart1"/>
    <dgm:cxn modelId="{DD64E80C-44E8-4281-912C-C040A0839B8E}" type="presOf" srcId="{9EB287FF-D5C6-4A35-B54F-481FB984BBF7}" destId="{63B4C1AC-4172-428F-B46D-E038794642BA}" srcOrd="0" destOrd="0" presId="urn:microsoft.com/office/officeart/2005/8/layout/orgChart1"/>
    <dgm:cxn modelId="{6069401C-78D4-4B8D-878F-2D8521FDCE43}" type="presOf" srcId="{67553D28-CB60-4210-B1B9-37089ECED1B2}" destId="{E8F437F8-0920-45DC-A026-4EDA00F6AA68}" srcOrd="0" destOrd="0" presId="urn:microsoft.com/office/officeart/2005/8/layout/orgChart1"/>
    <dgm:cxn modelId="{FCE53120-511D-4A6E-B5E4-2989E57EDAD6}" srcId="{ED1AACBD-1220-4D81-933E-655F6CE852E6}" destId="{9E696A8A-EB7E-41AE-842A-25B8F9C4BE7B}" srcOrd="0" destOrd="0" parTransId="{B80C6BCD-B234-48E5-B172-96888B01FAA3}" sibTransId="{AB501BBE-B76E-4476-A638-0C5725B5BDA9}"/>
    <dgm:cxn modelId="{46DB8323-0C78-42EE-BB3B-7847E3486488}" type="presOf" srcId="{9E696A8A-EB7E-41AE-842A-25B8F9C4BE7B}" destId="{3748538C-12E6-4F61-BD0E-9CBABB71ECF8}" srcOrd="1" destOrd="0" presId="urn:microsoft.com/office/officeart/2005/8/layout/orgChart1"/>
    <dgm:cxn modelId="{E0F3F923-977C-403B-838E-4219E029B24E}" srcId="{B6BE8A47-51BD-424A-AF0C-F989C914CA17}" destId="{C549FCEF-A58B-4204-A425-E231D017A713}" srcOrd="0" destOrd="0" parTransId="{9EB287FF-D5C6-4A35-B54F-481FB984BBF7}" sibTransId="{7CB8376A-FC9A-4933-AD18-BDF30B527EC9}"/>
    <dgm:cxn modelId="{7FDE6524-8DEF-4BD3-B32F-8B7EEE455A02}" type="presOf" srcId="{8FDFAE91-A312-47CF-9A3C-9FA7D1BA5DB6}" destId="{DDA42942-98F5-4662-A01C-CA48C65DF69A}" srcOrd="1" destOrd="0" presId="urn:microsoft.com/office/officeart/2005/8/layout/orgChart1"/>
    <dgm:cxn modelId="{45A69324-7922-418D-9A27-A6536F13BBC8}" type="presOf" srcId="{B9962332-942A-4787-9719-6BDA2DCF56DC}" destId="{8B6EF15E-A5AF-4D9E-A385-FBD1A2B957F6}" srcOrd="1" destOrd="0" presId="urn:microsoft.com/office/officeart/2005/8/layout/orgChart1"/>
    <dgm:cxn modelId="{7305FC26-5537-4791-A748-82FAAE0C601C}" type="presOf" srcId="{C549FCEF-A58B-4204-A425-E231D017A713}" destId="{13BD7382-D460-4002-81F3-F2E0C21B42AB}" srcOrd="0" destOrd="0" presId="urn:microsoft.com/office/officeart/2005/8/layout/orgChart1"/>
    <dgm:cxn modelId="{0A07342D-C331-4144-ADE3-3953AAB1D3D0}" type="presOf" srcId="{04440162-53B6-4577-891D-77B87D804404}" destId="{7EB0514B-5A02-429E-9CB7-61F002AB0C53}" srcOrd="0" destOrd="0" presId="urn:microsoft.com/office/officeart/2005/8/layout/orgChart1"/>
    <dgm:cxn modelId="{12A99D33-A8D8-4D76-B952-12D599379EF0}" type="presOf" srcId="{E196FA89-F397-41EA-8733-7837F0BEF920}" destId="{116EC007-3803-423C-8E5A-FC6126313C73}" srcOrd="1" destOrd="0" presId="urn:microsoft.com/office/officeart/2005/8/layout/orgChart1"/>
    <dgm:cxn modelId="{93442436-E211-43AB-99B6-D99028C206B5}" srcId="{B6BE8A47-51BD-424A-AF0C-F989C914CA17}" destId="{2389FFBB-870D-42BF-9913-36DC116E694E}" srcOrd="3" destOrd="0" parTransId="{D7C1CFB5-03A8-4D5D-8E65-B5B5AC8E6B5C}" sibTransId="{8B5A0CFF-7656-4123-8A0D-2594BC587149}"/>
    <dgm:cxn modelId="{0DB8B937-09D8-42CA-9868-90248D717BBA}" type="presOf" srcId="{D7C1CFB5-03A8-4D5D-8E65-B5B5AC8E6B5C}" destId="{E660D807-70E0-4D1D-BA87-FC831FBDD7B3}" srcOrd="0" destOrd="0" presId="urn:microsoft.com/office/officeart/2005/8/layout/orgChart1"/>
    <dgm:cxn modelId="{67AF8238-1AEF-4313-83DE-B7CE75342890}" type="presOf" srcId="{02195CB7-F604-4C32-8511-8463D7073FE1}" destId="{9966EC83-1069-4967-84F6-BC550B7507C4}" srcOrd="0" destOrd="0" presId="urn:microsoft.com/office/officeart/2005/8/layout/orgChart1"/>
    <dgm:cxn modelId="{781AEF3B-BD8B-4FF1-AF2B-C69C337CEE76}" type="presOf" srcId="{CA16AC2C-EE98-4FED-A3DB-7D1E98CAD505}" destId="{7227C605-2F49-4033-8FBA-A56F46E859D5}" srcOrd="0" destOrd="0" presId="urn:microsoft.com/office/officeart/2005/8/layout/orgChart1"/>
    <dgm:cxn modelId="{02A5E33F-D340-4C0F-88D5-953F979D290D}" type="presOf" srcId="{B6BE8A47-51BD-424A-AF0C-F989C914CA17}" destId="{FD463CE2-0CA6-4A72-B4BB-7120BF0FF671}" srcOrd="1" destOrd="0" presId="urn:microsoft.com/office/officeart/2005/8/layout/orgChart1"/>
    <dgm:cxn modelId="{77934843-B12A-439A-A92E-E3E2628360DF}" type="presOf" srcId="{D6265E8F-F5F3-419D-A0C4-7401A81E0B01}" destId="{E7D5CD55-8A41-4CFA-A84E-F1F66325433C}" srcOrd="0" destOrd="0" presId="urn:microsoft.com/office/officeart/2005/8/layout/orgChart1"/>
    <dgm:cxn modelId="{46643F65-53A7-4414-889F-81A77E541B5C}" type="presOf" srcId="{236AD5CD-C004-420A-B29B-7D5FCF9B0A37}" destId="{397F9417-AFA4-4241-9ACC-DF0688CC445A}" srcOrd="0" destOrd="0" presId="urn:microsoft.com/office/officeart/2005/8/layout/orgChart1"/>
    <dgm:cxn modelId="{5545E56A-5E73-40F1-B1E9-EB99C88358D7}" type="presOf" srcId="{02195CB7-F604-4C32-8511-8463D7073FE1}" destId="{D2075460-785E-412E-8EE5-591AF2933D61}" srcOrd="1" destOrd="0" presId="urn:microsoft.com/office/officeart/2005/8/layout/orgChart1"/>
    <dgm:cxn modelId="{15B4006C-33CD-4B45-AED3-64400D5C2E2F}" type="presOf" srcId="{6609349F-09D8-4A3D-8BFD-4AA1A1F66B27}" destId="{F35F4B22-0B6A-4F54-B427-E0CF2ADC8F53}" srcOrd="0" destOrd="0" presId="urn:microsoft.com/office/officeart/2005/8/layout/orgChart1"/>
    <dgm:cxn modelId="{9F9A3F71-3761-4FDF-926B-DD58889CABA1}" type="presOf" srcId="{B9962332-942A-4787-9719-6BDA2DCF56DC}" destId="{6D79CD60-9730-41DA-8E8A-42F942547A8D}" srcOrd="0" destOrd="0" presId="urn:microsoft.com/office/officeart/2005/8/layout/orgChart1"/>
    <dgm:cxn modelId="{CF079557-7739-44EB-90EB-750E179FD00E}" type="presOf" srcId="{E196FA89-F397-41EA-8733-7837F0BEF920}" destId="{516ED089-ADD5-4CEE-8057-103400FD90DD}" srcOrd="0" destOrd="0" presId="urn:microsoft.com/office/officeart/2005/8/layout/orgChart1"/>
    <dgm:cxn modelId="{D9CFDD77-C465-4BDA-8EE2-5D05BB0D88BD}" type="presOf" srcId="{68E500E9-F463-49E3-A568-8091C7365506}" destId="{1944CFAF-F392-4161-8AE7-4E13C8899A39}" srcOrd="1" destOrd="0" presId="urn:microsoft.com/office/officeart/2005/8/layout/orgChart1"/>
    <dgm:cxn modelId="{AB6AAA79-FB85-46AC-8E85-0E0B658E90AC}" type="presOf" srcId="{2FA50CD5-6A3B-4220-BFFE-49457F16AD58}" destId="{9B28B83A-E644-490A-BE4E-A0B2B86FA7CD}" srcOrd="0" destOrd="0" presId="urn:microsoft.com/office/officeart/2005/8/layout/orgChart1"/>
    <dgm:cxn modelId="{6002DA7D-5B1B-46D2-9614-8DB8BABEA34E}" type="presOf" srcId="{49043632-16D6-4DC7-AA1D-D99331226EF6}" destId="{74BA0EC5-443A-4784-A915-D971BACE479D}" srcOrd="0" destOrd="0" presId="urn:microsoft.com/office/officeart/2005/8/layout/orgChart1"/>
    <dgm:cxn modelId="{DB94A67F-DC2C-4AA0-B1B1-93723C5DC6FC}" type="presOf" srcId="{B6BE8A47-51BD-424A-AF0C-F989C914CA17}" destId="{7366994E-9E4B-4BD2-ADE7-3F65DA93689F}" srcOrd="0" destOrd="0" presId="urn:microsoft.com/office/officeart/2005/8/layout/orgChart1"/>
    <dgm:cxn modelId="{58715881-691C-494F-B64F-7D5282F8687A}" type="presOf" srcId="{9E696A8A-EB7E-41AE-842A-25B8F9C4BE7B}" destId="{6EAC17C2-6FE3-4E09-9554-9803041D2D44}" srcOrd="0" destOrd="0" presId="urn:microsoft.com/office/officeart/2005/8/layout/orgChart1"/>
    <dgm:cxn modelId="{7B639D82-190B-4404-81D3-0FF7FF7FAA21}" type="presOf" srcId="{2389FFBB-870D-42BF-9913-36DC116E694E}" destId="{50E2A3A3-82DD-46AF-BF80-BE8391FA645E}" srcOrd="0" destOrd="0" presId="urn:microsoft.com/office/officeart/2005/8/layout/orgChart1"/>
    <dgm:cxn modelId="{54066284-4F5A-4C0B-BF3A-57D11719CB71}" type="presOf" srcId="{AF21B11E-40FA-4BBE-8425-491F41209DF2}" destId="{7E18375E-BF19-4F33-B31F-FB6E9D33CAC7}" srcOrd="1" destOrd="0" presId="urn:microsoft.com/office/officeart/2005/8/layout/orgChart1"/>
    <dgm:cxn modelId="{4727AA85-AA02-4036-A3CD-5A370D137A3E}" srcId="{ED1AACBD-1220-4D81-933E-655F6CE852E6}" destId="{B9962332-942A-4787-9719-6BDA2DCF56DC}" srcOrd="2" destOrd="0" parTransId="{64AD667F-A42B-4FA8-82ED-667817BDEEBC}" sibTransId="{440CACFF-8366-4579-B8D7-030BD1F15052}"/>
    <dgm:cxn modelId="{C55CD785-F02C-450F-AB62-444FB42788D7}" srcId="{ED1AACBD-1220-4D81-933E-655F6CE852E6}" destId="{2FA50CD5-6A3B-4220-BFFE-49457F16AD58}" srcOrd="1" destOrd="0" parTransId="{24DBFA40-CDB9-45BF-B2AB-50919F4E670B}" sibTransId="{3715CE7E-638A-407D-BD37-B882503A3BC5}"/>
    <dgm:cxn modelId="{FF7CFC89-B396-4980-BF2F-41C5B9E04C37}" type="presOf" srcId="{CEC49E3B-E737-4326-B66C-3E231BD0423F}" destId="{221226A0-9B33-493D-8585-89B50FE94C09}" srcOrd="1" destOrd="0" presId="urn:microsoft.com/office/officeart/2005/8/layout/orgChart1"/>
    <dgm:cxn modelId="{9EDB7E91-3C60-4040-A537-17651AC17199}" srcId="{02195CB7-F604-4C32-8511-8463D7073FE1}" destId="{68E500E9-F463-49E3-A568-8091C7365506}" srcOrd="1" destOrd="0" parTransId="{67553D28-CB60-4210-B1B9-37089ECED1B2}" sibTransId="{39B4856C-7D76-49F9-BFC5-6E021D6A0F7E}"/>
    <dgm:cxn modelId="{049BF39E-3113-4534-BD0C-B5384D187CAB}" srcId="{2FA50CD5-6A3B-4220-BFFE-49457F16AD58}" destId="{B6BE8A47-51BD-424A-AF0C-F989C914CA17}" srcOrd="0" destOrd="0" parTransId="{B2B05D1F-B64A-427A-A785-CD02C5E0B205}" sibTransId="{DB158158-FC6B-4E14-97BE-BE000B56A410}"/>
    <dgm:cxn modelId="{8170BFA4-1191-43B8-9E1B-3F989AD9CFD0}" type="presOf" srcId="{1F8EFB46-AAD4-469D-A58F-FB30E05C1241}" destId="{600302AC-621A-4005-BE22-857864061287}" srcOrd="0" destOrd="0" presId="urn:microsoft.com/office/officeart/2005/8/layout/orgChart1"/>
    <dgm:cxn modelId="{939EF5A4-95BC-4FC6-8E28-FFAF21A100BF}" type="presOf" srcId="{837ED60E-B5EF-4A3E-9811-1AC64959C395}" destId="{3DF0ABA6-8DFA-41CB-AE3D-C70CF550D659}" srcOrd="1" destOrd="0" presId="urn:microsoft.com/office/officeart/2005/8/layout/orgChart1"/>
    <dgm:cxn modelId="{BCD1C9A9-4AC8-4802-9A4A-306B36B25006}" srcId="{2FA50CD5-6A3B-4220-BFFE-49457F16AD58}" destId="{E196FA89-F397-41EA-8733-7837F0BEF920}" srcOrd="1" destOrd="0" parTransId="{6609349F-09D8-4A3D-8BFD-4AA1A1F66B27}" sibTransId="{1FDA08E3-EEEA-404F-8ECF-EBFB6A14B43A}"/>
    <dgm:cxn modelId="{71BD6CAC-02A8-4E0A-BDF2-DFFCC73C8498}" srcId="{B6BE8A47-51BD-424A-AF0C-F989C914CA17}" destId="{AF21B11E-40FA-4BBE-8425-491F41209DF2}" srcOrd="2" destOrd="0" parTransId="{CA16AC2C-EE98-4FED-A3DB-7D1E98CAD505}" sibTransId="{8F1AD127-0D26-4549-9DBC-CBCB832A4A5C}"/>
    <dgm:cxn modelId="{4328ACAC-1800-4881-8F74-9431F4084BC7}" srcId="{02195CB7-F604-4C32-8511-8463D7073FE1}" destId="{CEC49E3B-E737-4326-B66C-3E231BD0423F}" srcOrd="3" destOrd="0" parTransId="{236AD5CD-C004-420A-B29B-7D5FCF9B0A37}" sibTransId="{A90F6FCB-291E-4D22-B1AA-5F3395FAE57C}"/>
    <dgm:cxn modelId="{403EC4B1-8B47-42E8-B91A-745F916B4E9E}" type="presOf" srcId="{68E500E9-F463-49E3-A568-8091C7365506}" destId="{546C620A-9E20-464F-A8F0-3FF4B13F3E55}" srcOrd="0" destOrd="0" presId="urn:microsoft.com/office/officeart/2005/8/layout/orgChart1"/>
    <dgm:cxn modelId="{123A97C2-E07E-4D04-84D1-8DB299440B48}" type="presOf" srcId="{2389FFBB-870D-42BF-9913-36DC116E694E}" destId="{FAD0701E-2421-44F2-A276-7384DD551FAF}" srcOrd="1" destOrd="0" presId="urn:microsoft.com/office/officeart/2005/8/layout/orgChart1"/>
    <dgm:cxn modelId="{B6E80EC9-A14C-45C2-8679-57BB9E2F91D0}" type="presOf" srcId="{7EEA1F35-099B-45BD-9D5E-AD91404D9E04}" destId="{A1689F5B-FBB5-473D-8E6B-FB31C593EC47}" srcOrd="0" destOrd="0" presId="urn:microsoft.com/office/officeart/2005/8/layout/orgChart1"/>
    <dgm:cxn modelId="{EBEAA0DB-DCDB-48A9-A7ED-CDB46787148A}" type="presOf" srcId="{D5539455-B4FD-4885-8FBF-B0FEDEBC593A}" destId="{32C8161B-2926-43C7-947B-7E9DE1AC925C}" srcOrd="0" destOrd="0" presId="urn:microsoft.com/office/officeart/2005/8/layout/orgChart1"/>
    <dgm:cxn modelId="{511899DF-7478-4C90-90A6-0818C7ACDB73}" type="presOf" srcId="{D5539455-B4FD-4885-8FBF-B0FEDEBC593A}" destId="{B20C6E1B-73AD-4A30-872A-5D7D0E702873}" srcOrd="1" destOrd="0" presId="urn:microsoft.com/office/officeart/2005/8/layout/orgChart1"/>
    <dgm:cxn modelId="{1CABC1E1-2EAF-4979-90C8-2E41CE141D3D}" type="presOf" srcId="{2FA50CD5-6A3B-4220-BFFE-49457F16AD58}" destId="{65FA50EF-83B5-4AFF-8F90-EF85F58AEC22}" srcOrd="1" destOrd="0" presId="urn:microsoft.com/office/officeart/2005/8/layout/orgChart1"/>
    <dgm:cxn modelId="{52126AE3-E492-47F9-9B8D-22FA05F44A02}" srcId="{02195CB7-F604-4C32-8511-8463D7073FE1}" destId="{8FDFAE91-A312-47CF-9A3C-9FA7D1BA5DB6}" srcOrd="2" destOrd="0" parTransId="{D6265E8F-F5F3-419D-A0C4-7401A81E0B01}" sibTransId="{4F8646D9-CED3-430E-AEED-D6877747470F}"/>
    <dgm:cxn modelId="{5BCEBDE5-EECF-4A8E-BBB4-BA0C89E7FF12}" srcId="{B6BE8A47-51BD-424A-AF0C-F989C914CA17}" destId="{837ED60E-B5EF-4A3E-9811-1AC64959C395}" srcOrd="1" destOrd="0" parTransId="{7EEA1F35-099B-45BD-9D5E-AD91404D9E04}" sibTransId="{F956F274-CCD9-4DC1-9873-28C5598B9CC1}"/>
    <dgm:cxn modelId="{7A9ED6EA-6A52-4777-8B58-0E5076965802}" srcId="{2FA50CD5-6A3B-4220-BFFE-49457F16AD58}" destId="{D5539455-B4FD-4885-8FBF-B0FEDEBC593A}" srcOrd="2" destOrd="0" parTransId="{49043632-16D6-4DC7-AA1D-D99331226EF6}" sibTransId="{9FEC7701-DD6A-4D3B-A139-A09CB8EB822E}"/>
    <dgm:cxn modelId="{D25D3FEB-1C67-4138-B8AC-738318763EE9}" type="presOf" srcId="{837ED60E-B5EF-4A3E-9811-1AC64959C395}" destId="{29C0D8AF-24F9-4649-B43D-97D9CC03F1EB}" srcOrd="0" destOrd="0" presId="urn:microsoft.com/office/officeart/2005/8/layout/orgChart1"/>
    <dgm:cxn modelId="{BCD93AEC-1919-43E5-BABA-FCB7495209DC}" srcId="{02195CB7-F604-4C32-8511-8463D7073FE1}" destId="{546C75F1-A03D-4300-8FAA-BBE8F049734D}" srcOrd="0" destOrd="0" parTransId="{1F8EFB46-AAD4-469D-A58F-FB30E05C1241}" sibTransId="{1D447B5C-B087-41F0-9919-A2F65FBB2F0E}"/>
    <dgm:cxn modelId="{0D5646EC-69A5-4515-A134-90498DC7E3AF}" type="presOf" srcId="{546C75F1-A03D-4300-8FAA-BBE8F049734D}" destId="{96E7F0A8-55B3-4906-95A2-8DB6AEE0D183}" srcOrd="1" destOrd="0" presId="urn:microsoft.com/office/officeart/2005/8/layout/orgChart1"/>
    <dgm:cxn modelId="{FAA451EC-0C11-4710-8DBA-23BFE7CEFF27}" type="presOf" srcId="{AF21B11E-40FA-4BBE-8425-491F41209DF2}" destId="{A8126CF8-F891-4C12-9C69-806B1ECD06F0}" srcOrd="0" destOrd="0" presId="urn:microsoft.com/office/officeart/2005/8/layout/orgChart1"/>
    <dgm:cxn modelId="{690975EF-28AE-492F-B0AC-B306275A632D}" type="presOf" srcId="{546C75F1-A03D-4300-8FAA-BBE8F049734D}" destId="{B803A0DE-40BA-48B2-BDB1-3C81C1383BE2}" srcOrd="0" destOrd="0" presId="urn:microsoft.com/office/officeart/2005/8/layout/orgChart1"/>
    <dgm:cxn modelId="{7B90C6F2-18B5-435B-8ADE-C209978FFD77}" type="presOf" srcId="{CEC49E3B-E737-4326-B66C-3E231BD0423F}" destId="{644A52B9-0454-448E-BEC5-27AC27F8AE23}" srcOrd="0" destOrd="0" presId="urn:microsoft.com/office/officeart/2005/8/layout/orgChart1"/>
    <dgm:cxn modelId="{87872BFC-B564-4971-AC18-7764762AF639}" srcId="{2FA50CD5-6A3B-4220-BFFE-49457F16AD58}" destId="{02195CB7-F604-4C32-8511-8463D7073FE1}" srcOrd="3" destOrd="0" parTransId="{04440162-53B6-4577-891D-77B87D804404}" sibTransId="{F48B8AE3-16E3-4901-8324-A352B55F8BDE}"/>
    <dgm:cxn modelId="{C6D14EFC-AAA4-4B19-B98A-133488D528E4}" type="presOf" srcId="{8FDFAE91-A312-47CF-9A3C-9FA7D1BA5DB6}" destId="{80C5E9F9-F0FF-43E7-8CCF-AD3D718B6536}" srcOrd="0" destOrd="0" presId="urn:microsoft.com/office/officeart/2005/8/layout/orgChart1"/>
    <dgm:cxn modelId="{2C0B91FE-208A-47D6-8C43-9A025DE1C372}" type="presOf" srcId="{ED1AACBD-1220-4D81-933E-655F6CE852E6}" destId="{E2EA09EE-D2AA-49FA-9A25-63D3B7FEB5A3}" srcOrd="0" destOrd="0" presId="urn:microsoft.com/office/officeart/2005/8/layout/orgChart1"/>
    <dgm:cxn modelId="{DF95C800-473C-4C0F-893A-CDB822CC333E}" type="presParOf" srcId="{E2EA09EE-D2AA-49FA-9A25-63D3B7FEB5A3}" destId="{FD5BCF5D-69A0-4A39-BF5A-EF1C2EBD8379}" srcOrd="0" destOrd="0" presId="urn:microsoft.com/office/officeart/2005/8/layout/orgChart1"/>
    <dgm:cxn modelId="{CF599EE3-1961-474E-B419-4E10225BA7BA}" type="presParOf" srcId="{FD5BCF5D-69A0-4A39-BF5A-EF1C2EBD8379}" destId="{C531B2CF-7218-4E69-A3AB-980B10935EBD}" srcOrd="0" destOrd="0" presId="urn:microsoft.com/office/officeart/2005/8/layout/orgChart1"/>
    <dgm:cxn modelId="{2017E7EB-BAC1-4996-9347-2D949A1C8F28}" type="presParOf" srcId="{C531B2CF-7218-4E69-A3AB-980B10935EBD}" destId="{6EAC17C2-6FE3-4E09-9554-9803041D2D44}" srcOrd="0" destOrd="0" presId="urn:microsoft.com/office/officeart/2005/8/layout/orgChart1"/>
    <dgm:cxn modelId="{B765ECF3-87DB-4C3B-BBFB-0B56FFAC1E39}" type="presParOf" srcId="{C531B2CF-7218-4E69-A3AB-980B10935EBD}" destId="{3748538C-12E6-4F61-BD0E-9CBABB71ECF8}" srcOrd="1" destOrd="0" presId="urn:microsoft.com/office/officeart/2005/8/layout/orgChart1"/>
    <dgm:cxn modelId="{A6F911CE-BF2E-4290-AE1C-DB432CF19EEA}" type="presParOf" srcId="{FD5BCF5D-69A0-4A39-BF5A-EF1C2EBD8379}" destId="{4F46F30D-8D3F-4E11-9456-4899A5B00919}" srcOrd="1" destOrd="0" presId="urn:microsoft.com/office/officeart/2005/8/layout/orgChart1"/>
    <dgm:cxn modelId="{6F8E6BBD-223F-4B93-8464-E4CCD4D27FBE}" type="presParOf" srcId="{FD5BCF5D-69A0-4A39-BF5A-EF1C2EBD8379}" destId="{F245A08A-3165-4FF4-A606-34F0F8899603}" srcOrd="2" destOrd="0" presId="urn:microsoft.com/office/officeart/2005/8/layout/orgChart1"/>
    <dgm:cxn modelId="{5FCF13DC-B2A0-4655-BE4D-8976B8E17F47}" type="presParOf" srcId="{E2EA09EE-D2AA-49FA-9A25-63D3B7FEB5A3}" destId="{A9306707-4D5A-4258-8DE4-830806474AAC}" srcOrd="1" destOrd="0" presId="urn:microsoft.com/office/officeart/2005/8/layout/orgChart1"/>
    <dgm:cxn modelId="{9ED055AC-872C-45F5-82D9-44E165054664}" type="presParOf" srcId="{A9306707-4D5A-4258-8DE4-830806474AAC}" destId="{CAED5EB9-FA89-4773-8BC4-835390DFC91A}" srcOrd="0" destOrd="0" presId="urn:microsoft.com/office/officeart/2005/8/layout/orgChart1"/>
    <dgm:cxn modelId="{C4FD60C9-052F-4936-8AAA-2A86A23D403C}" type="presParOf" srcId="{CAED5EB9-FA89-4773-8BC4-835390DFC91A}" destId="{9B28B83A-E644-490A-BE4E-A0B2B86FA7CD}" srcOrd="0" destOrd="0" presId="urn:microsoft.com/office/officeart/2005/8/layout/orgChart1"/>
    <dgm:cxn modelId="{0401C5CB-932E-40C1-9675-5F4E6DBFAEAA}" type="presParOf" srcId="{CAED5EB9-FA89-4773-8BC4-835390DFC91A}" destId="{65FA50EF-83B5-4AFF-8F90-EF85F58AEC22}" srcOrd="1" destOrd="0" presId="urn:microsoft.com/office/officeart/2005/8/layout/orgChart1"/>
    <dgm:cxn modelId="{C6784F7A-252C-4831-BDA6-8C6E921148F1}" type="presParOf" srcId="{A9306707-4D5A-4258-8DE4-830806474AAC}" destId="{0185FA5D-DC35-4C68-89CA-98406B95EA24}" srcOrd="1" destOrd="0" presId="urn:microsoft.com/office/officeart/2005/8/layout/orgChart1"/>
    <dgm:cxn modelId="{3BCDA174-2EC3-4EE5-888B-4612F731AA5B}" type="presParOf" srcId="{0185FA5D-DC35-4C68-89CA-98406B95EA24}" destId="{E34EE04D-C7E9-4605-9002-6B8872FA3BA3}" srcOrd="0" destOrd="0" presId="urn:microsoft.com/office/officeart/2005/8/layout/orgChart1"/>
    <dgm:cxn modelId="{94D63C96-C22F-4D65-842C-7F609BDBF2EF}" type="presParOf" srcId="{0185FA5D-DC35-4C68-89CA-98406B95EA24}" destId="{2DBED646-9EE6-42BD-A25A-E08D7785D91B}" srcOrd="1" destOrd="0" presId="urn:microsoft.com/office/officeart/2005/8/layout/orgChart1"/>
    <dgm:cxn modelId="{25133E47-4D5F-428B-8BA0-7CC4679ECFD8}" type="presParOf" srcId="{2DBED646-9EE6-42BD-A25A-E08D7785D91B}" destId="{78FEF490-8E3D-4554-896E-8A11FD1B0D1A}" srcOrd="0" destOrd="0" presId="urn:microsoft.com/office/officeart/2005/8/layout/orgChart1"/>
    <dgm:cxn modelId="{E5F0A890-C422-4F06-AEFA-5AE7BC8CD1B9}" type="presParOf" srcId="{78FEF490-8E3D-4554-896E-8A11FD1B0D1A}" destId="{7366994E-9E4B-4BD2-ADE7-3F65DA93689F}" srcOrd="0" destOrd="0" presId="urn:microsoft.com/office/officeart/2005/8/layout/orgChart1"/>
    <dgm:cxn modelId="{092BA452-6100-49E6-8379-36F546A76A28}" type="presParOf" srcId="{78FEF490-8E3D-4554-896E-8A11FD1B0D1A}" destId="{FD463CE2-0CA6-4A72-B4BB-7120BF0FF671}" srcOrd="1" destOrd="0" presId="urn:microsoft.com/office/officeart/2005/8/layout/orgChart1"/>
    <dgm:cxn modelId="{5BA47A09-B0F0-4E68-8249-6E465A0ECC4A}" type="presParOf" srcId="{2DBED646-9EE6-42BD-A25A-E08D7785D91B}" destId="{3B7C0416-855B-4636-805A-B45E6315A4D7}" srcOrd="1" destOrd="0" presId="urn:microsoft.com/office/officeart/2005/8/layout/orgChart1"/>
    <dgm:cxn modelId="{B1771DD5-B465-489C-804F-A74B91B1633B}" type="presParOf" srcId="{3B7C0416-855B-4636-805A-B45E6315A4D7}" destId="{63B4C1AC-4172-428F-B46D-E038794642BA}" srcOrd="0" destOrd="0" presId="urn:microsoft.com/office/officeart/2005/8/layout/orgChart1"/>
    <dgm:cxn modelId="{7FB02C78-99F7-4D8D-A9A7-C4E1563FBC6D}" type="presParOf" srcId="{3B7C0416-855B-4636-805A-B45E6315A4D7}" destId="{418FF296-A333-4049-A925-00B9AAA8FB08}" srcOrd="1" destOrd="0" presId="urn:microsoft.com/office/officeart/2005/8/layout/orgChart1"/>
    <dgm:cxn modelId="{FC234F6E-4862-493C-B1F0-5D7C82BE46C7}" type="presParOf" srcId="{418FF296-A333-4049-A925-00B9AAA8FB08}" destId="{86592AF7-C10A-4A06-997E-F7E72E87A3D4}" srcOrd="0" destOrd="0" presId="urn:microsoft.com/office/officeart/2005/8/layout/orgChart1"/>
    <dgm:cxn modelId="{AC03AF38-6885-4707-AEF7-8986944D882B}" type="presParOf" srcId="{86592AF7-C10A-4A06-997E-F7E72E87A3D4}" destId="{13BD7382-D460-4002-81F3-F2E0C21B42AB}" srcOrd="0" destOrd="0" presId="urn:microsoft.com/office/officeart/2005/8/layout/orgChart1"/>
    <dgm:cxn modelId="{4E47459B-0257-46A1-B77F-3F3523DBEF7A}" type="presParOf" srcId="{86592AF7-C10A-4A06-997E-F7E72E87A3D4}" destId="{4EA0485F-B60A-4431-8F92-01D8CF48AE52}" srcOrd="1" destOrd="0" presId="urn:microsoft.com/office/officeart/2005/8/layout/orgChart1"/>
    <dgm:cxn modelId="{BFD21B95-70BB-4EA9-A5BC-E4AD3FCE8C3D}" type="presParOf" srcId="{418FF296-A333-4049-A925-00B9AAA8FB08}" destId="{C2FB0A76-CDD8-4D51-9938-51A05636DD04}" srcOrd="1" destOrd="0" presId="urn:microsoft.com/office/officeart/2005/8/layout/orgChart1"/>
    <dgm:cxn modelId="{D9BE8B53-A8D0-4B1C-87BE-D65B442216BA}" type="presParOf" srcId="{418FF296-A333-4049-A925-00B9AAA8FB08}" destId="{675E4F5E-A67C-47DB-B525-45C25BA569F2}" srcOrd="2" destOrd="0" presId="urn:microsoft.com/office/officeart/2005/8/layout/orgChart1"/>
    <dgm:cxn modelId="{888E66B6-BF25-4E62-A6CA-A6AAD91D794B}" type="presParOf" srcId="{3B7C0416-855B-4636-805A-B45E6315A4D7}" destId="{A1689F5B-FBB5-473D-8E6B-FB31C593EC47}" srcOrd="2" destOrd="0" presId="urn:microsoft.com/office/officeart/2005/8/layout/orgChart1"/>
    <dgm:cxn modelId="{F6CD1990-F41F-47A1-8E1A-69195373F3E1}" type="presParOf" srcId="{3B7C0416-855B-4636-805A-B45E6315A4D7}" destId="{BD59DDA6-70A7-4EE0-985A-17FA19CE856D}" srcOrd="3" destOrd="0" presId="urn:microsoft.com/office/officeart/2005/8/layout/orgChart1"/>
    <dgm:cxn modelId="{2AA50598-6F67-464E-A824-56882360C55B}" type="presParOf" srcId="{BD59DDA6-70A7-4EE0-985A-17FA19CE856D}" destId="{3E127A22-EBD0-4A7E-BC1B-CAC5D2C4DB97}" srcOrd="0" destOrd="0" presId="urn:microsoft.com/office/officeart/2005/8/layout/orgChart1"/>
    <dgm:cxn modelId="{EBEF4570-EBFA-45B8-B2D9-DFEEA0E6DC1E}" type="presParOf" srcId="{3E127A22-EBD0-4A7E-BC1B-CAC5D2C4DB97}" destId="{29C0D8AF-24F9-4649-B43D-97D9CC03F1EB}" srcOrd="0" destOrd="0" presId="urn:microsoft.com/office/officeart/2005/8/layout/orgChart1"/>
    <dgm:cxn modelId="{BDDBFAD5-A7D1-4C5A-AFA5-2A6AFA720933}" type="presParOf" srcId="{3E127A22-EBD0-4A7E-BC1B-CAC5D2C4DB97}" destId="{3DF0ABA6-8DFA-41CB-AE3D-C70CF550D659}" srcOrd="1" destOrd="0" presId="urn:microsoft.com/office/officeart/2005/8/layout/orgChart1"/>
    <dgm:cxn modelId="{104C91E3-48EE-486E-8699-C28FD66E24B7}" type="presParOf" srcId="{BD59DDA6-70A7-4EE0-985A-17FA19CE856D}" destId="{28D6C51F-4059-4792-97B9-220A8A71BD7B}" srcOrd="1" destOrd="0" presId="urn:microsoft.com/office/officeart/2005/8/layout/orgChart1"/>
    <dgm:cxn modelId="{A4906C92-DC20-4025-9679-F8EAD83C8EA1}" type="presParOf" srcId="{BD59DDA6-70A7-4EE0-985A-17FA19CE856D}" destId="{BD06D18A-9BFC-4BDC-B62A-C3B83B446201}" srcOrd="2" destOrd="0" presId="urn:microsoft.com/office/officeart/2005/8/layout/orgChart1"/>
    <dgm:cxn modelId="{7B9A0A44-690D-4E21-B3B5-3684EF343E1D}" type="presParOf" srcId="{3B7C0416-855B-4636-805A-B45E6315A4D7}" destId="{7227C605-2F49-4033-8FBA-A56F46E859D5}" srcOrd="4" destOrd="0" presId="urn:microsoft.com/office/officeart/2005/8/layout/orgChart1"/>
    <dgm:cxn modelId="{BB9B6CCB-E9E3-4F78-B6E8-9BCA4C758E06}" type="presParOf" srcId="{3B7C0416-855B-4636-805A-B45E6315A4D7}" destId="{22ED7244-E6AD-45C4-B165-392D8EB47ABF}" srcOrd="5" destOrd="0" presId="urn:microsoft.com/office/officeart/2005/8/layout/orgChart1"/>
    <dgm:cxn modelId="{B3A66AEA-C2EB-4AF9-A130-83DFD3FB9F7A}" type="presParOf" srcId="{22ED7244-E6AD-45C4-B165-392D8EB47ABF}" destId="{D370DF86-CCE9-4058-B1E4-50193283D311}" srcOrd="0" destOrd="0" presId="urn:microsoft.com/office/officeart/2005/8/layout/orgChart1"/>
    <dgm:cxn modelId="{4112686C-FA56-41F3-A2F6-52A14D02C7E3}" type="presParOf" srcId="{D370DF86-CCE9-4058-B1E4-50193283D311}" destId="{A8126CF8-F891-4C12-9C69-806B1ECD06F0}" srcOrd="0" destOrd="0" presId="urn:microsoft.com/office/officeart/2005/8/layout/orgChart1"/>
    <dgm:cxn modelId="{1918D852-C35A-4A2B-BD6D-FF324D444BCD}" type="presParOf" srcId="{D370DF86-CCE9-4058-B1E4-50193283D311}" destId="{7E18375E-BF19-4F33-B31F-FB6E9D33CAC7}" srcOrd="1" destOrd="0" presId="urn:microsoft.com/office/officeart/2005/8/layout/orgChart1"/>
    <dgm:cxn modelId="{AD44DA8E-2B64-425C-B504-137887DC1734}" type="presParOf" srcId="{22ED7244-E6AD-45C4-B165-392D8EB47ABF}" destId="{175CBC86-95BD-4EBD-B567-880AA92DC4D8}" srcOrd="1" destOrd="0" presId="urn:microsoft.com/office/officeart/2005/8/layout/orgChart1"/>
    <dgm:cxn modelId="{997310FA-35EB-4DAD-9CE5-39B9E0D01782}" type="presParOf" srcId="{22ED7244-E6AD-45C4-B165-392D8EB47ABF}" destId="{E637C697-5AA3-44E4-BB7D-3676977A1EA9}" srcOrd="2" destOrd="0" presId="urn:microsoft.com/office/officeart/2005/8/layout/orgChart1"/>
    <dgm:cxn modelId="{47BAD5A3-9E7C-401B-A932-C2E14206AD8F}" type="presParOf" srcId="{3B7C0416-855B-4636-805A-B45E6315A4D7}" destId="{E660D807-70E0-4D1D-BA87-FC831FBDD7B3}" srcOrd="6" destOrd="0" presId="urn:microsoft.com/office/officeart/2005/8/layout/orgChart1"/>
    <dgm:cxn modelId="{403339E1-4102-43E2-A3DC-3D774C578C2B}" type="presParOf" srcId="{3B7C0416-855B-4636-805A-B45E6315A4D7}" destId="{BEDCFC93-978F-46AD-B07C-D381D8293694}" srcOrd="7" destOrd="0" presId="urn:microsoft.com/office/officeart/2005/8/layout/orgChart1"/>
    <dgm:cxn modelId="{CF3B2B94-1D87-4312-BE18-139D4F029588}" type="presParOf" srcId="{BEDCFC93-978F-46AD-B07C-D381D8293694}" destId="{EF303BF2-5E0E-4BCF-B1A3-EFD49AFDA6D2}" srcOrd="0" destOrd="0" presId="urn:microsoft.com/office/officeart/2005/8/layout/orgChart1"/>
    <dgm:cxn modelId="{AC741D77-A68F-4914-84F5-5FCF0EBE0615}" type="presParOf" srcId="{EF303BF2-5E0E-4BCF-B1A3-EFD49AFDA6D2}" destId="{50E2A3A3-82DD-46AF-BF80-BE8391FA645E}" srcOrd="0" destOrd="0" presId="urn:microsoft.com/office/officeart/2005/8/layout/orgChart1"/>
    <dgm:cxn modelId="{BBFFC025-7BDE-4612-871D-5BE2BB023E48}" type="presParOf" srcId="{EF303BF2-5E0E-4BCF-B1A3-EFD49AFDA6D2}" destId="{FAD0701E-2421-44F2-A276-7384DD551FAF}" srcOrd="1" destOrd="0" presId="urn:microsoft.com/office/officeart/2005/8/layout/orgChart1"/>
    <dgm:cxn modelId="{4D217FE6-6292-4204-868D-F9614727DB63}" type="presParOf" srcId="{BEDCFC93-978F-46AD-B07C-D381D8293694}" destId="{E1EB22CC-F6E2-4A55-95B2-2CC86F4E900C}" srcOrd="1" destOrd="0" presId="urn:microsoft.com/office/officeart/2005/8/layout/orgChart1"/>
    <dgm:cxn modelId="{E57DEE63-52E5-4AF1-A8D2-BA1CDD2B3C1F}" type="presParOf" srcId="{BEDCFC93-978F-46AD-B07C-D381D8293694}" destId="{0D864964-0E6E-4B5B-82C1-4CD63220CED0}" srcOrd="2" destOrd="0" presId="urn:microsoft.com/office/officeart/2005/8/layout/orgChart1"/>
    <dgm:cxn modelId="{922C45C7-0444-4835-9EC3-11A9159ACCF6}" type="presParOf" srcId="{2DBED646-9EE6-42BD-A25A-E08D7785D91B}" destId="{C8B3D70B-7346-44FC-A22B-396EE2ABC2FD}" srcOrd="2" destOrd="0" presId="urn:microsoft.com/office/officeart/2005/8/layout/orgChart1"/>
    <dgm:cxn modelId="{654DF202-2CEC-4215-990D-8277EFB6D189}" type="presParOf" srcId="{0185FA5D-DC35-4C68-89CA-98406B95EA24}" destId="{F35F4B22-0B6A-4F54-B427-E0CF2ADC8F53}" srcOrd="2" destOrd="0" presId="urn:microsoft.com/office/officeart/2005/8/layout/orgChart1"/>
    <dgm:cxn modelId="{1E61ED8A-45D6-4A93-87BC-C934D7213106}" type="presParOf" srcId="{0185FA5D-DC35-4C68-89CA-98406B95EA24}" destId="{F2FBF04A-80EA-4A89-851A-F47719A9B327}" srcOrd="3" destOrd="0" presId="urn:microsoft.com/office/officeart/2005/8/layout/orgChart1"/>
    <dgm:cxn modelId="{D552BC8C-A3FA-4170-BAE1-2F5C5540A48C}" type="presParOf" srcId="{F2FBF04A-80EA-4A89-851A-F47719A9B327}" destId="{C0EB7FEE-2D26-4AD9-8F22-9D8DAAF41C0D}" srcOrd="0" destOrd="0" presId="urn:microsoft.com/office/officeart/2005/8/layout/orgChart1"/>
    <dgm:cxn modelId="{21537DCA-EDB4-418E-820C-A8AA9FC8BFBD}" type="presParOf" srcId="{C0EB7FEE-2D26-4AD9-8F22-9D8DAAF41C0D}" destId="{516ED089-ADD5-4CEE-8057-103400FD90DD}" srcOrd="0" destOrd="0" presId="urn:microsoft.com/office/officeart/2005/8/layout/orgChart1"/>
    <dgm:cxn modelId="{F0712010-51C5-48DE-872E-B01B9EB5ACDB}" type="presParOf" srcId="{C0EB7FEE-2D26-4AD9-8F22-9D8DAAF41C0D}" destId="{116EC007-3803-423C-8E5A-FC6126313C73}" srcOrd="1" destOrd="0" presId="urn:microsoft.com/office/officeart/2005/8/layout/orgChart1"/>
    <dgm:cxn modelId="{21349382-E534-465C-B65B-2BF43108CA2E}" type="presParOf" srcId="{F2FBF04A-80EA-4A89-851A-F47719A9B327}" destId="{02D86270-746E-4C69-8562-76438A17A108}" srcOrd="1" destOrd="0" presId="urn:microsoft.com/office/officeart/2005/8/layout/orgChart1"/>
    <dgm:cxn modelId="{7E38DB40-8B4C-4D3B-A99B-F7D9E16C60A4}" type="presParOf" srcId="{F2FBF04A-80EA-4A89-851A-F47719A9B327}" destId="{31D84285-DDFB-407E-A598-40ADBD194E60}" srcOrd="2" destOrd="0" presId="urn:microsoft.com/office/officeart/2005/8/layout/orgChart1"/>
    <dgm:cxn modelId="{6FF69BE4-B304-404A-A37D-8A25E02A0CBA}" type="presParOf" srcId="{0185FA5D-DC35-4C68-89CA-98406B95EA24}" destId="{74BA0EC5-443A-4784-A915-D971BACE479D}" srcOrd="4" destOrd="0" presId="urn:microsoft.com/office/officeart/2005/8/layout/orgChart1"/>
    <dgm:cxn modelId="{70247B2E-C939-4A59-B5E1-3A9A583DE6A5}" type="presParOf" srcId="{0185FA5D-DC35-4C68-89CA-98406B95EA24}" destId="{41356D58-E21F-47F2-BE5F-1102A4C0C18A}" srcOrd="5" destOrd="0" presId="urn:microsoft.com/office/officeart/2005/8/layout/orgChart1"/>
    <dgm:cxn modelId="{CA1D4B85-4431-4DFA-ADB8-A43354C7B71C}" type="presParOf" srcId="{41356D58-E21F-47F2-BE5F-1102A4C0C18A}" destId="{410A5858-15CE-4B26-8FA2-558F58056E40}" srcOrd="0" destOrd="0" presId="urn:microsoft.com/office/officeart/2005/8/layout/orgChart1"/>
    <dgm:cxn modelId="{7BDDE9DD-DA72-4F51-902F-3F02C5B76802}" type="presParOf" srcId="{410A5858-15CE-4B26-8FA2-558F58056E40}" destId="{32C8161B-2926-43C7-947B-7E9DE1AC925C}" srcOrd="0" destOrd="0" presId="urn:microsoft.com/office/officeart/2005/8/layout/orgChart1"/>
    <dgm:cxn modelId="{9BBFC43F-7036-4574-BFE5-0DE091947BEB}" type="presParOf" srcId="{410A5858-15CE-4B26-8FA2-558F58056E40}" destId="{B20C6E1B-73AD-4A30-872A-5D7D0E702873}" srcOrd="1" destOrd="0" presId="urn:microsoft.com/office/officeart/2005/8/layout/orgChart1"/>
    <dgm:cxn modelId="{9BC930DC-6413-4781-B8A6-DD2251E78011}" type="presParOf" srcId="{41356D58-E21F-47F2-BE5F-1102A4C0C18A}" destId="{1CA84E65-9B72-485B-AD1B-67CCD07CEC3C}" srcOrd="1" destOrd="0" presId="urn:microsoft.com/office/officeart/2005/8/layout/orgChart1"/>
    <dgm:cxn modelId="{AA418497-316A-42A7-B269-B5DFA07FCC16}" type="presParOf" srcId="{41356D58-E21F-47F2-BE5F-1102A4C0C18A}" destId="{1A82CE30-C0EC-42FF-9172-0E0AF8DFBDF4}" srcOrd="2" destOrd="0" presId="urn:microsoft.com/office/officeart/2005/8/layout/orgChart1"/>
    <dgm:cxn modelId="{4E80F1D1-9266-405B-89A9-1EB0D15E7E69}" type="presParOf" srcId="{0185FA5D-DC35-4C68-89CA-98406B95EA24}" destId="{7EB0514B-5A02-429E-9CB7-61F002AB0C53}" srcOrd="6" destOrd="0" presId="urn:microsoft.com/office/officeart/2005/8/layout/orgChart1"/>
    <dgm:cxn modelId="{BB63B4FF-D61C-4C5C-8B1F-A956DEFF74D1}" type="presParOf" srcId="{0185FA5D-DC35-4C68-89CA-98406B95EA24}" destId="{F3E02C15-78A7-4E3B-BDFD-0926D0A3621E}" srcOrd="7" destOrd="0" presId="urn:microsoft.com/office/officeart/2005/8/layout/orgChart1"/>
    <dgm:cxn modelId="{751DA280-EF36-4CC6-9CE0-E3A167143BEF}" type="presParOf" srcId="{F3E02C15-78A7-4E3B-BDFD-0926D0A3621E}" destId="{A88D6431-9730-4128-BF6A-16A9FEDD9763}" srcOrd="0" destOrd="0" presId="urn:microsoft.com/office/officeart/2005/8/layout/orgChart1"/>
    <dgm:cxn modelId="{3039DD47-9692-485C-AAD1-09771BBBC6CF}" type="presParOf" srcId="{A88D6431-9730-4128-BF6A-16A9FEDD9763}" destId="{9966EC83-1069-4967-84F6-BC550B7507C4}" srcOrd="0" destOrd="0" presId="urn:microsoft.com/office/officeart/2005/8/layout/orgChart1"/>
    <dgm:cxn modelId="{9FCEC0C8-BEF3-489B-A991-9DB1CEF6E444}" type="presParOf" srcId="{A88D6431-9730-4128-BF6A-16A9FEDD9763}" destId="{D2075460-785E-412E-8EE5-591AF2933D61}" srcOrd="1" destOrd="0" presId="urn:microsoft.com/office/officeart/2005/8/layout/orgChart1"/>
    <dgm:cxn modelId="{AF5AAE6C-5E27-4B6D-A04B-074ECF8838F2}" type="presParOf" srcId="{F3E02C15-78A7-4E3B-BDFD-0926D0A3621E}" destId="{97B6EB23-E07D-408D-BCB1-243B0E097A08}" srcOrd="1" destOrd="0" presId="urn:microsoft.com/office/officeart/2005/8/layout/orgChart1"/>
    <dgm:cxn modelId="{86F679C4-686F-4E14-8602-BB8BE1ACF2C5}" type="presParOf" srcId="{97B6EB23-E07D-408D-BCB1-243B0E097A08}" destId="{600302AC-621A-4005-BE22-857864061287}" srcOrd="0" destOrd="0" presId="urn:microsoft.com/office/officeart/2005/8/layout/orgChart1"/>
    <dgm:cxn modelId="{5F46D426-E31F-4825-B056-1715DD329118}" type="presParOf" srcId="{97B6EB23-E07D-408D-BCB1-243B0E097A08}" destId="{E26E0EF8-F50C-4B39-92E5-5BD6E6E6731A}" srcOrd="1" destOrd="0" presId="urn:microsoft.com/office/officeart/2005/8/layout/orgChart1"/>
    <dgm:cxn modelId="{38336B99-E438-420F-8AA2-BCBF6F579D9B}" type="presParOf" srcId="{E26E0EF8-F50C-4B39-92E5-5BD6E6E6731A}" destId="{3FE7F084-0586-4DA6-96E6-CBED8549E017}" srcOrd="0" destOrd="0" presId="urn:microsoft.com/office/officeart/2005/8/layout/orgChart1"/>
    <dgm:cxn modelId="{A2D8373B-329A-4DCA-BE8D-3D82E28CA7A2}" type="presParOf" srcId="{3FE7F084-0586-4DA6-96E6-CBED8549E017}" destId="{B803A0DE-40BA-48B2-BDB1-3C81C1383BE2}" srcOrd="0" destOrd="0" presId="urn:microsoft.com/office/officeart/2005/8/layout/orgChart1"/>
    <dgm:cxn modelId="{0C780FDD-4A53-4468-8FBA-2200F4792735}" type="presParOf" srcId="{3FE7F084-0586-4DA6-96E6-CBED8549E017}" destId="{96E7F0A8-55B3-4906-95A2-8DB6AEE0D183}" srcOrd="1" destOrd="0" presId="urn:microsoft.com/office/officeart/2005/8/layout/orgChart1"/>
    <dgm:cxn modelId="{B5D015B6-30D2-49EC-B7D3-A95A6B3E94F8}" type="presParOf" srcId="{E26E0EF8-F50C-4B39-92E5-5BD6E6E6731A}" destId="{DFEAB663-0107-4D29-8993-3BB9651AF4BA}" srcOrd="1" destOrd="0" presId="urn:microsoft.com/office/officeart/2005/8/layout/orgChart1"/>
    <dgm:cxn modelId="{19E3FBA5-3F63-4011-87BA-330F85DB3BF3}" type="presParOf" srcId="{E26E0EF8-F50C-4B39-92E5-5BD6E6E6731A}" destId="{7ACACDB7-CBCF-4FFB-92C8-6EA34D940CB9}" srcOrd="2" destOrd="0" presId="urn:microsoft.com/office/officeart/2005/8/layout/orgChart1"/>
    <dgm:cxn modelId="{D967A936-3F68-4598-9DA0-DDFFD0737336}" type="presParOf" srcId="{97B6EB23-E07D-408D-BCB1-243B0E097A08}" destId="{E8F437F8-0920-45DC-A026-4EDA00F6AA68}" srcOrd="2" destOrd="0" presId="urn:microsoft.com/office/officeart/2005/8/layout/orgChart1"/>
    <dgm:cxn modelId="{89FDF8BC-2BAB-4EED-B90C-0E15292DFB49}" type="presParOf" srcId="{97B6EB23-E07D-408D-BCB1-243B0E097A08}" destId="{04F7FC74-8A00-4346-8D5E-7B5E5947EF87}" srcOrd="3" destOrd="0" presId="urn:microsoft.com/office/officeart/2005/8/layout/orgChart1"/>
    <dgm:cxn modelId="{8CD59ECF-832E-4B3A-9803-C45E480D32BB}" type="presParOf" srcId="{04F7FC74-8A00-4346-8D5E-7B5E5947EF87}" destId="{2554BD11-0609-460B-8C00-40206F51D764}" srcOrd="0" destOrd="0" presId="urn:microsoft.com/office/officeart/2005/8/layout/orgChart1"/>
    <dgm:cxn modelId="{7E63583B-D9AF-41A1-9F36-B082F4307D7B}" type="presParOf" srcId="{2554BD11-0609-460B-8C00-40206F51D764}" destId="{546C620A-9E20-464F-A8F0-3FF4B13F3E55}" srcOrd="0" destOrd="0" presId="urn:microsoft.com/office/officeart/2005/8/layout/orgChart1"/>
    <dgm:cxn modelId="{FBD8947B-37F5-4464-84BD-E8834933EA5C}" type="presParOf" srcId="{2554BD11-0609-460B-8C00-40206F51D764}" destId="{1944CFAF-F392-4161-8AE7-4E13C8899A39}" srcOrd="1" destOrd="0" presId="urn:microsoft.com/office/officeart/2005/8/layout/orgChart1"/>
    <dgm:cxn modelId="{53C4CDC7-6631-4BB9-B9A6-BCCF9B9859B2}" type="presParOf" srcId="{04F7FC74-8A00-4346-8D5E-7B5E5947EF87}" destId="{6BB77C7C-D39D-4D90-96EB-5CD86A99C55F}" srcOrd="1" destOrd="0" presId="urn:microsoft.com/office/officeart/2005/8/layout/orgChart1"/>
    <dgm:cxn modelId="{788DB204-1E5D-4B40-80F4-B6A8C4504858}" type="presParOf" srcId="{04F7FC74-8A00-4346-8D5E-7B5E5947EF87}" destId="{00D37280-F927-4B91-AE75-9D0C8593CB13}" srcOrd="2" destOrd="0" presId="urn:microsoft.com/office/officeart/2005/8/layout/orgChart1"/>
    <dgm:cxn modelId="{5EC5044F-912F-43FB-9BA3-E8DD75D41CD1}" type="presParOf" srcId="{97B6EB23-E07D-408D-BCB1-243B0E097A08}" destId="{E7D5CD55-8A41-4CFA-A84E-F1F66325433C}" srcOrd="4" destOrd="0" presId="urn:microsoft.com/office/officeart/2005/8/layout/orgChart1"/>
    <dgm:cxn modelId="{D3FC1117-71A4-4C5B-A48C-25BF447D467E}" type="presParOf" srcId="{97B6EB23-E07D-408D-BCB1-243B0E097A08}" destId="{C3FCD8A2-CF8F-4F2E-9946-C475D5443AEE}" srcOrd="5" destOrd="0" presId="urn:microsoft.com/office/officeart/2005/8/layout/orgChart1"/>
    <dgm:cxn modelId="{8B3706CB-9C53-4767-B0B6-98382F5E78EF}" type="presParOf" srcId="{C3FCD8A2-CF8F-4F2E-9946-C475D5443AEE}" destId="{84C9C72D-5987-4B62-9F4F-6238C6928CD2}" srcOrd="0" destOrd="0" presId="urn:microsoft.com/office/officeart/2005/8/layout/orgChart1"/>
    <dgm:cxn modelId="{AF8F7522-533E-4676-A1A7-413FCF63EDD8}" type="presParOf" srcId="{84C9C72D-5987-4B62-9F4F-6238C6928CD2}" destId="{80C5E9F9-F0FF-43E7-8CCF-AD3D718B6536}" srcOrd="0" destOrd="0" presId="urn:microsoft.com/office/officeart/2005/8/layout/orgChart1"/>
    <dgm:cxn modelId="{484846B1-CED3-4F8C-B5AA-22B910DC7AF0}" type="presParOf" srcId="{84C9C72D-5987-4B62-9F4F-6238C6928CD2}" destId="{DDA42942-98F5-4662-A01C-CA48C65DF69A}" srcOrd="1" destOrd="0" presId="urn:microsoft.com/office/officeart/2005/8/layout/orgChart1"/>
    <dgm:cxn modelId="{FC0665A6-F7EE-4067-9CF7-FEE733E6DD7E}" type="presParOf" srcId="{C3FCD8A2-CF8F-4F2E-9946-C475D5443AEE}" destId="{53448948-FE96-4CB7-A03A-1418AA3956E4}" srcOrd="1" destOrd="0" presId="urn:microsoft.com/office/officeart/2005/8/layout/orgChart1"/>
    <dgm:cxn modelId="{11E1396B-4B24-454B-B9BE-BF0DA68F88EF}" type="presParOf" srcId="{C3FCD8A2-CF8F-4F2E-9946-C475D5443AEE}" destId="{E39CBAD5-502C-40CA-A613-65284FC44005}" srcOrd="2" destOrd="0" presId="urn:microsoft.com/office/officeart/2005/8/layout/orgChart1"/>
    <dgm:cxn modelId="{8FCC411C-1EC9-4CE0-A29D-1347D71E369B}" type="presParOf" srcId="{97B6EB23-E07D-408D-BCB1-243B0E097A08}" destId="{397F9417-AFA4-4241-9ACC-DF0688CC445A}" srcOrd="6" destOrd="0" presId="urn:microsoft.com/office/officeart/2005/8/layout/orgChart1"/>
    <dgm:cxn modelId="{9DCFFF4E-A65C-4D23-AD33-DA06AE0585C4}" type="presParOf" srcId="{97B6EB23-E07D-408D-BCB1-243B0E097A08}" destId="{2B798D3A-2FB5-4C41-A6DA-BEA4C638E48A}" srcOrd="7" destOrd="0" presId="urn:microsoft.com/office/officeart/2005/8/layout/orgChart1"/>
    <dgm:cxn modelId="{552EB5CC-85AF-41BF-B7D9-3998E7400EDF}" type="presParOf" srcId="{2B798D3A-2FB5-4C41-A6DA-BEA4C638E48A}" destId="{FDA2D105-FB20-4673-82B0-AA74626B8993}" srcOrd="0" destOrd="0" presId="urn:microsoft.com/office/officeart/2005/8/layout/orgChart1"/>
    <dgm:cxn modelId="{12F7DF8C-1D88-4AAA-A59F-F47C5EE659F9}" type="presParOf" srcId="{FDA2D105-FB20-4673-82B0-AA74626B8993}" destId="{644A52B9-0454-448E-BEC5-27AC27F8AE23}" srcOrd="0" destOrd="0" presId="urn:microsoft.com/office/officeart/2005/8/layout/orgChart1"/>
    <dgm:cxn modelId="{14C78778-B569-4F43-A7D3-899DB90366D7}" type="presParOf" srcId="{FDA2D105-FB20-4673-82B0-AA74626B8993}" destId="{221226A0-9B33-493D-8585-89B50FE94C09}" srcOrd="1" destOrd="0" presId="urn:microsoft.com/office/officeart/2005/8/layout/orgChart1"/>
    <dgm:cxn modelId="{DEA209A7-0F7C-4FE1-B4FD-9A2D3F91CDFD}" type="presParOf" srcId="{2B798D3A-2FB5-4C41-A6DA-BEA4C638E48A}" destId="{A3D37554-E94C-44C7-BAE3-F8ABAD9BDCBF}" srcOrd="1" destOrd="0" presId="urn:microsoft.com/office/officeart/2005/8/layout/orgChart1"/>
    <dgm:cxn modelId="{A10F21C3-275E-402C-B982-04F2F105FC12}" type="presParOf" srcId="{2B798D3A-2FB5-4C41-A6DA-BEA4C638E48A}" destId="{63AA8FDA-4CDD-42EB-872C-2A254BAA4CC6}" srcOrd="2" destOrd="0" presId="urn:microsoft.com/office/officeart/2005/8/layout/orgChart1"/>
    <dgm:cxn modelId="{E542571C-CE04-48AF-8B49-6F9D8B2885FE}" type="presParOf" srcId="{F3E02C15-78A7-4E3B-BDFD-0926D0A3621E}" destId="{BB5FE1E1-F4C3-4D73-8E3E-490340BF654D}" srcOrd="2" destOrd="0" presId="urn:microsoft.com/office/officeart/2005/8/layout/orgChart1"/>
    <dgm:cxn modelId="{C2440AB2-49B5-417E-A3B8-705130470CBB}" type="presParOf" srcId="{A9306707-4D5A-4258-8DE4-830806474AAC}" destId="{A56DBF90-3166-4743-B710-41B098DA4EAA}" srcOrd="2" destOrd="0" presId="urn:microsoft.com/office/officeart/2005/8/layout/orgChart1"/>
    <dgm:cxn modelId="{5819221D-0A1A-4932-B1F8-62DE4810284E}" type="presParOf" srcId="{E2EA09EE-D2AA-49FA-9A25-63D3B7FEB5A3}" destId="{A5C46919-85AD-4747-857A-780E05FEF0BA}" srcOrd="2" destOrd="0" presId="urn:microsoft.com/office/officeart/2005/8/layout/orgChart1"/>
    <dgm:cxn modelId="{42E828D7-540E-4B8C-B269-757978970CA8}" type="presParOf" srcId="{A5C46919-85AD-4747-857A-780E05FEF0BA}" destId="{2267C133-44AE-489F-AC4D-125A25ABE0CB}" srcOrd="0" destOrd="0" presId="urn:microsoft.com/office/officeart/2005/8/layout/orgChart1"/>
    <dgm:cxn modelId="{3990DB8B-EDD0-4087-9B3D-517B4A7EEA0E}" type="presParOf" srcId="{2267C133-44AE-489F-AC4D-125A25ABE0CB}" destId="{6D79CD60-9730-41DA-8E8A-42F942547A8D}" srcOrd="0" destOrd="0" presId="urn:microsoft.com/office/officeart/2005/8/layout/orgChart1"/>
    <dgm:cxn modelId="{3381247F-59EF-4CE7-B02A-1F080D504F60}" type="presParOf" srcId="{2267C133-44AE-489F-AC4D-125A25ABE0CB}" destId="{8B6EF15E-A5AF-4D9E-A385-FBD1A2B957F6}" srcOrd="1" destOrd="0" presId="urn:microsoft.com/office/officeart/2005/8/layout/orgChart1"/>
    <dgm:cxn modelId="{157A5F62-BDAC-4AE2-93B6-69C05B10F729}" type="presParOf" srcId="{A5C46919-85AD-4747-857A-780E05FEF0BA}" destId="{73A859C8-86F5-4975-A2E5-FC314262EA80}" srcOrd="1" destOrd="0" presId="urn:microsoft.com/office/officeart/2005/8/layout/orgChart1"/>
    <dgm:cxn modelId="{AEA7CFD3-8607-4AEA-B622-7AEF03B85EA9}" type="presParOf" srcId="{A5C46919-85AD-4747-857A-780E05FEF0BA}" destId="{505846C7-5017-4073-8ED8-CF6C86F62C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ED8B6-EF2E-41B5-93AB-F50506A1572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3DF5F5E-001C-411B-93A4-4C69C775479F}">
      <dgm:prSet phldrT="[Text]" custT="1"/>
      <dgm:spPr>
        <a:solidFill>
          <a:srgbClr val="F0C300"/>
        </a:solidFill>
        <a:ln>
          <a:noFill/>
        </a:ln>
      </dgm:spPr>
      <dgm:t>
        <a:bodyPr/>
        <a:lstStyle/>
        <a:p>
          <a:r>
            <a: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</a:p>
      </dgm:t>
    </dgm:pt>
    <dgm:pt modelId="{0672E94C-C701-496F-BE24-A2D055D43939}" type="parTrans" cxnId="{87CA773B-ED7E-45C6-A055-A02B013CD441}">
      <dgm:prSet/>
      <dgm:spPr/>
      <dgm:t>
        <a:bodyPr/>
        <a:lstStyle/>
        <a:p>
          <a:endParaRPr lang="en-US"/>
        </a:p>
      </dgm:t>
    </dgm:pt>
    <dgm:pt modelId="{ABE4409E-0F3C-4BF1-8087-B2FEEAECDFC4}" type="sibTrans" cxnId="{87CA773B-ED7E-45C6-A055-A02B013CD441}">
      <dgm:prSet/>
      <dgm:spPr/>
      <dgm:t>
        <a:bodyPr/>
        <a:lstStyle/>
        <a:p>
          <a:endParaRPr lang="en-US"/>
        </a:p>
      </dgm:t>
    </dgm:pt>
    <dgm:pt modelId="{F60A5519-78B9-4839-BCE5-DC890534C8DB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CA</a:t>
          </a:r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4 Европа</a:t>
          </a:r>
          <a:r>
            <a:rPr lang="en-US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</a:t>
          </a:r>
          <a:b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ПМД Е. Хадерер</a:t>
          </a:r>
          <a:endParaRPr lang="en-US" sz="2000" b="1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D7BF1F-A1AB-4211-9CC9-B303D7446488}" type="parTrans" cxnId="{DD57ACB6-670B-43D2-BAB9-E4104C10D94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21C6D69-954E-4487-9545-E3D2E9627B4A}" type="sibTrans" cxnId="{DD57ACB6-670B-43D2-BAB9-E4104C10D943}">
      <dgm:prSet/>
      <dgm:spPr/>
      <dgm:t>
        <a:bodyPr/>
        <a:lstStyle/>
        <a:p>
          <a:endParaRPr lang="en-US"/>
        </a:p>
      </dgm:t>
    </dgm:pt>
    <dgm:pt modelId="{8A49232C-8170-4CE0-BAFE-F51943696242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Регионален Лидер</a:t>
          </a:r>
        </a:p>
        <a:p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ПМД Миклош Хорват</a:t>
          </a:r>
          <a:b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ПДУ Нилс Шнекер</a:t>
          </a:r>
          <a:endParaRPr lang="en-US" sz="2000" b="1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EC4FE-C1CF-4F2F-8A7C-18463894C3B7}" type="parTrans" cxnId="{974A45FC-472D-4C9A-B6B7-52244149AAD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CB75848-0DFE-4ADD-9942-A73D31E79A18}" type="sibTrans" cxnId="{974A45FC-472D-4C9A-B6B7-52244149AADB}">
      <dgm:prSet/>
      <dgm:spPr/>
      <dgm:t>
        <a:bodyPr/>
        <a:lstStyle/>
        <a:p>
          <a:endParaRPr lang="en-US"/>
        </a:p>
      </dgm:t>
    </dgm:pt>
    <dgm:pt modelId="{113B74C1-9FA5-44FA-960B-C03811B6721A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Лидери на Дистрикт 130 и Регион България</a:t>
          </a:r>
          <a:endParaRPr lang="en-US" sz="2000" b="1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885D6-4D22-4DA9-BFE4-632D2BBCAD4F}" type="parTrans" cxnId="{0AD31D18-14AA-4830-B1C9-F90059ED7B2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40E773D-8136-4869-80ED-8A8460401EA5}" type="sibTrans" cxnId="{0AD31D18-14AA-4830-B1C9-F90059ED7B24}">
      <dgm:prSet/>
      <dgm:spPr/>
      <dgm:t>
        <a:bodyPr/>
        <a:lstStyle/>
        <a:p>
          <a:endParaRPr lang="en-US"/>
        </a:p>
      </dgm:t>
    </dgm:pt>
    <dgm:pt modelId="{CF4C2B87-D6AD-43A1-A808-7CD69BA4D1A4}" type="pres">
      <dgm:prSet presAssocID="{DD9ED8B6-EF2E-41B5-93AB-F50506A157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68374-134F-4C60-BB56-512B4B696680}" type="pres">
      <dgm:prSet presAssocID="{D3DF5F5E-001C-411B-93A4-4C69C775479F}" presName="root" presStyleCnt="0"/>
      <dgm:spPr/>
    </dgm:pt>
    <dgm:pt modelId="{6E420F96-EDE3-4CC3-9BBD-409F0DEDE290}" type="pres">
      <dgm:prSet presAssocID="{D3DF5F5E-001C-411B-93A4-4C69C775479F}" presName="rootComposite" presStyleCnt="0"/>
      <dgm:spPr/>
    </dgm:pt>
    <dgm:pt modelId="{64447F7F-3981-4523-918E-D78333A3E63B}" type="pres">
      <dgm:prSet presAssocID="{D3DF5F5E-001C-411B-93A4-4C69C775479F}" presName="rootText" presStyleLbl="node1" presStyleIdx="0" presStyleCnt="1" custScaleX="116372"/>
      <dgm:spPr>
        <a:prstGeom prst="rect">
          <a:avLst/>
        </a:prstGeom>
      </dgm:spPr>
    </dgm:pt>
    <dgm:pt modelId="{0B83A0D8-4013-47CE-AE4B-6E433E4E25F8}" type="pres">
      <dgm:prSet presAssocID="{D3DF5F5E-001C-411B-93A4-4C69C775479F}" presName="rootConnector" presStyleLbl="node1" presStyleIdx="0" presStyleCnt="1"/>
      <dgm:spPr/>
    </dgm:pt>
    <dgm:pt modelId="{6068981F-158D-4BD5-BABB-CD9AE2B33834}" type="pres">
      <dgm:prSet presAssocID="{D3DF5F5E-001C-411B-93A4-4C69C775479F}" presName="childShape" presStyleCnt="0"/>
      <dgm:spPr/>
    </dgm:pt>
    <dgm:pt modelId="{BCA9A1BB-5656-4905-8236-E375697E9B49}" type="pres">
      <dgm:prSet presAssocID="{4DD7BF1F-A1AB-4211-9CC9-B303D7446488}" presName="Name13" presStyleLbl="parChTrans1D2" presStyleIdx="0" presStyleCnt="3"/>
      <dgm:spPr/>
    </dgm:pt>
    <dgm:pt modelId="{9BDCD9EF-BF8C-4564-B075-E9F47D87CC23}" type="pres">
      <dgm:prSet presAssocID="{F60A5519-78B9-4839-BCE5-DC890534C8DB}" presName="childText" presStyleLbl="bgAcc1" presStyleIdx="0" presStyleCnt="3" custScaleX="193735" custScaleY="103194" custLinFactNeighborX="839" custLinFactNeighborY="8724">
        <dgm:presLayoutVars>
          <dgm:bulletEnabled val="1"/>
        </dgm:presLayoutVars>
      </dgm:prSet>
      <dgm:spPr>
        <a:prstGeom prst="rect">
          <a:avLst/>
        </a:prstGeom>
      </dgm:spPr>
    </dgm:pt>
    <dgm:pt modelId="{FB2BEF57-6499-40D1-92F2-E8B4141F9746}" type="pres">
      <dgm:prSet presAssocID="{1EDEC4FE-C1CF-4F2F-8A7C-18463894C3B7}" presName="Name13" presStyleLbl="parChTrans1D2" presStyleIdx="1" presStyleCnt="3"/>
      <dgm:spPr/>
    </dgm:pt>
    <dgm:pt modelId="{5E7DE38B-D021-4069-B85D-00E7D5AC564F}" type="pres">
      <dgm:prSet presAssocID="{8A49232C-8170-4CE0-BAFE-F51943696242}" presName="childText" presStyleLbl="bgAcc1" presStyleIdx="1" presStyleCnt="3" custScaleX="196029" custScaleY="132036">
        <dgm:presLayoutVars>
          <dgm:bulletEnabled val="1"/>
        </dgm:presLayoutVars>
      </dgm:prSet>
      <dgm:spPr>
        <a:prstGeom prst="rect">
          <a:avLst/>
        </a:prstGeom>
      </dgm:spPr>
    </dgm:pt>
    <dgm:pt modelId="{6A3AA007-8877-4DAF-ABE2-70BCF9A6A30A}" type="pres">
      <dgm:prSet presAssocID="{745885D6-4D22-4DA9-BFE4-632D2BBCAD4F}" presName="Name13" presStyleLbl="parChTrans1D2" presStyleIdx="2" presStyleCnt="3"/>
      <dgm:spPr/>
    </dgm:pt>
    <dgm:pt modelId="{BAAC6182-D438-4D6D-9E31-68D53E8B4B19}" type="pres">
      <dgm:prSet presAssocID="{113B74C1-9FA5-44FA-960B-C03811B6721A}" presName="childText" presStyleLbl="bgAcc1" presStyleIdx="2" presStyleCnt="3" custScaleX="19213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AD31D18-14AA-4830-B1C9-F90059ED7B24}" srcId="{D3DF5F5E-001C-411B-93A4-4C69C775479F}" destId="{113B74C1-9FA5-44FA-960B-C03811B6721A}" srcOrd="2" destOrd="0" parTransId="{745885D6-4D22-4DA9-BFE4-632D2BBCAD4F}" sibTransId="{040E773D-8136-4869-80ED-8A8460401EA5}"/>
    <dgm:cxn modelId="{87CA773B-ED7E-45C6-A055-A02B013CD441}" srcId="{DD9ED8B6-EF2E-41B5-93AB-F50506A15720}" destId="{D3DF5F5E-001C-411B-93A4-4C69C775479F}" srcOrd="0" destOrd="0" parTransId="{0672E94C-C701-496F-BE24-A2D055D43939}" sibTransId="{ABE4409E-0F3C-4BF1-8087-B2FEEAECDFC4}"/>
    <dgm:cxn modelId="{4196834B-E6ED-4232-976A-961D919C5981}" type="presOf" srcId="{4DD7BF1F-A1AB-4211-9CC9-B303D7446488}" destId="{BCA9A1BB-5656-4905-8236-E375697E9B49}" srcOrd="0" destOrd="0" presId="urn:microsoft.com/office/officeart/2005/8/layout/hierarchy3"/>
    <dgm:cxn modelId="{78EE264D-3274-45BA-9457-42D938B3022E}" type="presOf" srcId="{745885D6-4D22-4DA9-BFE4-632D2BBCAD4F}" destId="{6A3AA007-8877-4DAF-ABE2-70BCF9A6A30A}" srcOrd="0" destOrd="0" presId="urn:microsoft.com/office/officeart/2005/8/layout/hierarchy3"/>
    <dgm:cxn modelId="{F03B486E-A031-439E-B0DE-1AD9C153793C}" type="presOf" srcId="{8A49232C-8170-4CE0-BAFE-F51943696242}" destId="{5E7DE38B-D021-4069-B85D-00E7D5AC564F}" srcOrd="0" destOrd="0" presId="urn:microsoft.com/office/officeart/2005/8/layout/hierarchy3"/>
    <dgm:cxn modelId="{B3AA867F-3DBD-41A3-A6FA-741AFC88203C}" type="presOf" srcId="{DD9ED8B6-EF2E-41B5-93AB-F50506A15720}" destId="{CF4C2B87-D6AD-43A1-A808-7CD69BA4D1A4}" srcOrd="0" destOrd="0" presId="urn:microsoft.com/office/officeart/2005/8/layout/hierarchy3"/>
    <dgm:cxn modelId="{26F8B983-6364-4FCD-AD8A-82BCD7C711E0}" type="presOf" srcId="{D3DF5F5E-001C-411B-93A4-4C69C775479F}" destId="{64447F7F-3981-4523-918E-D78333A3E63B}" srcOrd="0" destOrd="0" presId="urn:microsoft.com/office/officeart/2005/8/layout/hierarchy3"/>
    <dgm:cxn modelId="{DD57ACB6-670B-43D2-BAB9-E4104C10D943}" srcId="{D3DF5F5E-001C-411B-93A4-4C69C775479F}" destId="{F60A5519-78B9-4839-BCE5-DC890534C8DB}" srcOrd="0" destOrd="0" parTransId="{4DD7BF1F-A1AB-4211-9CC9-B303D7446488}" sibTransId="{021C6D69-954E-4487-9545-E3D2E9627B4A}"/>
    <dgm:cxn modelId="{D8051BBB-1B12-4893-94FE-65CB727F578D}" type="presOf" srcId="{F60A5519-78B9-4839-BCE5-DC890534C8DB}" destId="{9BDCD9EF-BF8C-4564-B075-E9F47D87CC23}" srcOrd="0" destOrd="0" presId="urn:microsoft.com/office/officeart/2005/8/layout/hierarchy3"/>
    <dgm:cxn modelId="{A1C3C4C0-8B26-47F9-987F-4E8FA0C64777}" type="presOf" srcId="{D3DF5F5E-001C-411B-93A4-4C69C775479F}" destId="{0B83A0D8-4013-47CE-AE4B-6E433E4E25F8}" srcOrd="1" destOrd="0" presId="urn:microsoft.com/office/officeart/2005/8/layout/hierarchy3"/>
    <dgm:cxn modelId="{FAF706EE-963C-45BB-B992-FD8283B29AC8}" type="presOf" srcId="{1EDEC4FE-C1CF-4F2F-8A7C-18463894C3B7}" destId="{FB2BEF57-6499-40D1-92F2-E8B4141F9746}" srcOrd="0" destOrd="0" presId="urn:microsoft.com/office/officeart/2005/8/layout/hierarchy3"/>
    <dgm:cxn modelId="{84E43DF0-8813-4E53-89E5-BCE06812C81D}" type="presOf" srcId="{113B74C1-9FA5-44FA-960B-C03811B6721A}" destId="{BAAC6182-D438-4D6D-9E31-68D53E8B4B19}" srcOrd="0" destOrd="0" presId="urn:microsoft.com/office/officeart/2005/8/layout/hierarchy3"/>
    <dgm:cxn modelId="{974A45FC-472D-4C9A-B6B7-52244149AADB}" srcId="{D3DF5F5E-001C-411B-93A4-4C69C775479F}" destId="{8A49232C-8170-4CE0-BAFE-F51943696242}" srcOrd="1" destOrd="0" parTransId="{1EDEC4FE-C1CF-4F2F-8A7C-18463894C3B7}" sibTransId="{1CB75848-0DFE-4ADD-9942-A73D31E79A18}"/>
    <dgm:cxn modelId="{3944FED1-3D69-4609-B74C-017703A5C1A1}" type="presParOf" srcId="{CF4C2B87-D6AD-43A1-A808-7CD69BA4D1A4}" destId="{06A68374-134F-4C60-BB56-512B4B696680}" srcOrd="0" destOrd="0" presId="urn:microsoft.com/office/officeart/2005/8/layout/hierarchy3"/>
    <dgm:cxn modelId="{FF5353D2-0741-4588-AE0B-35402DC76C2B}" type="presParOf" srcId="{06A68374-134F-4C60-BB56-512B4B696680}" destId="{6E420F96-EDE3-4CC3-9BBD-409F0DEDE290}" srcOrd="0" destOrd="0" presId="urn:microsoft.com/office/officeart/2005/8/layout/hierarchy3"/>
    <dgm:cxn modelId="{D8ADAC07-844A-438D-911D-FBD503777A49}" type="presParOf" srcId="{6E420F96-EDE3-4CC3-9BBD-409F0DEDE290}" destId="{64447F7F-3981-4523-918E-D78333A3E63B}" srcOrd="0" destOrd="0" presId="urn:microsoft.com/office/officeart/2005/8/layout/hierarchy3"/>
    <dgm:cxn modelId="{41190B20-90FF-4E1B-831E-2C3B2E7663CD}" type="presParOf" srcId="{6E420F96-EDE3-4CC3-9BBD-409F0DEDE290}" destId="{0B83A0D8-4013-47CE-AE4B-6E433E4E25F8}" srcOrd="1" destOrd="0" presId="urn:microsoft.com/office/officeart/2005/8/layout/hierarchy3"/>
    <dgm:cxn modelId="{A4C00752-09DD-4B79-BEA3-D7C206FAC661}" type="presParOf" srcId="{06A68374-134F-4C60-BB56-512B4B696680}" destId="{6068981F-158D-4BD5-BABB-CD9AE2B33834}" srcOrd="1" destOrd="0" presId="urn:microsoft.com/office/officeart/2005/8/layout/hierarchy3"/>
    <dgm:cxn modelId="{F2971E1F-E1E3-4811-9400-4B2017E58471}" type="presParOf" srcId="{6068981F-158D-4BD5-BABB-CD9AE2B33834}" destId="{BCA9A1BB-5656-4905-8236-E375697E9B49}" srcOrd="0" destOrd="0" presId="urn:microsoft.com/office/officeart/2005/8/layout/hierarchy3"/>
    <dgm:cxn modelId="{D3FBC9BB-A928-4286-BFBC-E9D60930F6B4}" type="presParOf" srcId="{6068981F-158D-4BD5-BABB-CD9AE2B33834}" destId="{9BDCD9EF-BF8C-4564-B075-E9F47D87CC23}" srcOrd="1" destOrd="0" presId="urn:microsoft.com/office/officeart/2005/8/layout/hierarchy3"/>
    <dgm:cxn modelId="{5B2959CE-28FB-4DD2-A32D-B836D4D9097F}" type="presParOf" srcId="{6068981F-158D-4BD5-BABB-CD9AE2B33834}" destId="{FB2BEF57-6499-40D1-92F2-E8B4141F9746}" srcOrd="2" destOrd="0" presId="urn:microsoft.com/office/officeart/2005/8/layout/hierarchy3"/>
    <dgm:cxn modelId="{D0EDE55E-2F71-4EE8-A52B-7A4B3614BDDA}" type="presParOf" srcId="{6068981F-158D-4BD5-BABB-CD9AE2B33834}" destId="{5E7DE38B-D021-4069-B85D-00E7D5AC564F}" srcOrd="3" destOrd="0" presId="urn:microsoft.com/office/officeart/2005/8/layout/hierarchy3"/>
    <dgm:cxn modelId="{B344EAFF-897E-4F5E-A633-4CCB6C00814F}" type="presParOf" srcId="{6068981F-158D-4BD5-BABB-CD9AE2B33834}" destId="{6A3AA007-8877-4DAF-ABE2-70BCF9A6A30A}" srcOrd="4" destOrd="0" presId="urn:microsoft.com/office/officeart/2005/8/layout/hierarchy3"/>
    <dgm:cxn modelId="{D2E06F29-A6BE-4071-8F95-EAA02D4FB8A4}" type="presParOf" srcId="{6068981F-158D-4BD5-BABB-CD9AE2B33834}" destId="{BAAC6182-D438-4D6D-9E31-68D53E8B4B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9E5E-AC47-470C-A579-B311BB2F9FAA}">
      <dsp:nvSpPr>
        <dsp:cNvPr id="0" name=""/>
        <dsp:cNvSpPr/>
      </dsp:nvSpPr>
      <dsp:spPr>
        <a:xfrm>
          <a:off x="2372852" y="2113896"/>
          <a:ext cx="2652913" cy="2659882"/>
        </a:xfrm>
        <a:prstGeom prst="ellipse">
          <a:avLst/>
        </a:prstGeom>
        <a:solidFill>
          <a:srgbClr val="F6512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1" kern="12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Глобален Подход за Членство</a:t>
          </a:r>
          <a:endParaRPr lang="en-US" sz="2200" b="1" kern="1200" spc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1362" y="2503427"/>
        <a:ext cx="1875893" cy="1880820"/>
      </dsp:txXfrm>
    </dsp:sp>
    <dsp:sp modelId="{86D911DE-0672-4F86-BFFF-200633F62CFD}">
      <dsp:nvSpPr>
        <dsp:cNvPr id="0" name=""/>
        <dsp:cNvSpPr/>
      </dsp:nvSpPr>
      <dsp:spPr>
        <a:xfrm rot="10805767">
          <a:off x="502567" y="3292357"/>
          <a:ext cx="1873631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D3E13-4784-4CA8-8BC3-0D67A3A495BC}">
      <dsp:nvSpPr>
        <dsp:cNvPr id="0" name=""/>
        <dsp:cNvSpPr/>
      </dsp:nvSpPr>
      <dsp:spPr>
        <a:xfrm>
          <a:off x="50334" y="3061947"/>
          <a:ext cx="1105812" cy="753393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Клубове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34" y="3061947"/>
        <a:ext cx="1105812" cy="753393"/>
      </dsp:txXfrm>
    </dsp:sp>
    <dsp:sp modelId="{2206B85D-07CC-964C-AAC1-E7FB48018303}">
      <dsp:nvSpPr>
        <dsp:cNvPr id="0" name=""/>
        <dsp:cNvSpPr/>
      </dsp:nvSpPr>
      <dsp:spPr>
        <a:xfrm rot="12135752">
          <a:off x="600644" y="2422660"/>
          <a:ext cx="1929811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5BC0-5DC3-C240-AB48-E87E51253CC6}">
      <dsp:nvSpPr>
        <dsp:cNvPr id="0" name=""/>
        <dsp:cNvSpPr/>
      </dsp:nvSpPr>
      <dsp:spPr>
        <a:xfrm>
          <a:off x="283395" y="1861540"/>
          <a:ext cx="941741" cy="753393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Зони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395" y="1861540"/>
        <a:ext cx="941741" cy="753393"/>
      </dsp:txXfrm>
    </dsp:sp>
    <dsp:sp modelId="{27D0F058-10F9-1F47-89A6-4D3B4DF492A5}">
      <dsp:nvSpPr>
        <dsp:cNvPr id="0" name=""/>
        <dsp:cNvSpPr/>
      </dsp:nvSpPr>
      <dsp:spPr>
        <a:xfrm rot="13236264">
          <a:off x="785261" y="1716462"/>
          <a:ext cx="2142565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A693E-7438-7041-94B0-C4444EBFC2FA}">
      <dsp:nvSpPr>
        <dsp:cNvPr id="0" name=""/>
        <dsp:cNvSpPr/>
      </dsp:nvSpPr>
      <dsp:spPr>
        <a:xfrm>
          <a:off x="337513" y="846622"/>
          <a:ext cx="1542949" cy="753393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Дистрикти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513" y="846622"/>
        <a:ext cx="1542949" cy="753393"/>
      </dsp:txXfrm>
    </dsp:sp>
    <dsp:sp modelId="{2A13C722-292F-0448-BF31-34DC4E5316A0}">
      <dsp:nvSpPr>
        <dsp:cNvPr id="0" name=""/>
        <dsp:cNvSpPr/>
      </dsp:nvSpPr>
      <dsp:spPr>
        <a:xfrm rot="14815400">
          <a:off x="1860046" y="1182939"/>
          <a:ext cx="1877839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BB96C-F9F9-B744-A38C-4D0A4A93728E}">
      <dsp:nvSpPr>
        <dsp:cNvPr id="0" name=""/>
        <dsp:cNvSpPr/>
      </dsp:nvSpPr>
      <dsp:spPr>
        <a:xfrm>
          <a:off x="1814395" y="-55912"/>
          <a:ext cx="1289696" cy="1178345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Множ. Дистрикти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4395" y="-55912"/>
        <a:ext cx="1289696" cy="1178345"/>
      </dsp:txXfrm>
    </dsp:sp>
    <dsp:sp modelId="{06B4FA78-92FF-B446-A691-2A7E456E6A1E}">
      <dsp:nvSpPr>
        <dsp:cNvPr id="0" name=""/>
        <dsp:cNvSpPr/>
      </dsp:nvSpPr>
      <dsp:spPr>
        <a:xfrm rot="16162393">
          <a:off x="2739352" y="1005960"/>
          <a:ext cx="1869803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35E94-0E2C-9648-9AA2-B8932B545421}">
      <dsp:nvSpPr>
        <dsp:cNvPr id="0" name=""/>
        <dsp:cNvSpPr/>
      </dsp:nvSpPr>
      <dsp:spPr>
        <a:xfrm>
          <a:off x="3193973" y="-83245"/>
          <a:ext cx="941741" cy="753393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</a:p>
      </dsp:txBody>
      <dsp:txXfrm>
        <a:off x="3193973" y="-83245"/>
        <a:ext cx="941741" cy="753393"/>
      </dsp:txXfrm>
    </dsp:sp>
    <dsp:sp modelId="{88FA2379-EF0E-4A7A-B184-8088BB3D4863}">
      <dsp:nvSpPr>
        <dsp:cNvPr id="0" name=""/>
        <dsp:cNvSpPr/>
      </dsp:nvSpPr>
      <dsp:spPr>
        <a:xfrm rot="17515109">
          <a:off x="3613645" y="1178058"/>
          <a:ext cx="1875848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5A8CB-4EA4-4F54-8D9C-E1F21862252D}">
      <dsp:nvSpPr>
        <dsp:cNvPr id="0" name=""/>
        <dsp:cNvSpPr/>
      </dsp:nvSpPr>
      <dsp:spPr>
        <a:xfrm>
          <a:off x="4399573" y="156563"/>
          <a:ext cx="941741" cy="753393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ПДУ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9573" y="156563"/>
        <a:ext cx="941741" cy="753393"/>
      </dsp:txXfrm>
    </dsp:sp>
    <dsp:sp modelId="{63DADE17-2089-41F5-9E83-D054BB9A8320}">
      <dsp:nvSpPr>
        <dsp:cNvPr id="0" name=""/>
        <dsp:cNvSpPr/>
      </dsp:nvSpPr>
      <dsp:spPr>
        <a:xfrm rot="18997166">
          <a:off x="4389100" y="1690041"/>
          <a:ext cx="2019547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F22C7-1032-4F7C-8871-D82C933AA4B4}">
      <dsp:nvSpPr>
        <dsp:cNvPr id="0" name=""/>
        <dsp:cNvSpPr/>
      </dsp:nvSpPr>
      <dsp:spPr>
        <a:xfrm>
          <a:off x="5506601" y="682514"/>
          <a:ext cx="1100011" cy="1067302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ПМДир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6601" y="682514"/>
        <a:ext cx="1100011" cy="1067302"/>
      </dsp:txXfrm>
    </dsp:sp>
    <dsp:sp modelId="{36DFAC45-C0BC-4881-AF7A-AFE834D3B062}">
      <dsp:nvSpPr>
        <dsp:cNvPr id="0" name=""/>
        <dsp:cNvSpPr/>
      </dsp:nvSpPr>
      <dsp:spPr>
        <a:xfrm rot="20235461">
          <a:off x="4879075" y="2417805"/>
          <a:ext cx="1831262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C4EBF-C178-497E-AA30-1D1447882891}">
      <dsp:nvSpPr>
        <dsp:cNvPr id="0" name=""/>
        <dsp:cNvSpPr/>
      </dsp:nvSpPr>
      <dsp:spPr>
        <a:xfrm>
          <a:off x="5921221" y="1831212"/>
          <a:ext cx="1308399" cy="814049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Паст межд.през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1221" y="1831212"/>
        <a:ext cx="1308399" cy="814049"/>
      </dsp:txXfrm>
    </dsp:sp>
    <dsp:sp modelId="{62FE3045-54E4-478D-B88E-2C467F2B7764}">
      <dsp:nvSpPr>
        <dsp:cNvPr id="0" name=""/>
        <dsp:cNvSpPr/>
      </dsp:nvSpPr>
      <dsp:spPr>
        <a:xfrm>
          <a:off x="5035136" y="3296148"/>
          <a:ext cx="1869144" cy="29537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D558D-BF65-4660-8EB3-28F0C2CF71DB}">
      <dsp:nvSpPr>
        <dsp:cNvPr id="0" name=""/>
        <dsp:cNvSpPr/>
      </dsp:nvSpPr>
      <dsp:spPr>
        <a:xfrm>
          <a:off x="6344359" y="3067141"/>
          <a:ext cx="941741" cy="753393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Межд. Дир.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4359" y="3067141"/>
        <a:ext cx="941741" cy="753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F9417-AFA4-4241-9ACC-DF0688CC445A}">
      <dsp:nvSpPr>
        <dsp:cNvPr id="0" name=""/>
        <dsp:cNvSpPr/>
      </dsp:nvSpPr>
      <dsp:spPr>
        <a:xfrm>
          <a:off x="8700834" y="2217491"/>
          <a:ext cx="293559" cy="3469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9459"/>
              </a:lnTo>
              <a:lnTo>
                <a:pt x="293559" y="3469459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5CD55-8A41-4CFA-A84E-F1F66325433C}">
      <dsp:nvSpPr>
        <dsp:cNvPr id="0" name=""/>
        <dsp:cNvSpPr/>
      </dsp:nvSpPr>
      <dsp:spPr>
        <a:xfrm>
          <a:off x="8700834" y="2217491"/>
          <a:ext cx="250587" cy="1978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304"/>
              </a:lnTo>
              <a:lnTo>
                <a:pt x="250587" y="1978304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437F8-0920-45DC-A026-4EDA00F6AA68}">
      <dsp:nvSpPr>
        <dsp:cNvPr id="0" name=""/>
        <dsp:cNvSpPr/>
      </dsp:nvSpPr>
      <dsp:spPr>
        <a:xfrm>
          <a:off x="8700834" y="2217491"/>
          <a:ext cx="203162" cy="1180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747"/>
              </a:lnTo>
              <a:lnTo>
                <a:pt x="203162" y="118074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302AC-621A-4005-BE22-857864061287}">
      <dsp:nvSpPr>
        <dsp:cNvPr id="0" name=""/>
        <dsp:cNvSpPr/>
      </dsp:nvSpPr>
      <dsp:spPr>
        <a:xfrm>
          <a:off x="8700834" y="2217491"/>
          <a:ext cx="184090" cy="368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65"/>
              </a:lnTo>
              <a:lnTo>
                <a:pt x="184090" y="368565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0514B-5A02-429E-9CB7-61F002AB0C53}">
      <dsp:nvSpPr>
        <dsp:cNvPr id="0" name=""/>
        <dsp:cNvSpPr/>
      </dsp:nvSpPr>
      <dsp:spPr>
        <a:xfrm>
          <a:off x="6112316" y="860154"/>
          <a:ext cx="3381615" cy="265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96"/>
              </a:lnTo>
              <a:lnTo>
                <a:pt x="3381615" y="124596"/>
              </a:lnTo>
              <a:lnTo>
                <a:pt x="3381615" y="265027"/>
              </a:lnTo>
            </a:path>
          </a:pathLst>
        </a:custGeom>
        <a:noFill/>
        <a:ln w="12700" cap="flat" cmpd="sng" algn="ctr">
          <a:solidFill>
            <a:srgbClr val="0A54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A0EC5-443A-4784-A915-D971BACE479D}">
      <dsp:nvSpPr>
        <dsp:cNvPr id="0" name=""/>
        <dsp:cNvSpPr/>
      </dsp:nvSpPr>
      <dsp:spPr>
        <a:xfrm>
          <a:off x="6112316" y="860154"/>
          <a:ext cx="980258" cy="340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74"/>
              </a:lnTo>
              <a:lnTo>
                <a:pt x="980258" y="199874"/>
              </a:lnTo>
              <a:lnTo>
                <a:pt x="980258" y="340305"/>
              </a:lnTo>
            </a:path>
          </a:pathLst>
        </a:custGeom>
        <a:noFill/>
        <a:ln w="12700" cap="flat" cmpd="sng" algn="ctr">
          <a:solidFill>
            <a:srgbClr val="0A54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F4B22-0B6A-4F54-B427-E0CF2ADC8F53}">
      <dsp:nvSpPr>
        <dsp:cNvPr id="0" name=""/>
        <dsp:cNvSpPr/>
      </dsp:nvSpPr>
      <dsp:spPr>
        <a:xfrm>
          <a:off x="5108933" y="860154"/>
          <a:ext cx="1003382" cy="280862"/>
        </a:xfrm>
        <a:custGeom>
          <a:avLst/>
          <a:gdLst/>
          <a:ahLst/>
          <a:cxnLst/>
          <a:rect l="0" t="0" r="0" b="0"/>
          <a:pathLst>
            <a:path>
              <a:moveTo>
                <a:pt x="1003382" y="0"/>
              </a:moveTo>
              <a:lnTo>
                <a:pt x="1003382" y="140431"/>
              </a:lnTo>
              <a:lnTo>
                <a:pt x="0" y="140431"/>
              </a:lnTo>
              <a:lnTo>
                <a:pt x="0" y="280862"/>
              </a:lnTo>
            </a:path>
          </a:pathLst>
        </a:custGeom>
        <a:noFill/>
        <a:ln w="12700" cap="flat" cmpd="sng" algn="ctr">
          <a:solidFill>
            <a:srgbClr val="0A54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0D807-70E0-4D1D-BA87-FC831FBDD7B3}">
      <dsp:nvSpPr>
        <dsp:cNvPr id="0" name=""/>
        <dsp:cNvSpPr/>
      </dsp:nvSpPr>
      <dsp:spPr>
        <a:xfrm>
          <a:off x="1875578" y="1890733"/>
          <a:ext cx="203947" cy="350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0420"/>
              </a:lnTo>
              <a:lnTo>
                <a:pt x="203947" y="3500420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7C605-2F49-4033-8FBA-A56F46E859D5}">
      <dsp:nvSpPr>
        <dsp:cNvPr id="0" name=""/>
        <dsp:cNvSpPr/>
      </dsp:nvSpPr>
      <dsp:spPr>
        <a:xfrm>
          <a:off x="1875578" y="1890733"/>
          <a:ext cx="255640" cy="227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805"/>
              </a:lnTo>
              <a:lnTo>
                <a:pt x="255640" y="22728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89F5B-FBB5-473D-8E6B-FB31C593EC47}">
      <dsp:nvSpPr>
        <dsp:cNvPr id="0" name=""/>
        <dsp:cNvSpPr/>
      </dsp:nvSpPr>
      <dsp:spPr>
        <a:xfrm>
          <a:off x="1875578" y="1890733"/>
          <a:ext cx="228958" cy="1253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701"/>
              </a:lnTo>
              <a:lnTo>
                <a:pt x="228958" y="1253701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C1AC-4172-428F-B46D-E038794642BA}">
      <dsp:nvSpPr>
        <dsp:cNvPr id="0" name=""/>
        <dsp:cNvSpPr/>
      </dsp:nvSpPr>
      <dsp:spPr>
        <a:xfrm>
          <a:off x="1875578" y="1890733"/>
          <a:ext cx="247040" cy="478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536"/>
              </a:lnTo>
              <a:lnTo>
                <a:pt x="247040" y="478536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EE04D-C7E9-4605-9002-6B8872FA3BA3}">
      <dsp:nvSpPr>
        <dsp:cNvPr id="0" name=""/>
        <dsp:cNvSpPr/>
      </dsp:nvSpPr>
      <dsp:spPr>
        <a:xfrm>
          <a:off x="2633395" y="860154"/>
          <a:ext cx="3478921" cy="352369"/>
        </a:xfrm>
        <a:custGeom>
          <a:avLst/>
          <a:gdLst/>
          <a:ahLst/>
          <a:cxnLst/>
          <a:rect l="0" t="0" r="0" b="0"/>
          <a:pathLst>
            <a:path>
              <a:moveTo>
                <a:pt x="3478921" y="0"/>
              </a:moveTo>
              <a:lnTo>
                <a:pt x="3478921" y="211937"/>
              </a:lnTo>
              <a:lnTo>
                <a:pt x="0" y="211937"/>
              </a:lnTo>
              <a:lnTo>
                <a:pt x="0" y="352369"/>
              </a:lnTo>
            </a:path>
          </a:pathLst>
        </a:custGeom>
        <a:noFill/>
        <a:ln w="12700" cap="flat" cmpd="sng" algn="ctr">
          <a:solidFill>
            <a:srgbClr val="0A54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C17C2-6FE3-4E09-9554-9803041D2D44}">
      <dsp:nvSpPr>
        <dsp:cNvPr id="0" name=""/>
        <dsp:cNvSpPr/>
      </dsp:nvSpPr>
      <dsp:spPr>
        <a:xfrm>
          <a:off x="2535888" y="1549"/>
          <a:ext cx="1993484" cy="658650"/>
        </a:xfrm>
        <a:prstGeom prst="rect">
          <a:avLst/>
        </a:prstGeom>
        <a:solidFill>
          <a:srgbClr val="F0C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НПДУ А.Кънева – </a:t>
          </a:r>
          <a:r>
            <a:rPr lang="bg-BG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координатор и връзки с </a:t>
          </a:r>
          <a:r>
            <a:rPr lang="en-US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 </a:t>
          </a:r>
          <a:r>
            <a:rPr lang="bg-BG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Европа</a:t>
          </a:r>
          <a:endParaRPr lang="en-US" sz="12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5888" y="1549"/>
        <a:ext cx="1993484" cy="658650"/>
      </dsp:txXfrm>
    </dsp:sp>
    <dsp:sp modelId="{9B28B83A-E644-490A-BE4E-A0B2B86FA7CD}">
      <dsp:nvSpPr>
        <dsp:cNvPr id="0" name=""/>
        <dsp:cNvSpPr/>
      </dsp:nvSpPr>
      <dsp:spPr>
        <a:xfrm>
          <a:off x="4830979" y="3462"/>
          <a:ext cx="2562673" cy="856691"/>
        </a:xfrm>
        <a:prstGeom prst="rect">
          <a:avLst/>
        </a:prstGeom>
        <a:solidFill>
          <a:srgbClr val="F0C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Global Membership Approach Support Lead</a:t>
          </a:r>
          <a:endParaRPr lang="bg-BG" sz="1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ДУ Влади Симчев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0979" y="3462"/>
        <a:ext cx="2562673" cy="856691"/>
      </dsp:txXfrm>
    </dsp:sp>
    <dsp:sp modelId="{7366994E-9E4B-4BD2-ADE7-3F65DA93689F}">
      <dsp:nvSpPr>
        <dsp:cNvPr id="0" name=""/>
        <dsp:cNvSpPr/>
      </dsp:nvSpPr>
      <dsp:spPr>
        <a:xfrm>
          <a:off x="1686124" y="1212523"/>
          <a:ext cx="1894540" cy="678210"/>
        </a:xfrm>
        <a:prstGeom prst="rect">
          <a:avLst/>
        </a:prstGeom>
        <a:solidFill>
          <a:srgbClr val="0A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1: </a:t>
          </a:r>
          <a:b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Нови Клубове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2ВДУ Цвети Шопова</a:t>
          </a:r>
          <a:endParaRPr lang="en-US" sz="1200" b="1" kern="1200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6124" y="1212523"/>
        <a:ext cx="1894540" cy="678210"/>
      </dsp:txXfrm>
    </dsp:sp>
    <dsp:sp modelId="{13BD7382-D460-4002-81F3-F2E0C21B42AB}">
      <dsp:nvSpPr>
        <dsp:cNvPr id="0" name=""/>
        <dsp:cNvSpPr/>
      </dsp:nvSpPr>
      <dsp:spPr>
        <a:xfrm>
          <a:off x="2122619" y="2034910"/>
          <a:ext cx="1337442" cy="668721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Емилия Петкова, секретар КД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619" y="2034910"/>
        <a:ext cx="1337442" cy="668721"/>
      </dsp:txXfrm>
    </dsp:sp>
    <dsp:sp modelId="{29C0D8AF-24F9-4649-B43D-97D9CC03F1EB}">
      <dsp:nvSpPr>
        <dsp:cNvPr id="0" name=""/>
        <dsp:cNvSpPr/>
      </dsp:nvSpPr>
      <dsp:spPr>
        <a:xfrm>
          <a:off x="2104536" y="2768350"/>
          <a:ext cx="1373606" cy="752170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Галина Генчева,  ЛК В.Т.Янтар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4536" y="2768350"/>
        <a:ext cx="1373606" cy="752170"/>
      </dsp:txXfrm>
    </dsp:sp>
    <dsp:sp modelId="{A8126CF8-F891-4C12-9C69-806B1ECD06F0}">
      <dsp:nvSpPr>
        <dsp:cNvPr id="0" name=""/>
        <dsp:cNvSpPr/>
      </dsp:nvSpPr>
      <dsp:spPr>
        <a:xfrm>
          <a:off x="2131218" y="3719157"/>
          <a:ext cx="1641349" cy="888763"/>
        </a:xfrm>
        <a:prstGeom prst="rect">
          <a:avLst/>
        </a:prstGeom>
        <a:solidFill>
          <a:srgbClr val="FF5C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/>
            <a:t>Член на Регион България </a:t>
          </a:r>
          <a:r>
            <a:rPr lang="en-US" sz="1400" b="1" kern="1200" dirty="0"/>
            <a:t>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</a:t>
          </a:r>
          <a:r>
            <a:rPr lang="bg-BG" sz="1400" b="1" kern="1200" dirty="0"/>
            <a:t>Искра Тодорова</a:t>
          </a:r>
          <a:r>
            <a:rPr lang="en-US" sz="1400" b="1" kern="1200" dirty="0"/>
            <a:t>,</a:t>
          </a:r>
          <a:r>
            <a:rPr lang="bg-BG" sz="1400" b="1" kern="1200" dirty="0"/>
            <a:t>ЛК София Диамант</a:t>
          </a:r>
          <a:r>
            <a:rPr lang="en-US" sz="1400" b="1" kern="1200" dirty="0"/>
            <a:t>)</a:t>
          </a:r>
          <a:endParaRPr lang="bg-BG" sz="1400" b="1" kern="1200" dirty="0"/>
        </a:p>
      </dsp:txBody>
      <dsp:txXfrm>
        <a:off x="2131218" y="3719157"/>
        <a:ext cx="1641349" cy="888763"/>
      </dsp:txXfrm>
    </dsp:sp>
    <dsp:sp modelId="{50E2A3A3-82DD-46AF-BF80-BE8391FA645E}">
      <dsp:nvSpPr>
        <dsp:cNvPr id="0" name=""/>
        <dsp:cNvSpPr/>
      </dsp:nvSpPr>
      <dsp:spPr>
        <a:xfrm>
          <a:off x="2079526" y="4971090"/>
          <a:ext cx="1523641" cy="840127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Станислава Кодева,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ЛК Бургас Виа Понтика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9526" y="4971090"/>
        <a:ext cx="1523641" cy="840127"/>
      </dsp:txXfrm>
    </dsp:sp>
    <dsp:sp modelId="{516ED089-ADD5-4CEE-8057-103400FD90DD}">
      <dsp:nvSpPr>
        <dsp:cNvPr id="0" name=""/>
        <dsp:cNvSpPr/>
      </dsp:nvSpPr>
      <dsp:spPr>
        <a:xfrm>
          <a:off x="4440212" y="1141017"/>
          <a:ext cx="1337442" cy="994114"/>
        </a:xfrm>
        <a:prstGeom prst="rect">
          <a:avLst/>
        </a:prstGeom>
        <a:solidFill>
          <a:srgbClr val="0A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Нови Членове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GMT </a:t>
          </a:r>
          <a:r>
            <a:rPr lang="bg-BG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Елица Табакова</a:t>
          </a:r>
          <a:endParaRPr lang="en-US" sz="1200" b="1" kern="1200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0212" y="1141017"/>
        <a:ext cx="1337442" cy="994114"/>
      </dsp:txXfrm>
    </dsp:sp>
    <dsp:sp modelId="{32C8161B-2926-43C7-947B-7E9DE1AC925C}">
      <dsp:nvSpPr>
        <dsp:cNvPr id="0" name=""/>
        <dsp:cNvSpPr/>
      </dsp:nvSpPr>
      <dsp:spPr>
        <a:xfrm>
          <a:off x="6273725" y="1200459"/>
          <a:ext cx="1637698" cy="875228"/>
        </a:xfrm>
        <a:prstGeom prst="rect">
          <a:avLst/>
        </a:prstGeom>
        <a:solidFill>
          <a:srgbClr val="0A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3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Удовлетвореност на членовете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GST </a:t>
          </a:r>
          <a:r>
            <a:rPr lang="bg-BG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Тити Терзиян</a:t>
          </a:r>
          <a:endParaRPr lang="en-US" sz="1200" b="1" kern="1200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3725" y="1200459"/>
        <a:ext cx="1637698" cy="875228"/>
      </dsp:txXfrm>
    </dsp:sp>
    <dsp:sp modelId="{9966EC83-1069-4967-84F6-BC550B7507C4}">
      <dsp:nvSpPr>
        <dsp:cNvPr id="0" name=""/>
        <dsp:cNvSpPr/>
      </dsp:nvSpPr>
      <dsp:spPr>
        <a:xfrm>
          <a:off x="8502559" y="1125181"/>
          <a:ext cx="1982744" cy="1092309"/>
        </a:xfrm>
        <a:prstGeom prst="rect">
          <a:avLst/>
        </a:prstGeom>
        <a:solidFill>
          <a:srgbClr val="0A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4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Подкрепа за клубните Лидери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rgbClr val="FFCF0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bg-BG" sz="1400" b="1" kern="1200" dirty="0">
              <a:solidFill>
                <a:srgbClr val="FFCF01"/>
              </a:solidFill>
              <a:latin typeface="Arial" panose="020B0604020202020204" pitchFamily="34" charset="0"/>
              <a:cs typeface="Arial" panose="020B0604020202020204" pitchFamily="34" charset="0"/>
            </a:rPr>
            <a:t>ВДУ Дорина Дечева</a:t>
          </a:r>
          <a:endParaRPr lang="en-US" sz="1200" b="1" kern="1200" dirty="0">
            <a:solidFill>
              <a:srgbClr val="FFCF0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02559" y="1125181"/>
        <a:ext cx="1982744" cy="1092309"/>
      </dsp:txXfrm>
    </dsp:sp>
    <dsp:sp modelId="{B803A0DE-40BA-48B2-BDB1-3C81C1383BE2}">
      <dsp:nvSpPr>
        <dsp:cNvPr id="0" name=""/>
        <dsp:cNvSpPr/>
      </dsp:nvSpPr>
      <dsp:spPr>
        <a:xfrm>
          <a:off x="8884924" y="2251696"/>
          <a:ext cx="1337442" cy="668721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GLT </a:t>
          </a: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Пламен Чингаров, ПДУ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4924" y="2251696"/>
        <a:ext cx="1337442" cy="668721"/>
      </dsp:txXfrm>
    </dsp:sp>
    <dsp:sp modelId="{546C620A-9E20-464F-A8F0-3FF4B13F3E55}">
      <dsp:nvSpPr>
        <dsp:cNvPr id="0" name=""/>
        <dsp:cNvSpPr/>
      </dsp:nvSpPr>
      <dsp:spPr>
        <a:xfrm>
          <a:off x="8903996" y="3063878"/>
          <a:ext cx="1337442" cy="668721"/>
        </a:xfrm>
        <a:prstGeom prst="rect">
          <a:avLst/>
        </a:prstGeom>
        <a:solidFill>
          <a:srgbClr val="F7663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НПДУ </a:t>
          </a:r>
          <a:r>
            <a:rPr lang="bg-BG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Анелия</a:t>
          </a: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Кънева</a:t>
          </a:r>
        </a:p>
      </dsp:txBody>
      <dsp:txXfrm>
        <a:off x="8903996" y="3063878"/>
        <a:ext cx="1337442" cy="668721"/>
      </dsp:txXfrm>
    </dsp:sp>
    <dsp:sp modelId="{80C5E9F9-F0FF-43E7-8CCF-AD3D718B6536}">
      <dsp:nvSpPr>
        <dsp:cNvPr id="0" name=""/>
        <dsp:cNvSpPr/>
      </dsp:nvSpPr>
      <dsp:spPr>
        <a:xfrm>
          <a:off x="8951422" y="3861435"/>
          <a:ext cx="1337442" cy="668721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ПДУ Момчил Корназов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51422" y="3861435"/>
        <a:ext cx="1337442" cy="668721"/>
      </dsp:txXfrm>
    </dsp:sp>
    <dsp:sp modelId="{644A52B9-0454-448E-BEC5-27AC27F8AE23}">
      <dsp:nvSpPr>
        <dsp:cNvPr id="0" name=""/>
        <dsp:cNvSpPr/>
      </dsp:nvSpPr>
      <dsp:spPr>
        <a:xfrm>
          <a:off x="8994394" y="5352589"/>
          <a:ext cx="1337442" cy="668721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Тодор Терзиев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94394" y="5352589"/>
        <a:ext cx="1337442" cy="668721"/>
      </dsp:txXfrm>
    </dsp:sp>
    <dsp:sp modelId="{6D79CD60-9730-41DA-8E8A-42F942547A8D}">
      <dsp:nvSpPr>
        <dsp:cNvPr id="0" name=""/>
        <dsp:cNvSpPr/>
      </dsp:nvSpPr>
      <dsp:spPr>
        <a:xfrm>
          <a:off x="8986988" y="4648165"/>
          <a:ext cx="1337442" cy="668721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Емилия Сиракова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86988" y="4648165"/>
        <a:ext cx="1337442" cy="668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47F7F-3981-4523-918E-D78333A3E63B}">
      <dsp:nvSpPr>
        <dsp:cNvPr id="0" name=""/>
        <dsp:cNvSpPr/>
      </dsp:nvSpPr>
      <dsp:spPr>
        <a:xfrm>
          <a:off x="1750" y="50326"/>
          <a:ext cx="2213422" cy="951011"/>
        </a:xfrm>
        <a:prstGeom prst="rect">
          <a:avLst/>
        </a:prstGeom>
        <a:solidFill>
          <a:srgbClr val="F0C3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</a:p>
      </dsp:txBody>
      <dsp:txXfrm>
        <a:off x="1750" y="50326"/>
        <a:ext cx="2213422" cy="951011"/>
      </dsp:txXfrm>
    </dsp:sp>
    <dsp:sp modelId="{BCA9A1BB-5656-4905-8236-E375697E9B49}">
      <dsp:nvSpPr>
        <dsp:cNvPr id="0" name=""/>
        <dsp:cNvSpPr/>
      </dsp:nvSpPr>
      <dsp:spPr>
        <a:xfrm>
          <a:off x="223092" y="1001338"/>
          <a:ext cx="234108" cy="811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412"/>
              </a:lnTo>
              <a:lnTo>
                <a:pt x="234108" y="81141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CD9EF-BF8C-4564-B075-E9F47D87CC23}">
      <dsp:nvSpPr>
        <dsp:cNvPr id="0" name=""/>
        <dsp:cNvSpPr/>
      </dsp:nvSpPr>
      <dsp:spPr>
        <a:xfrm>
          <a:off x="457201" y="1322057"/>
          <a:ext cx="2947908" cy="981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CA</a:t>
          </a: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4 Европа</a:t>
          </a:r>
          <a:r>
            <a:rPr lang="en-US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</a:t>
          </a:r>
          <a:b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ПМД Е. Хадерер</a:t>
          </a:r>
          <a:endParaRPr lang="en-US" sz="2000" b="1" kern="1200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201" y="1322057"/>
        <a:ext cx="2947908" cy="981387"/>
      </dsp:txXfrm>
    </dsp:sp>
    <dsp:sp modelId="{FB2BEF57-6499-40D1-92F2-E8B4141F9746}">
      <dsp:nvSpPr>
        <dsp:cNvPr id="0" name=""/>
        <dsp:cNvSpPr/>
      </dsp:nvSpPr>
      <dsp:spPr>
        <a:xfrm>
          <a:off x="223092" y="1001338"/>
          <a:ext cx="221342" cy="2084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731"/>
              </a:lnTo>
              <a:lnTo>
                <a:pt x="221342" y="208473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DE38B-D021-4069-B85D-00E7D5AC564F}">
      <dsp:nvSpPr>
        <dsp:cNvPr id="0" name=""/>
        <dsp:cNvSpPr/>
      </dsp:nvSpPr>
      <dsp:spPr>
        <a:xfrm>
          <a:off x="444435" y="2458231"/>
          <a:ext cx="2982814" cy="1255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Регионален Лидер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ПМД Миклош Хорват</a:t>
          </a:r>
          <a:b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ПДУ Нилс Шнекер</a:t>
          </a:r>
          <a:endParaRPr lang="en-US" sz="2000" b="1" kern="1200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435" y="2458231"/>
        <a:ext cx="2982814" cy="1255677"/>
      </dsp:txXfrm>
    </dsp:sp>
    <dsp:sp modelId="{6A3AA007-8877-4DAF-ABE2-70BCF9A6A30A}">
      <dsp:nvSpPr>
        <dsp:cNvPr id="0" name=""/>
        <dsp:cNvSpPr/>
      </dsp:nvSpPr>
      <dsp:spPr>
        <a:xfrm>
          <a:off x="223092" y="1001338"/>
          <a:ext cx="221342" cy="3425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829"/>
              </a:lnTo>
              <a:lnTo>
                <a:pt x="221342" y="342582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C6182-D438-4D6D-9E31-68D53E8B4B19}">
      <dsp:nvSpPr>
        <dsp:cNvPr id="0" name=""/>
        <dsp:cNvSpPr/>
      </dsp:nvSpPr>
      <dsp:spPr>
        <a:xfrm>
          <a:off x="444435" y="3951661"/>
          <a:ext cx="2923516" cy="951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Лидери на Дистрикт 130 и Регион България</a:t>
          </a:r>
          <a:endParaRPr lang="en-US" sz="2000" b="1" kern="1200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435" y="3951661"/>
        <a:ext cx="2923516" cy="95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23372" y="369426"/>
            <a:ext cx="2946275" cy="4971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NAMI Past Present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5737" y="9060028"/>
            <a:ext cx="2946275" cy="4971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2564" y="369427"/>
            <a:ext cx="2546178" cy="272606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NAMI Past Present Future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744538"/>
            <a:ext cx="2281238" cy="128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5" y="2131741"/>
            <a:ext cx="5834055" cy="704997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588" y="744538"/>
            <a:ext cx="3386137" cy="190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NAMI Past Present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7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7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днешната среща ще обсъдим всеки от тези пунктове: силни страни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слабости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възможности и заплахи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bg-BG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Силните и слаби страни са вътрешни за нашия Дистрикт и общности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това са нещата, върху които можем да въздействаме и променим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Например – кой включваме в екипите си, видовете дейности, които изпълняват клубовете и качеството на нашето преживяване и удовлетворение като членове. </a:t>
            </a: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bg-BG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Възможностите и Опасностите са външни фактори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това, което става извън нашия дистрикт и общности, в по-широк обхват. Можем да се възползваме от възможностите и да се предпазим от заплахите, но не можем да ги променим. </a:t>
            </a: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крайна сметка, ще изградим План, който използва нашите силни страни и свежда до минимум нашите слабости, възползва се от нашите възможности и свежда до минимум въздействието на опасностите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Примерни Анализи раздай</a:t>
            </a:r>
            <a:endParaRPr lang="en-US" sz="16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3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Време да прочетат слайда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Нека да започнем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34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Някои участници може да се чувстват неудобно да споделят мнение по време на 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SWOT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анализа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Напомнете, че тази сесия е сигурно място и всички мнения са добре дошли, но все пак предложете алтернативен начин да Ви изпратят своите идеи. 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Запишете обобщени всички идеи, събрани по време на 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SWOT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анализа в 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Word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файл или на флипчарт и споделете с групата след края на сесията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Разпределяне по групи – на 4, всяка по четирите посоки – Силни страни, Слаби страни, Възможности, Заплахи.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1-ва група: Кои са нашите силни страни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Гледайки тези четири сфери на дейност, кое бихте казали, че правим добре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при чартирането на нови клубове, при приема на нови членове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постигането на удовлетвореност на членовете и осигуряване подкрепа и обучение на лидерите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 като чухме всички силни и позитивни неща, които правим в Дистрикта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ясно, че не трябва да променяме всичко. Някои неща правим много добре. Как можем да надградим и развием тези силни страни, така, че Дистриктът да стане по-силен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{discuss}</a:t>
            </a: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7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2-ра група: Слабостите ни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по 4-те направления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Гледайки отново тези сфери на дейности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смятате, че не правим както трябва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можем да преодолеем нашите слабости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{discuss}</a:t>
            </a: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62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r>
              <a:rPr lang="bg-BG" sz="16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3-та група: ВЪЗМОЖНОСТИ</a:t>
            </a:r>
            <a:endParaRPr lang="en-US" sz="16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Възможностите и Заплахите са по-различни, защото те са реакция към ставащото извън нашите клубове</a:t>
            </a:r>
            <a:r>
              <a:rPr lang="en-US" sz="16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:</a:t>
            </a:r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 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Стартират или затварят бизнеси и фирми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Преобладават ли пенсионерите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повече млади семейства или повече хора остават сами за по-дълго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Има ли други активни доброволчески организации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Хората повече или по-малко свързани ли са със своите общности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Кой може да сподели пример за външна промяна или възможност от своя регион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можем да се възползваме от тези промени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bg-BG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някои промени може да са заплахи, ако не се намери възможността в тях</a:t>
            </a:r>
            <a:r>
              <a:rPr lang="en-US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9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4-та група: ЗАПЛАХИ, по 4-те направления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Не всяка промяна е позитивна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но да помислим за начини да намалим вредите върху нашите клубове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Заплахите, както и възможностите, могат да бъдат икономически промени, демографски, конкурентни организации, културни промени, които не зависят от нас.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Дайте примери за негативни промени в региона си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да намалим вредата от промените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{discuss, </a:t>
            </a:r>
            <a:r>
              <a:rPr lang="bg-BG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някои могат да бъдат и възможности ако се идентифицира предимство</a:t>
            </a:r>
            <a:r>
              <a:rPr lang="en-US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57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И, така – да обобщим резултатите от нашия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bg-BG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обобщете споделеното и записаното от слайдове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10-13</a:t>
            </a:r>
            <a:r>
              <a:rPr lang="en-US" sz="10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Някой ако желае да добави нещо към нашия анализ, преди да продължим?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77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 сега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ще набележим цели за всяка зона на фокус в Глобалния Подход към Членството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bg-BG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Кой знае какво са </a:t>
            </a:r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S.M.A.R.T. </a:t>
            </a:r>
            <a:r>
              <a:rPr lang="bg-BG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цели</a:t>
            </a:r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? {</a:t>
            </a:r>
            <a:r>
              <a:rPr lang="bg-BG" sz="16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дайте време за отговори</a:t>
            </a:r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} S.M.A.R.T. </a:t>
            </a:r>
            <a:r>
              <a:rPr lang="bg-BG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е съкращение от </a:t>
            </a:r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Specific, Measurable, Actionable, Realistic and Time-bound</a:t>
            </a:r>
            <a:r>
              <a:rPr lang="bg-BG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– Специфична, Измерима, Изпълнима, Реалистична и с Определен срок</a:t>
            </a:r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 </a:t>
            </a:r>
            <a:r>
              <a:rPr lang="bg-BG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Защо е добре това за целите</a:t>
            </a:r>
            <a:r>
              <a:rPr lang="en-US" sz="16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? {</a:t>
            </a:r>
            <a:r>
              <a:rPr lang="en-US" sz="16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discuss</a:t>
            </a:r>
            <a:r>
              <a:rPr lang="en-US" sz="1600" b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Ще поговорим и как ще участваме в постигането на нашите цели.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S.M.A.R.T. </a:t>
            </a:r>
            <a:r>
              <a:rPr lang="bg-BG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целите ни помагат да зададем реалистични и постижими действия и резултати, които могат да бъдат измерени във времето. Със задаването на </a:t>
            </a:r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S.M.A.R.T. </a:t>
            </a:r>
            <a:r>
              <a:rPr lang="bg-BG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цели можем да следим постигнатото от нашите екипи и да наблюдаваме и отчитаме напредъка през Лайънс годината. </a:t>
            </a:r>
            <a:r>
              <a:rPr lang="en-US" sz="1600" b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64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Нека помислим за нови клубове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Защо са ценни и нужни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 {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bg-BG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няколко идеи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След като чухме някои мнения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нека се обединим около целта на нашия Дистрикт за годината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Имате ли предложения?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discuss}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поговорим за целта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От всичко чуто и научено, колко клуба реалистично могат да бъдат чартирани до края на 2021-22 година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{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5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913" y="433388"/>
            <a:ext cx="3267075" cy="1838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664" y="2457964"/>
            <a:ext cx="6018776" cy="6910489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на тази среща, посветена на Глобалния Подход за Членство. Казвам се  ___ и се радвам да видя и приветствам всички Вас.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днешната среща ще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Оформим визия за нашия Дистрикт, като прегледаме постиженията /силните страни и възможностите за развитие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Зададем Цели за Дистрикта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Планираме следващите стъпки по програмата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Но най-важното в днешната среща сте ВИЕ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Само с участието на всички можем да успеем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5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 помислим за нови членове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Защо хората биха желали да се включат в Лайънс клуб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bg-BG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няколко идеи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След като чухме мнения и идеи, нека определим цел за Дистрикта.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От всичко научено и обсъдено, колко нови членове реалистично можем да планираме в съществуващите клубове до края на тази Лайънс година ?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2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 поговорим за мотивацията на съществуващите членове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разбираме дали членовете са ангажирани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{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discuss a few ideas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5 мин дискусия по групи</a:t>
            </a:r>
            <a:endParaRPr lang="en-US" sz="16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След като чухме мнения, нека обсъдим обща цел за Дистрикта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{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От всичко, което знаем и споделихме, какъв е максималният брой членове, които очакваме да загубим в Дистрикта до края на Лайънс годината?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discuss}</a:t>
            </a: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92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 помислим за нашите Лайънс лидери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Какъв тип програми или семинари биха били най-полезни за постигане на нашите три цели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{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discuss a few ideas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– онлайн, присъствени, по какви теми?</a:t>
            </a:r>
            <a:b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За Лайънс, за Лео?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5 мин дискусия по групи и по 1 да обобщи </a:t>
            </a:r>
            <a:r>
              <a:rPr lang="en-US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{discuss}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реалистично можем да планираме за Дистриктните и Клубните лидери до Юни 2021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{discuss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27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 повторим целите, които формулирахме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обобщете целите от слайд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16-19}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Други допълнителни мисли по целите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{</a:t>
            </a:r>
            <a:r>
              <a:rPr lang="bg-BG" sz="16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обсъдете и коригирайте ако е нужно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NAMI Past Present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64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се опишат обобщени отделните цели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По последния пункт – вече сме на -23, ако не се възстанови ЛК Несебър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04FE2-27EA-4007-98B9-D6C6C111B13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49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744538"/>
            <a:ext cx="2281238" cy="1284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Ако искаме да постигнем тези цели, трябва да работим ЗАЕДНО, за да има реална промяна на клубно ниво. </a:t>
            </a:r>
            <a:endParaRPr lang="en-US" sz="16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Нуждаем се от клубове, готови да тестват нови начини на работа и да споделят и отчитат своите успехи и предизвикателства, за да научим какви възможности има за предлагане на подкрепа и съдействие.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Кои от Вас са готови и имат желание да подкрепят Глобалния Подход за Членство и нашата инициатива да усигурим успеха на нашия Дистрикт и Регион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{</a:t>
            </a:r>
            <a:r>
              <a:rPr lang="bg-BG" sz="1600" b="0" i="1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вдигаме ръка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Кой с какво би помогнал?</a:t>
            </a:r>
            <a:endPara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8139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88139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36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След като набелязахме целите, следва да подготвим План за действие за постигането им</a:t>
            </a: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74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342900"/>
            <a:ext cx="1966912" cy="1108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4046" y="1677418"/>
            <a:ext cx="6302011" cy="7382609"/>
          </a:xfrm>
        </p:spPr>
        <p:txBody>
          <a:bodyPr>
            <a:no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Това е стандартната форма, която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LCI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 за създаване на План за Действие за всяка от конкретните цели.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Дистрикт екипите използват тази форма за описване на своите Дистрикт Цели, съответно свързани с дейностите, развитие на членството и лидеството, дарения за Кампания и специфични цели по избор. За Глобалния Подход за Членство ще се фокусираме само върху целите за Членството.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После се посочва конкретната цел – какво Дистрикта възнамерява да изпълни. Важно е да се посочват цели, които са специфични, измерими, изпълними, реалистични и с определен срок, за да има проследимост на резулататите.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Всяка цел има брой конкретни стъпки, указващи как екипът ще я изпълни. Всяка стъпка от процеса, от организиране на среща до тренинг за подготовка на събитие, трябва да се опише, за да се отбележат като успех всички изпълнени стъпки.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Всяка стъпка трябва да има отговорник, който води отчетност и помага за изпълнението.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Посочват се нужните ресурси – материали, средства или хора, за изпълнение.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Посочва се начална дата на планирането на действието, а крайната дата е кога задачата ще бъде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завършена.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Полетата за Оценка и Промени не се попълват първоначално, а впоследствие при през годината в процеса на изпълнение на плана.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Предвид закъснението на тази днешна среща във времето, този план за действие вече е изготвен от Дистрикт ръководството и подаден към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LCI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, като до декември 2021 има възможност за промени по него.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49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Чудесно е, че ДУ Влади с Емилия Петкова, секретар на Д130 вече са подготвили този план за действие и е представен на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LCI.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Можем да се придържаме към него или да го променяме до декември, но е важно да си набележим изпълними стъпки, отговорници, да осигурим нужните им ресурси и да следим изпълението. Важни са и сроковете.</a:t>
            </a:r>
          </a:p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Влади – задачи?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86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2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Ще започнем с анализ на настоящата ситуация в нашия Дистрикт и ще поставим нашите цели по отношение на членството. </a:t>
            </a: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32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744538"/>
            <a:ext cx="2281238" cy="1284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805" y="2521051"/>
            <a:ext cx="5943541" cy="666066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Ето структурата на Плана по Глобалния Подход за Членство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организиран по 4-те направления на работа: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По всяко направление можем да определим действия, които ще предприемем за постигане на съответната цел. Можем да започнем с 2-3 действия и по-нататък да добавяме и други. Възможно е да набележим по-малки и конкретни стъпки, след чието изпълнение да продължим с други, или да планираме по-комплексни.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Напр.по направл.1 първа стъпка може да е Работна среща за развитие на нов клуб, а по направл.4 – ежемесечни срещи със Зон.председ. за по-добро познаване на нуждите на клубовете.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Нужно е кратко описание на всяко действие, срок за изпълнение, кой отговаря и какви ресурси и бюджет са необходими.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да набележим колкото желаем възможни и постижими дейности за всяко направление, но е важно да използваме информацията от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41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  <a:endParaRPr lang="en-US" sz="1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Това е предварително оформения състав на екипа по Пилотната програма за развитие на членството тази година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Някои Лайънс лидери вече заявиха желание за участие, други са посочени от ръководството на Дистрикта. Има ли други желаещи да се включат и в кое направление или други предложения за различен от този вид на организация на екипа?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други, които можем да поканим да се включат?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2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744538"/>
            <a:ext cx="2281238" cy="1284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805" y="2521051"/>
            <a:ext cx="5943541" cy="666066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Едно от предимствата да бъдеш 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Lion </a:t>
            </a: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е, че винаги можем да получим помощ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Само трябва да я потърсим</a:t>
            </a:r>
            <a:endParaRPr lang="en-US" sz="1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Имаме на разположение нашия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Global Action Team 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с лидери от Дистрикта, отговорници за страната ни и лидери за Конституционна Зона Европа.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да потърсим нашия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LCI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GAT 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екип за допълнителни ресурси и материали.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Имаме контакт с Паст Международни Президенти, Директори, Дистрикт Управители с много полезен опит. 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да получим помощ и подкрепа от 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New Voices </a:t>
            </a: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екипа на Европа и номинираните от България.</a:t>
            </a:r>
            <a:endParaRPr lang="en-US" sz="1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този процес сме заедно с други 15 дистрикта от Европа, с които можем да споделим трудности и обсъждаме решения с техните ДУ. 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bg-BG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не забравяме нашите клубни лидери и членове, защото с тяхна помощ и участие ще можем да правим промени в бъдеще. </a:t>
            </a:r>
            <a:endParaRPr lang="en-US" sz="1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52564" y="369426"/>
            <a:ext cx="2946275" cy="4971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NAMI Action Plan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53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Налични са много ресурси в помощ на усилията ни по 4-те направления: за създаване на нови клубове, привличане на нови членове и активизиране и удовлетвореност на настоящите, както и възможности за самообучение и помощни материали за всички лидерски нива в организацията ни.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473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Добрата комуникация, както помежду ни, така и с външните за Лайънс публики, ще бъде ключът за добри резултати. Разполагаме с множество ресурси от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LCI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, остава проблема с езиковата бариера. Но бихме могли да преведем и разпространим на български по-важните от тях в зависимост от финансовите и други възможности на Дистрикта и Региона през тази година.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33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 document</a:t>
            </a:r>
            <a:r>
              <a:rPr lang="en-US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summarizing the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grants available is on the North American Membership Initiative webpage. You</a:t>
            </a:r>
            <a:r>
              <a:rPr lang="en-US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may wish to print a copy for yourself or all the participants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Всички тези дейности и инициативи, за които говорим, изискват финансиране.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Освен за сметка на бюджета на Д130, бихме могли да ги финансираме с наличните грантове от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LCI and LCIF for many types of initiatives.  </a:t>
            </a: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Can anyone identify one of our actions that would fit with one of these funding programs? </a:t>
            </a:r>
            <a:r>
              <a:rPr lang="en-US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(pause for response) 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469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4675" y="393700"/>
            <a:ext cx="2043113" cy="115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385" y="1654440"/>
            <a:ext cx="5834055" cy="752727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Благодаря за участието в тази среща и за това, че сте лидери в нашата голяма организация. </a:t>
            </a:r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 лидери като Вас, имаме добро бъдеще за Лайънс клубовете. Благодаря Ви! </a:t>
            </a:r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7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участниците могат да оформят процеса, така че най-добре да отговаря на нуждите на своя регион и имат силата да оформят визията за Дистрикта по свой собствен начин. </a:t>
            </a:r>
            <a:endParaRPr lang="en-US" sz="16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Пилотните дистрикти в процеса Глобален Подход към Членство имат 4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стъпки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Създаване на Екип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Анализ и оформяне на Визия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Изготвяне на План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Отчитане на успех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Екипът започна формирането си през пролетта с онлайн среща, сега в него се включвате и вие.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Днес ще изследваме втората стъпка от процеса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Оформяне на Визия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Като част от тази стъпка ще прегледаме тренда в развитието на членството в дистрикта, ще анализираме нуждите и ще обсъдим постижими, измерими и ясни цели, които да ни помагат да се фокусираме върху постигане на резултати през тази година.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1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Задайте въпроси в този слайд, които най-добре отговарят на нуждите на екипите/ролите в региона Ви.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Обособете групи за по-успешна дискусия в онлайн среда. Разделете публиката по 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3-5 </a:t>
            </a: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души в група за по-лесна работа в определеното време. </a:t>
            </a:r>
            <a:endParaRPr lang="en-US" sz="100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Ако не е възможно разделяне по групи, обсъдете заедно и запишете отговорите на файл или флипчарт</a:t>
            </a:r>
            <a:r>
              <a:rPr lang="en-US" sz="100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 започнем с това – какви са нашите очаквания като Лайънс членове и лидери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Какво очакват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 клубните ръководители от екипа на Дистрикт управителя?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Имате 5 минути да обсъдите по групи и след това да излъчите говорител за всяка група да обобщи идеите и отговорите Ви.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{discuss}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очакват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членове и клубни ръководители от Зоналните председатели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Отново 5 мин за дискусия по групи и по 1 от група да обобщи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{discuss}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се очаква от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клубовете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Отново 5 мин за дикусия по групи и по 1 от група да обобщи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{discuss}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Нека запомним нашите очаквания, които споделихме, докато се придвижим на следващата стъпка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Дайте време на всеки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 да сподели подобренията, които би искал да види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Тези идеи, когато се включат в плана, ще осигурят отдаденост и усърдие от всички присъстващи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на дискусията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Слушайте, запишете и използвайте тези идеи за да постигнете по-голям успех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Важна част от Изграждането на Визия е мисленето за бъдещето .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Какъв бихте искали да бъде Вашия клуб в бъдещето, какво да прави, за да бъде по-различен от днес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Дайте време на участниците да прочетат слайда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NAMI Past Present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4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" y="315913"/>
            <a:ext cx="3543300" cy="1993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805" y="2678617"/>
            <a:ext cx="6086633" cy="6878597"/>
          </a:xfrm>
        </p:spPr>
        <p:txBody>
          <a:bodyPr>
            <a:noAutofit/>
          </a:bodyPr>
          <a:lstStyle/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Нека погледнем данните за нашия Дистрикт и Региона, с които разполагаме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Виждате броя членове към момента и преди година, както и данни за членството в Дистрикта за последните 4-5 Лайънс години и за брой обслужени хора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Tx/>
              <a:buNone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Броят обслужени хора ни напомня да се фокусираме върху развитие на членството. Представете си ако имаме повече Лайънс членове и можем да стигнем до още повече хора през тази година спрямо предходната – какво въздействие ще имаме върху нашите общности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FontTx/>
              <a:buNone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Погледнете на раздадените Ви справки броя нови клубове и членове от последните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години, както и % жени:мъже в нашия Дистрикт.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прави впечатление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Някакви изненади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{discuss}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Доволни ли сте от тези цифри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ли всички ние, като работим заедно да постигнем по-добри резултати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Ако не сме доволни от този тренд, време е да променим ситуацията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8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600" dirty="0"/>
              <a:t>Нека видим и разположението на Лайънс и Лео клубовете в България – имаме доста бели петна, в които има възможности за нови Лайънс клубове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4584913"/>
            <a:ext cx="2743200" cy="139487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140" y="771581"/>
            <a:ext cx="3771719" cy="3571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5029200"/>
            <a:ext cx="10515600" cy="1066800"/>
          </a:xfrm>
          <a:prstGeom prst="rect">
            <a:avLst/>
          </a:prstGeom>
        </p:spPr>
        <p:txBody>
          <a:bodyPr/>
          <a:lstStyle>
            <a:lvl1pPr>
              <a:defRPr lang="en-US" sz="44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0" y="533400"/>
            <a:ext cx="12192000" cy="1066800"/>
          </a:xfrm>
          <a:prstGeom prst="rect">
            <a:avLst/>
          </a:prstGeom>
        </p:spPr>
        <p:txBody>
          <a:bodyPr/>
          <a:lstStyle>
            <a:lvl1pPr>
              <a:defRPr lang="en-US" sz="36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8868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002F8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626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 Logo">
    <p:bg>
      <p:bgPr>
        <a:solidFill>
          <a:schemeClr val="bg1">
            <a:lumMod val="9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448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90717" cy="762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317" y="1447800"/>
            <a:ext cx="5080000" cy="4800600"/>
          </a:xfrm>
          <a:prstGeom prst="rect">
            <a:avLst/>
          </a:prstGeom>
        </p:spPr>
        <p:txBody>
          <a:bodyPr/>
          <a:lstStyle>
            <a:lvl1pPr marL="339725" indent="-339725">
              <a:buClr>
                <a:schemeClr val="accent1"/>
              </a:buClr>
              <a:buFont typeface="Wingdings 3" panose="05040102010807070707" pitchFamily="18" charset="2"/>
              <a:buChar char="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517" y="1447800"/>
            <a:ext cx="5080000" cy="4800600"/>
          </a:xfrm>
          <a:prstGeom prst="rect">
            <a:avLst/>
          </a:prstGeom>
        </p:spPr>
        <p:txBody>
          <a:bodyPr/>
          <a:lstStyle>
            <a:lvl1pPr marL="339725" indent="-339725">
              <a:buClr>
                <a:schemeClr val="accent1"/>
              </a:buClr>
              <a:buFont typeface="Wingdings 3" panose="05040102010807070707" pitchFamily="18" charset="2"/>
              <a:buChar char="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94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33373B">
                    <a:lumMod val="20000"/>
                    <a:lumOff val="80000"/>
                  </a:srgb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33373B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609600" y="990600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9916281" y="3983056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3319" y="5257800"/>
            <a:ext cx="7792961" cy="533400"/>
          </a:xfrm>
          <a:prstGeom prst="rect">
            <a:avLst/>
          </a:prstGeom>
        </p:spPr>
        <p:txBody>
          <a:bodyPr/>
          <a:lstStyle>
            <a:lvl1pPr marL="285750" indent="-285750" algn="r">
              <a:buFont typeface="Arial" panose="020B0604020202020204" pitchFamily="34" charset="0"/>
              <a:buChar char="‒"/>
              <a:defRPr sz="2800">
                <a:solidFill>
                  <a:schemeClr val="tx1"/>
                </a:solidFill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23319" y="1524000"/>
            <a:ext cx="7792962" cy="3429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860172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16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light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381001"/>
            <a:ext cx="10515600" cy="838199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1828800"/>
            <a:ext cx="10516235" cy="4343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386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78" r="18286"/>
          <a:stretch/>
        </p:blipFill>
        <p:spPr>
          <a:xfrm>
            <a:off x="-1" y="158344"/>
            <a:ext cx="4267201" cy="65413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00600" y="533400"/>
            <a:ext cx="6858000" cy="57912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862013" indent="-4048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 3" panose="05040102010807070707" pitchFamily="18" charset="2"/>
              <a:buChar char="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4281142" cy="38862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177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609600" y="990600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9916281" y="3983056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3319" y="5257800"/>
            <a:ext cx="7792961" cy="533400"/>
          </a:xfrm>
          <a:prstGeom prst="rect">
            <a:avLst/>
          </a:prstGeom>
        </p:spPr>
        <p:txBody>
          <a:bodyPr/>
          <a:lstStyle>
            <a:lvl1pPr marL="285750" indent="-285750" algn="r">
              <a:buFont typeface="Arial" panose="020B0604020202020204" pitchFamily="34" charset="0"/>
              <a:buChar char="‒"/>
              <a:defRPr sz="2800">
                <a:solidFill>
                  <a:schemeClr val="tx1"/>
                </a:solidFill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23319" y="1524000"/>
            <a:ext cx="7792962" cy="3429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93694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/ou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800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3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42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70" r:id="rId2"/>
    <p:sldLayoutId id="2147483860" r:id="rId3"/>
    <p:sldLayoutId id="2147483872" r:id="rId4"/>
    <p:sldLayoutId id="2147483873" r:id="rId5"/>
    <p:sldLayoutId id="2147483874" r:id="rId6"/>
    <p:sldLayoutId id="2147483876" r:id="rId7"/>
    <p:sldLayoutId id="2147483877" r:id="rId8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9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emf"/><Relationship Id="rId4" Type="http://schemas.openxmlformats.org/officeDocument/2006/relationships/diagramData" Target="../diagrams/data2.xml"/><Relationship Id="rId9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dn2.webdamdb.com/md_UTbf57fpJhN5.jpg.pdf?v=1" TargetMode="External"/><Relationship Id="rId13" Type="http://schemas.openxmlformats.org/officeDocument/2006/relationships/hyperlink" Target="https://www.lionsclubs.org/resources/79863351" TargetMode="External"/><Relationship Id="rId18" Type="http://schemas.openxmlformats.org/officeDocument/2006/relationships/hyperlink" Target="https://www.lionsclubs.org/resources/79863991" TargetMode="External"/><Relationship Id="rId26" Type="http://schemas.openxmlformats.org/officeDocument/2006/relationships/hyperlink" Target="https://www.lionsclubs.org/resources/96843538" TargetMode="External"/><Relationship Id="rId3" Type="http://schemas.openxmlformats.org/officeDocument/2006/relationships/image" Target="../media/image19.png"/><Relationship Id="rId21" Type="http://schemas.openxmlformats.org/officeDocument/2006/relationships/hyperlink" Target="https://www.lionsclubs.org/resources/79862964" TargetMode="External"/><Relationship Id="rId34" Type="http://schemas.openxmlformats.org/officeDocument/2006/relationships/hyperlink" Target="https://www.lionsclubs.org/resources/102881655" TargetMode="External"/><Relationship Id="rId7" Type="http://schemas.openxmlformats.org/officeDocument/2006/relationships/hyperlink" Target="https://www.lionsclubs.org/en/explore-our-clubs/service-stories" TargetMode="External"/><Relationship Id="rId12" Type="http://schemas.openxmlformats.org/officeDocument/2006/relationships/hyperlink" Target="https://www.lionsclubs.org/resources/79863477" TargetMode="External"/><Relationship Id="rId17" Type="http://schemas.openxmlformats.org/officeDocument/2006/relationships/hyperlink" Target="https://cdn2.webdamdb.com/md_Y73RiM7UI4U6.jpg.pdf?v=2" TargetMode="External"/><Relationship Id="rId25" Type="http://schemas.openxmlformats.org/officeDocument/2006/relationships/hyperlink" Target="https://www.lionsclubs.org/resources/96677974" TargetMode="External"/><Relationship Id="rId33" Type="http://schemas.openxmlformats.org/officeDocument/2006/relationships/hyperlink" Target="https://www.lionsclubs.org/resources/102881649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cdn2.webdamdb.com/md_gCdPTwkGuM06.jpg.pdf?v=2" TargetMode="External"/><Relationship Id="rId20" Type="http://schemas.openxmlformats.org/officeDocument/2006/relationships/hyperlink" Target="http://www8.lionsclubs.org/reports/ClubHealthAssessment/" TargetMode="External"/><Relationship Id="rId29" Type="http://schemas.openxmlformats.org/officeDocument/2006/relationships/hyperlink" Target="https://www.lionsclubs.org/en/resources-for-members/resource-center/zone-chairperson-training-material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lionsclubs.org/resources/102880951" TargetMode="External"/><Relationship Id="rId11" Type="http://schemas.openxmlformats.org/officeDocument/2006/relationships/hyperlink" Target="https://www.lionsclubs.org/resources/79864023" TargetMode="External"/><Relationship Id="rId24" Type="http://schemas.openxmlformats.org/officeDocument/2006/relationships/hyperlink" Target="https://myapps.lionsclubs.org/" TargetMode="External"/><Relationship Id="rId32" Type="http://schemas.openxmlformats.org/officeDocument/2006/relationships/hyperlink" Target="https://www.lionsclubs.org/resources/102881615" TargetMode="External"/><Relationship Id="rId5" Type="http://schemas.openxmlformats.org/officeDocument/2006/relationships/hyperlink" Target="http://www.lionsclubs.org/membership-chairperson" TargetMode="External"/><Relationship Id="rId15" Type="http://schemas.openxmlformats.org/officeDocument/2006/relationships/hyperlink" Target="https://www.lionsclubs.org/en/resources-for-members/resource-center/improving-club-quality" TargetMode="External"/><Relationship Id="rId23" Type="http://schemas.openxmlformats.org/officeDocument/2006/relationships/hyperlink" Target="https://cdn2.webdamdb.com/md_IWyky0TGx5T9.jpg.pdf?v=1" TargetMode="External"/><Relationship Id="rId28" Type="http://schemas.openxmlformats.org/officeDocument/2006/relationships/hyperlink" Target="https://www.lionsclubs.org/en/resources-for-members/resource-center/zone-region-chairpersons" TargetMode="External"/><Relationship Id="rId10" Type="http://schemas.openxmlformats.org/officeDocument/2006/relationships/hyperlink" Target="https://www.lionsclubs.org/resources/79863498" TargetMode="External"/><Relationship Id="rId19" Type="http://schemas.openxmlformats.org/officeDocument/2006/relationships/hyperlink" Target="https://cdn2.webdamdb.com/md_MQxLVoJN4oA9.jpg.pdf?v=1" TargetMode="External"/><Relationship Id="rId31" Type="http://schemas.openxmlformats.org/officeDocument/2006/relationships/hyperlink" Target="https://www.lionsclubs.org/resources/102881580" TargetMode="External"/><Relationship Id="rId4" Type="http://schemas.openxmlformats.org/officeDocument/2006/relationships/hyperlink" Target="http://www.lionsclubs.org/start-a-new-club" TargetMode="External"/><Relationship Id="rId9" Type="http://schemas.openxmlformats.org/officeDocument/2006/relationships/hyperlink" Target="https://cdn2.webdamdb.com/md_6OxLXbV3o91.jpg.pdf?v=1" TargetMode="External"/><Relationship Id="rId14" Type="http://schemas.openxmlformats.org/officeDocument/2006/relationships/hyperlink" Target="https://www.lionsclubs.org/v2/resource/download/79863450" TargetMode="External"/><Relationship Id="rId22" Type="http://schemas.openxmlformats.org/officeDocument/2006/relationships/hyperlink" Target="https://www.lionsclubs.org/resources/102881141" TargetMode="External"/><Relationship Id="rId27" Type="http://schemas.openxmlformats.org/officeDocument/2006/relationships/hyperlink" Target="https://www.lionsclubs.org/en/resources-for-members/resource-center/club-officers" TargetMode="External"/><Relationship Id="rId30" Type="http://schemas.openxmlformats.org/officeDocument/2006/relationships/hyperlink" Target="https://www.lionsclubs.org/en/resources-for-members/resource-center/rlli-curriculum" TargetMode="External"/><Relationship Id="rId35" Type="http://schemas.openxmlformats.org/officeDocument/2006/relationships/hyperlink" Target="https://www.lionsclubs.org/resources/102881666" TargetMode="Externa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lionsclubs.org/resources/102882221" TargetMode="External"/><Relationship Id="rId18" Type="http://schemas.openxmlformats.org/officeDocument/2006/relationships/hyperlink" Target="https://www.lionsclubs.org/resources/102882276" TargetMode="External"/><Relationship Id="rId26" Type="http://schemas.openxmlformats.org/officeDocument/2006/relationships/hyperlink" Target="https://www.lionsclubs.org/resources/102883231" TargetMode="External"/><Relationship Id="rId39" Type="http://schemas.openxmlformats.org/officeDocument/2006/relationships/hyperlink" Target="https://www.lionsclubs.org/resources/102884270" TargetMode="External"/><Relationship Id="rId21" Type="http://schemas.openxmlformats.org/officeDocument/2006/relationships/hyperlink" Target="https://www.lionsclubs.org/resources/102887446" TargetMode="External"/><Relationship Id="rId34" Type="http://schemas.openxmlformats.org/officeDocument/2006/relationships/hyperlink" Target="https://www.lionsclubs.org/resources/102883910" TargetMode="External"/><Relationship Id="rId42" Type="http://schemas.openxmlformats.org/officeDocument/2006/relationships/hyperlink" Target="https://www.lionsclubs.org/resources/102884348" TargetMode="External"/><Relationship Id="rId47" Type="http://schemas.openxmlformats.org/officeDocument/2006/relationships/hyperlink" Target="https://www.lionsclubs.org/resources/107789520" TargetMode="External"/><Relationship Id="rId50" Type="http://schemas.openxmlformats.org/officeDocument/2006/relationships/hyperlink" Target="https://www.lionsclubs.org/resources/107789521" TargetMode="External"/><Relationship Id="rId55" Type="http://schemas.openxmlformats.org/officeDocument/2006/relationships/hyperlink" Target="https://www.lionsclubs.org/resources/102884561" TargetMode="External"/><Relationship Id="rId7" Type="http://schemas.openxmlformats.org/officeDocument/2006/relationships/hyperlink" Target="https://www.lionsclubs.org/resources/81104618" TargetMode="External"/><Relationship Id="rId12" Type="http://schemas.openxmlformats.org/officeDocument/2006/relationships/hyperlink" Target="https://www.lionsclubs.org/resources/102924511" TargetMode="External"/><Relationship Id="rId17" Type="http://schemas.openxmlformats.org/officeDocument/2006/relationships/hyperlink" Target="https://www.lionsclubs.org/resources/102882259" TargetMode="External"/><Relationship Id="rId25" Type="http://schemas.openxmlformats.org/officeDocument/2006/relationships/hyperlink" Target="https://www.lionsclubs.org/resources/102883200" TargetMode="External"/><Relationship Id="rId33" Type="http://schemas.openxmlformats.org/officeDocument/2006/relationships/hyperlink" Target="https://www.lionsclubs.org/resources/102883808" TargetMode="External"/><Relationship Id="rId38" Type="http://schemas.openxmlformats.org/officeDocument/2006/relationships/hyperlink" Target="https://www.lionsclubs.org/resources/102884247" TargetMode="External"/><Relationship Id="rId46" Type="http://schemas.openxmlformats.org/officeDocument/2006/relationships/hyperlink" Target="https://www.lionsclubs.org/resources/107789519" TargetMode="External"/><Relationship Id="rId59" Type="http://schemas.openxmlformats.org/officeDocument/2006/relationships/hyperlink" Target="https://www.lionsclubs.org/resources/102884636" TargetMode="External"/><Relationship Id="rId2" Type="http://schemas.openxmlformats.org/officeDocument/2006/relationships/notesSlide" Target="../notesSlides/notesSlide34.xml"/><Relationship Id="rId16" Type="http://schemas.openxmlformats.org/officeDocument/2006/relationships/hyperlink" Target="https://cdn2.webdamdb.com/md_IioRyTXWdjr3.jpg.pdf?v=1" TargetMode="External"/><Relationship Id="rId20" Type="http://schemas.openxmlformats.org/officeDocument/2006/relationships/hyperlink" Target="https://www.lionsclubs.org/resources/102882320" TargetMode="External"/><Relationship Id="rId29" Type="http://schemas.openxmlformats.org/officeDocument/2006/relationships/hyperlink" Target="https://www.lionsclubs.org/resources/102883680" TargetMode="External"/><Relationship Id="rId41" Type="http://schemas.openxmlformats.org/officeDocument/2006/relationships/hyperlink" Target="https://www.lionsclubs.org/resources/102884344" TargetMode="External"/><Relationship Id="rId54" Type="http://schemas.openxmlformats.org/officeDocument/2006/relationships/hyperlink" Target="https://www.lionsclubs.org/resources/107789526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dn2.webdamdb.com/md_Qyp18jKWcU46.jpg.pdf?v=1" TargetMode="External"/><Relationship Id="rId11" Type="http://schemas.openxmlformats.org/officeDocument/2006/relationships/hyperlink" Target="https://cdn2.webdamdb.com/md_2fiY7FcNWMx9.jpg.pdf?v=1" TargetMode="External"/><Relationship Id="rId24" Type="http://schemas.openxmlformats.org/officeDocument/2006/relationships/hyperlink" Target="https://www.lionsclubs.org/resources/102883183" TargetMode="External"/><Relationship Id="rId32" Type="http://schemas.openxmlformats.org/officeDocument/2006/relationships/hyperlink" Target="https://www.lionsclubs.org/resources/102883769" TargetMode="External"/><Relationship Id="rId37" Type="http://schemas.openxmlformats.org/officeDocument/2006/relationships/hyperlink" Target="https://www.lionsclubs.org/resources/102884182" TargetMode="External"/><Relationship Id="rId40" Type="http://schemas.openxmlformats.org/officeDocument/2006/relationships/hyperlink" Target="https://www.lionsclubs.org/resources/102884293" TargetMode="External"/><Relationship Id="rId45" Type="http://schemas.openxmlformats.org/officeDocument/2006/relationships/hyperlink" Target="https://www.lionsclubs.org/resources/107789518" TargetMode="External"/><Relationship Id="rId53" Type="http://schemas.openxmlformats.org/officeDocument/2006/relationships/hyperlink" Target="https://www.lionsclubs.org/resources/107789528" TargetMode="External"/><Relationship Id="rId58" Type="http://schemas.openxmlformats.org/officeDocument/2006/relationships/hyperlink" Target="https://www.lionsclubs.org/resources/102884615" TargetMode="External"/><Relationship Id="rId5" Type="http://schemas.openxmlformats.org/officeDocument/2006/relationships/hyperlink" Target="https://cdn2.webdamdb.com/md_cYUmeiIfDx52.jpg.pdf?v=1" TargetMode="External"/><Relationship Id="rId15" Type="http://schemas.openxmlformats.org/officeDocument/2006/relationships/hyperlink" Target="https://www.lionsclubs.org/resources/102882238" TargetMode="External"/><Relationship Id="rId23" Type="http://schemas.openxmlformats.org/officeDocument/2006/relationships/hyperlink" Target="https://www.lionsclubs.org/resources/102883163" TargetMode="External"/><Relationship Id="rId28" Type="http://schemas.openxmlformats.org/officeDocument/2006/relationships/hyperlink" Target="https://www.lionsclubs.org/resources/102882332" TargetMode="External"/><Relationship Id="rId36" Type="http://schemas.openxmlformats.org/officeDocument/2006/relationships/hyperlink" Target="https://www.lionsclubs.org/resources/102884146" TargetMode="External"/><Relationship Id="rId49" Type="http://schemas.openxmlformats.org/officeDocument/2006/relationships/hyperlink" Target="https://www.lionsclubs.org/resources/107789529" TargetMode="External"/><Relationship Id="rId57" Type="http://schemas.openxmlformats.org/officeDocument/2006/relationships/hyperlink" Target="https://www.lionsclubs.org/resources/102884594" TargetMode="External"/><Relationship Id="rId10" Type="http://schemas.openxmlformats.org/officeDocument/2006/relationships/hyperlink" Target="https://www.lionsclubs.org/resources/102882195" TargetMode="External"/><Relationship Id="rId19" Type="http://schemas.openxmlformats.org/officeDocument/2006/relationships/hyperlink" Target="https://www.lionsclubs.org/resources/102882315" TargetMode="External"/><Relationship Id="rId31" Type="http://schemas.openxmlformats.org/officeDocument/2006/relationships/hyperlink" Target="https://www.lionsclubs.org/resources/102883731" TargetMode="External"/><Relationship Id="rId44" Type="http://schemas.openxmlformats.org/officeDocument/2006/relationships/hyperlink" Target="https://www.lionsclubs.org/resources/102884393" TargetMode="External"/><Relationship Id="rId52" Type="http://schemas.openxmlformats.org/officeDocument/2006/relationships/hyperlink" Target="https://www.lionsclubs.org/resources/107789527" TargetMode="External"/><Relationship Id="rId4" Type="http://schemas.openxmlformats.org/officeDocument/2006/relationships/hyperlink" Target="https://cdn2.webdamdb.com/md_kRBsYguzhu12.jpg.pdf?v=1" TargetMode="External"/><Relationship Id="rId9" Type="http://schemas.openxmlformats.org/officeDocument/2006/relationships/hyperlink" Target="https://www.lionsclubs.org/en/resources-for-members/resource-center/public-relations-guide" TargetMode="External"/><Relationship Id="rId14" Type="http://schemas.openxmlformats.org/officeDocument/2006/relationships/hyperlink" Target="https://www.lionsclubs.org/resources/102882225" TargetMode="External"/><Relationship Id="rId22" Type="http://schemas.openxmlformats.org/officeDocument/2006/relationships/hyperlink" Target="https://www.lionsclubs.org/resources/102887438" TargetMode="External"/><Relationship Id="rId27" Type="http://schemas.openxmlformats.org/officeDocument/2006/relationships/hyperlink" Target="https://www.lionsclubs.org/resources/102882328" TargetMode="External"/><Relationship Id="rId30" Type="http://schemas.openxmlformats.org/officeDocument/2006/relationships/hyperlink" Target="https://www.lionsclubs.org/resources/102883701" TargetMode="External"/><Relationship Id="rId35" Type="http://schemas.openxmlformats.org/officeDocument/2006/relationships/hyperlink" Target="https://www.lionsclubs.org/resources/102883938" TargetMode="External"/><Relationship Id="rId43" Type="http://schemas.openxmlformats.org/officeDocument/2006/relationships/hyperlink" Target="https://www.lionsclubs.org/resources/102884363" TargetMode="External"/><Relationship Id="rId48" Type="http://schemas.openxmlformats.org/officeDocument/2006/relationships/hyperlink" Target="https://www.lionsclubs.org/resources/107789524" TargetMode="External"/><Relationship Id="rId56" Type="http://schemas.openxmlformats.org/officeDocument/2006/relationships/hyperlink" Target="https://www.lionsclubs.org/resources/102884564" TargetMode="External"/><Relationship Id="rId8" Type="http://schemas.openxmlformats.org/officeDocument/2006/relationships/hyperlink" Target="https://www.lionsclubs.org/en/resources-for-members/resource-center/logos-and-emblems" TargetMode="External"/><Relationship Id="rId51" Type="http://schemas.openxmlformats.org/officeDocument/2006/relationships/hyperlink" Target="https://www.lionsclubs.org/resources/107789525" TargetMode="Externa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onsclubs.org/en/start-our-approach/grant-types" TargetMode="External"/><Relationship Id="rId3" Type="http://schemas.openxmlformats.org/officeDocument/2006/relationships/hyperlink" Target="https://www.lionsclubs.org/en/start-our-approach/grant-types/membership-development-grants#:~:text=To%20ensure%20global%20representation%2C%20Lions,a%20Standard%20Membership%20Development%20Grant." TargetMode="External"/><Relationship Id="rId7" Type="http://schemas.openxmlformats.org/officeDocument/2006/relationships/hyperlink" Target="https://www.lionsclubs.org/en/resources-for-members/leadership-development/institute-grant-progra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lionsclubs.org/en/start-our-approach/grant-types/leadership-development-grant-program" TargetMode="External"/><Relationship Id="rId5" Type="http://schemas.openxmlformats.org/officeDocument/2006/relationships/hyperlink" Target="https://www.lionsclubs.org/en/resources-for-members/resource-center/global-action-team/gat-district-funding#:~:text=USD%20%24500%20is%20available%20for,may%20apply%20for%20the%20funding.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lionsclubs.org/en/start-our-approach/grant-types/public-relations-grants" TargetMode="External"/><Relationship Id="rId9" Type="http://schemas.openxmlformats.org/officeDocument/2006/relationships/hyperlink" Target="https://www.lionsclubs.org/en/resources-for-members/resource-center/specialty-clubs-progra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Bar">
            <a:extLst>
              <a:ext uri="{FF2B5EF4-FFF2-40B4-BE49-F238E27FC236}">
                <a16:creationId xmlns:a16="http://schemas.microsoft.com/office/drawing/2014/main" id="{2AAD127A-02A2-A74B-B87D-6D08403053E0}"/>
              </a:ext>
            </a:extLst>
          </p:cNvPr>
          <p:cNvSpPr/>
          <p:nvPr/>
        </p:nvSpPr>
        <p:spPr>
          <a:xfrm>
            <a:off x="5225845" y="4654663"/>
            <a:ext cx="1740310" cy="8731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6" name="Emblem - Color">
            <a:extLst>
              <a:ext uri="{FF2B5EF4-FFF2-40B4-BE49-F238E27FC236}">
                <a16:creationId xmlns:a16="http://schemas.microsoft.com/office/drawing/2014/main" id="{4B30221B-33DB-AB4C-8BF6-748745257D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178859"/>
            <a:ext cx="2514236" cy="2380982"/>
          </a:xfrm>
          <a:prstGeom prst="rect">
            <a:avLst/>
          </a:prstGeom>
        </p:spPr>
      </p:pic>
      <p:sp>
        <p:nvSpPr>
          <p:cNvPr id="7" name="Body Copy">
            <a:extLst>
              <a:ext uri="{FF2B5EF4-FFF2-40B4-BE49-F238E27FC236}">
                <a16:creationId xmlns:a16="http://schemas.microsoft.com/office/drawing/2014/main" id="{978A3E9B-0239-354F-AC08-FCA4DD3D0A1E}"/>
              </a:ext>
            </a:extLst>
          </p:cNvPr>
          <p:cNvSpPr txBox="1">
            <a:spLocks/>
          </p:cNvSpPr>
          <p:nvPr/>
        </p:nvSpPr>
        <p:spPr>
          <a:xfrm>
            <a:off x="762000" y="47244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4000" kern="0" dirty="0">
              <a:solidFill>
                <a:srgbClr val="55565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9AD1F-1DF8-E64F-AF4E-9D112B4AF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2E338-D378-8641-8669-2EF6AC127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A94CF1-E436-4836-8E2D-8EDD14D540E6}"/>
              </a:ext>
            </a:extLst>
          </p:cNvPr>
          <p:cNvSpPr txBox="1"/>
          <p:nvPr/>
        </p:nvSpPr>
        <p:spPr>
          <a:xfrm>
            <a:off x="3276600" y="4050919"/>
            <a:ext cx="60942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>
                <a:solidFill>
                  <a:srgbClr val="EBB700"/>
                </a:solidFill>
              </a:rPr>
              <a:t>Global Membership Approach</a:t>
            </a:r>
            <a:endParaRPr lang="bg-BG" sz="2800" b="1" kern="0" dirty="0">
              <a:solidFill>
                <a:srgbClr val="EBB700"/>
              </a:solidFill>
            </a:endParaRPr>
          </a:p>
          <a:p>
            <a:pPr algn="ctr"/>
            <a:endParaRPr lang="en-US" sz="2800" b="1" kern="0" dirty="0">
              <a:solidFill>
                <a:srgbClr val="EBB700"/>
              </a:solidFill>
            </a:endParaRPr>
          </a:p>
          <a:p>
            <a:pPr algn="ctr"/>
            <a:r>
              <a:rPr lang="bg-BG" sz="2800" b="1" kern="0" dirty="0">
                <a:solidFill>
                  <a:srgbClr val="0070C0"/>
                </a:solidFill>
              </a:rPr>
              <a:t>Глобален Подход за Членство</a:t>
            </a:r>
            <a:endParaRPr lang="en-US" sz="28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1AF98-0D8F-4BE7-A9E3-9D993B0F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13" y="433326"/>
            <a:ext cx="6598817" cy="3348022"/>
          </a:xfrm>
          <a:prstGeom prst="rect">
            <a:avLst/>
          </a:prstGeom>
        </p:spPr>
      </p:pic>
      <p:sp>
        <p:nvSpPr>
          <p:cNvPr id="14" name="Page Number - Blue">
            <a:extLst>
              <a:ext uri="{FF2B5EF4-FFF2-40B4-BE49-F238E27FC236}">
                <a16:creationId xmlns:a16="http://schemas.microsoft.com/office/drawing/2014/main" id="{3108C1BC-975A-4840-8A24-0289CE53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7DC3F0-9C7A-D84B-AA08-A8F4AA31B22A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Body Copy">
            <a:extLst>
              <a:ext uri="{FF2B5EF4-FFF2-40B4-BE49-F238E27FC236}">
                <a16:creationId xmlns:a16="http://schemas.microsoft.com/office/drawing/2014/main" id="{1F24EE31-EF15-9648-A92F-FC5AEB75FDEC}"/>
              </a:ext>
            </a:extLst>
          </p:cNvPr>
          <p:cNvSpPr txBox="1">
            <a:spLocks/>
          </p:cNvSpPr>
          <p:nvPr/>
        </p:nvSpPr>
        <p:spPr>
          <a:xfrm>
            <a:off x="1768672" y="4225017"/>
            <a:ext cx="5698928" cy="24129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en-US" sz="1800" dirty="0"/>
              <a:t>50% </a:t>
            </a:r>
            <a:r>
              <a:rPr lang="bg-BG" sz="1800" dirty="0"/>
              <a:t>от клубовете са с под 20 члена</a:t>
            </a: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1800" dirty="0"/>
              <a:t>-23 отпаднали от 1 юли досега</a:t>
            </a: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1800" dirty="0"/>
              <a:t>69 фамилни члена, 36 от тях с половин такса</a:t>
            </a: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1800" dirty="0"/>
              <a:t>Само 18 клуба през 2020-21 имат нови членове</a:t>
            </a: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34" name="Body Copy">
            <a:extLst>
              <a:ext uri="{FF2B5EF4-FFF2-40B4-BE49-F238E27FC236}">
                <a16:creationId xmlns:a16="http://schemas.microsoft.com/office/drawing/2014/main" id="{3C0527CC-32D1-E749-BA75-BDFA4D517602}"/>
              </a:ext>
            </a:extLst>
          </p:cNvPr>
          <p:cNvSpPr txBox="1">
            <a:spLocks/>
          </p:cNvSpPr>
          <p:nvPr/>
        </p:nvSpPr>
        <p:spPr>
          <a:xfrm>
            <a:off x="747216" y="650827"/>
            <a:ext cx="7035338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64"/>
              </a:spcBef>
              <a:buSzPct val="120000"/>
            </a:pPr>
            <a:r>
              <a:rPr lang="bg-BG" sz="32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Ситуцията сега</a:t>
            </a:r>
            <a:r>
              <a:rPr lang="en-US" sz="32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D130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0631BA-8342-CF4B-B6B9-23357A2EC8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20" y="5547956"/>
            <a:ext cx="1089992" cy="1089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9CB57-6930-4FA2-B711-58855263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06" y="1479689"/>
            <a:ext cx="6167303" cy="2752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AEA72-5724-471D-B42D-EAAA1987D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975" y="4110106"/>
            <a:ext cx="3336727" cy="22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3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ge Number - Blue">
            <a:extLst>
              <a:ext uri="{FF2B5EF4-FFF2-40B4-BE49-F238E27FC236}">
                <a16:creationId xmlns:a16="http://schemas.microsoft.com/office/drawing/2014/main" id="{3108C1BC-975A-4840-8A24-0289CE53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7DC3F0-9C7A-D84B-AA08-A8F4AA31B22A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Body Copy">
            <a:extLst>
              <a:ext uri="{FF2B5EF4-FFF2-40B4-BE49-F238E27FC236}">
                <a16:creationId xmlns:a16="http://schemas.microsoft.com/office/drawing/2014/main" id="{1F24EE31-EF15-9648-A92F-FC5AEB75FDEC}"/>
              </a:ext>
            </a:extLst>
          </p:cNvPr>
          <p:cNvSpPr txBox="1">
            <a:spLocks/>
          </p:cNvSpPr>
          <p:nvPr/>
        </p:nvSpPr>
        <p:spPr>
          <a:xfrm>
            <a:off x="760626" y="1437600"/>
            <a:ext cx="5868774" cy="3972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2400" dirty="0">
                <a:ea typeface="ヒラギノ角ゴ Pro W3"/>
              </a:rPr>
              <a:t>Да използваме силните си страни</a:t>
            </a:r>
            <a:endParaRPr lang="en-US" sz="2400" dirty="0">
              <a:ea typeface="ヒラギノ角ゴ Pro W3"/>
            </a:endParaRP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2400" dirty="0">
                <a:ea typeface="ヒラギノ角ゴ Pro W3"/>
              </a:rPr>
              <a:t>Да контролираме слабите си страни</a:t>
            </a:r>
            <a:endParaRPr lang="en-US" sz="2400" dirty="0">
              <a:ea typeface="ヒラギノ角ゴ Pro W3"/>
            </a:endParaRP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2400" dirty="0">
                <a:ea typeface="ヒラギノ角ゴ Pro W3"/>
              </a:rPr>
              <a:t>Да се възползваме от възможностите</a:t>
            </a:r>
            <a:endParaRPr lang="en-US" sz="2400" dirty="0">
              <a:ea typeface="ヒラギノ角ゴ Pro W3"/>
            </a:endParaRP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2400" dirty="0">
                <a:ea typeface="ヒラギノ角ゴ Pro W3"/>
              </a:rPr>
              <a:t>Да намалим до мининум въздействието на заплахите</a:t>
            </a:r>
            <a:endParaRPr lang="en-US" sz="2400" dirty="0"/>
          </a:p>
        </p:txBody>
      </p:sp>
      <p:sp>
        <p:nvSpPr>
          <p:cNvPr id="34" name="Body Copy">
            <a:extLst>
              <a:ext uri="{FF2B5EF4-FFF2-40B4-BE49-F238E27FC236}">
                <a16:creationId xmlns:a16="http://schemas.microsoft.com/office/drawing/2014/main" id="{3C0527CC-32D1-E749-BA75-BDFA4D517602}"/>
              </a:ext>
            </a:extLst>
          </p:cNvPr>
          <p:cNvSpPr txBox="1">
            <a:spLocks/>
          </p:cNvSpPr>
          <p:nvPr/>
        </p:nvSpPr>
        <p:spPr>
          <a:xfrm>
            <a:off x="747216" y="650827"/>
            <a:ext cx="7035338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64"/>
              </a:spcBef>
              <a:buSzPct val="120000"/>
            </a:pPr>
            <a:r>
              <a:rPr lang="bg-BG" sz="32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Пътят към Подобрение</a:t>
            </a:r>
            <a:endParaRPr lang="en-US" sz="32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0631BA-8342-CF4B-B6B9-23357A2EC8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" y="5278128"/>
            <a:ext cx="1089992" cy="10899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18B76F-B96E-419A-8ECC-DB220828C33A}"/>
              </a:ext>
            </a:extLst>
          </p:cNvPr>
          <p:cNvGrpSpPr/>
          <p:nvPr/>
        </p:nvGrpSpPr>
        <p:grpSpPr>
          <a:xfrm>
            <a:off x="6781800" y="1371600"/>
            <a:ext cx="4876593" cy="4290529"/>
            <a:chOff x="6781800" y="1371600"/>
            <a:chExt cx="4876593" cy="4290529"/>
          </a:xfrm>
        </p:grpSpPr>
        <p:sp>
          <p:nvSpPr>
            <p:cNvPr id="40" name="Background - Solid">
              <a:extLst>
                <a:ext uri="{FF2B5EF4-FFF2-40B4-BE49-F238E27FC236}">
                  <a16:creationId xmlns:a16="http://schemas.microsoft.com/office/drawing/2014/main" id="{FC2226C1-ED6E-4A6A-A482-5DEC6FCF9876}"/>
                </a:ext>
              </a:extLst>
            </p:cNvPr>
            <p:cNvSpPr/>
            <p:nvPr/>
          </p:nvSpPr>
          <p:spPr>
            <a:xfrm>
              <a:off x="9216325" y="3429001"/>
              <a:ext cx="2427589" cy="2226272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38" name="Background - Solid">
              <a:extLst>
                <a:ext uri="{FF2B5EF4-FFF2-40B4-BE49-F238E27FC236}">
                  <a16:creationId xmlns:a16="http://schemas.microsoft.com/office/drawing/2014/main" id="{A1EA3AC6-9172-40DC-9B4B-CD478A38CCF6}"/>
                </a:ext>
              </a:extLst>
            </p:cNvPr>
            <p:cNvSpPr/>
            <p:nvPr/>
          </p:nvSpPr>
          <p:spPr>
            <a:xfrm>
              <a:off x="8991600" y="1371600"/>
              <a:ext cx="2652314" cy="2140101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39" name="Background - Solid">
              <a:extLst>
                <a:ext uri="{FF2B5EF4-FFF2-40B4-BE49-F238E27FC236}">
                  <a16:creationId xmlns:a16="http://schemas.microsoft.com/office/drawing/2014/main" id="{918ED739-B4DD-4D6F-A22C-2DCA43F82B3F}"/>
                </a:ext>
              </a:extLst>
            </p:cNvPr>
            <p:cNvSpPr/>
            <p:nvPr/>
          </p:nvSpPr>
          <p:spPr>
            <a:xfrm>
              <a:off x="6781801" y="3460712"/>
              <a:ext cx="2434524" cy="2194560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Body Copy">
              <a:extLst>
                <a:ext uri="{FF2B5EF4-FFF2-40B4-BE49-F238E27FC236}">
                  <a16:creationId xmlns:a16="http://schemas.microsoft.com/office/drawing/2014/main" id="{C6DE737A-C9A5-446C-9979-A4BAE89F20E7}"/>
                </a:ext>
              </a:extLst>
            </p:cNvPr>
            <p:cNvSpPr txBox="1">
              <a:spLocks/>
            </p:cNvSpPr>
            <p:nvPr/>
          </p:nvSpPr>
          <p:spPr>
            <a:xfrm>
              <a:off x="9326036" y="3749958"/>
              <a:ext cx="2332357" cy="190531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bg-BG" sz="1800" b="1" dirty="0">
                  <a:solidFill>
                    <a:schemeClr val="bg1"/>
                  </a:solidFill>
                </a:rPr>
                <a:t>Заплахи</a:t>
              </a:r>
              <a:endParaRPr lang="en-US" sz="1800" kern="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1.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2.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3.</a:t>
              </a:r>
            </a:p>
            <a:p>
              <a:endParaRPr lang="en-US" sz="1600" kern="0" dirty="0">
                <a:solidFill>
                  <a:schemeClr val="bg1"/>
                </a:solidFill>
              </a:endParaRPr>
            </a:p>
          </p:txBody>
        </p:sp>
        <p:sp>
          <p:nvSpPr>
            <p:cNvPr id="19" name="Body Copy">
              <a:extLst>
                <a:ext uri="{FF2B5EF4-FFF2-40B4-BE49-F238E27FC236}">
                  <a16:creationId xmlns:a16="http://schemas.microsoft.com/office/drawing/2014/main" id="{D3F858C1-1F70-4BF8-B97B-A862EE4797F9}"/>
                </a:ext>
              </a:extLst>
            </p:cNvPr>
            <p:cNvSpPr txBox="1">
              <a:spLocks/>
            </p:cNvSpPr>
            <p:nvPr/>
          </p:nvSpPr>
          <p:spPr>
            <a:xfrm>
              <a:off x="6934200" y="3756815"/>
              <a:ext cx="2332357" cy="190531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bg-BG" sz="1800" b="1" dirty="0">
                  <a:solidFill>
                    <a:schemeClr val="bg1"/>
                  </a:solidFill>
                </a:rPr>
                <a:t>Възможности</a:t>
              </a:r>
              <a:endParaRPr lang="en-US" sz="1800" kern="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1.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2.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3.</a:t>
              </a:r>
            </a:p>
            <a:p>
              <a:endParaRPr lang="en-US" sz="1600" kern="0" dirty="0">
                <a:solidFill>
                  <a:schemeClr val="bg1"/>
                </a:solidFill>
              </a:endParaRPr>
            </a:p>
          </p:txBody>
        </p:sp>
        <p:sp>
          <p:nvSpPr>
            <p:cNvPr id="21" name="Body Copy">
              <a:extLst>
                <a:ext uri="{FF2B5EF4-FFF2-40B4-BE49-F238E27FC236}">
                  <a16:creationId xmlns:a16="http://schemas.microsoft.com/office/drawing/2014/main" id="{3428138D-07DA-414E-8A82-FF4BC7906035}"/>
                </a:ext>
              </a:extLst>
            </p:cNvPr>
            <p:cNvSpPr txBox="1">
              <a:spLocks/>
            </p:cNvSpPr>
            <p:nvPr/>
          </p:nvSpPr>
          <p:spPr>
            <a:xfrm>
              <a:off x="9326036" y="1590967"/>
              <a:ext cx="2332357" cy="190531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bg-BG" sz="1800" b="1" kern="0" dirty="0">
                  <a:solidFill>
                    <a:schemeClr val="bg1"/>
                  </a:solidFill>
                </a:rPr>
                <a:t>Слабости</a:t>
              </a:r>
              <a:endParaRPr lang="en-US" sz="1800" kern="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1.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2.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3.</a:t>
              </a:r>
            </a:p>
            <a:p>
              <a:endParaRPr lang="en-US" sz="1600" kern="0" dirty="0">
                <a:solidFill>
                  <a:schemeClr val="bg1"/>
                </a:solidFill>
              </a:endParaRPr>
            </a:p>
          </p:txBody>
        </p:sp>
        <p:sp>
          <p:nvSpPr>
            <p:cNvPr id="37" name="Background - Solid">
              <a:extLst>
                <a:ext uri="{FF2B5EF4-FFF2-40B4-BE49-F238E27FC236}">
                  <a16:creationId xmlns:a16="http://schemas.microsoft.com/office/drawing/2014/main" id="{D7273F9C-9F86-4EDF-B64C-0144EFF69B3C}"/>
                </a:ext>
              </a:extLst>
            </p:cNvPr>
            <p:cNvSpPr/>
            <p:nvPr/>
          </p:nvSpPr>
          <p:spPr>
            <a:xfrm>
              <a:off x="6781800" y="1371600"/>
              <a:ext cx="2434524" cy="2140101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2" name="Body Copy">
              <a:extLst>
                <a:ext uri="{FF2B5EF4-FFF2-40B4-BE49-F238E27FC236}">
                  <a16:creationId xmlns:a16="http://schemas.microsoft.com/office/drawing/2014/main" id="{C299BC3E-0B2F-4224-B22F-51D3B060D72D}"/>
                </a:ext>
              </a:extLst>
            </p:cNvPr>
            <p:cNvSpPr txBox="1">
              <a:spLocks/>
            </p:cNvSpPr>
            <p:nvPr/>
          </p:nvSpPr>
          <p:spPr>
            <a:xfrm>
              <a:off x="6934200" y="1597824"/>
              <a:ext cx="2332357" cy="190531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bg-BG" sz="1800" b="1" dirty="0">
                  <a:solidFill>
                    <a:schemeClr val="bg1"/>
                  </a:solidFill>
                </a:rPr>
                <a:t>Силни Страни</a:t>
              </a:r>
              <a:endParaRPr lang="en-US" sz="1800" kern="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1.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2.</a:t>
              </a:r>
            </a:p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3.</a:t>
              </a:r>
            </a:p>
            <a:p>
              <a:endParaRPr lang="en-US" sz="16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22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B3F04316-2191-114A-B593-BFA4FDFC7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24E20-E60E-0946-8BA9-E2470915EC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533FC-D9C4-2745-9BE0-9C072B578C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grpSp>
        <p:nvGrpSpPr>
          <p:cNvPr id="11" name="Quote">
            <a:extLst>
              <a:ext uri="{FF2B5EF4-FFF2-40B4-BE49-F238E27FC236}">
                <a16:creationId xmlns:a16="http://schemas.microsoft.com/office/drawing/2014/main" id="{4CCF405D-D140-EC4D-B883-0A6F8829D885}"/>
              </a:ext>
            </a:extLst>
          </p:cNvPr>
          <p:cNvGrpSpPr/>
          <p:nvPr/>
        </p:nvGrpSpPr>
        <p:grpSpPr>
          <a:xfrm>
            <a:off x="733252" y="1066800"/>
            <a:ext cx="10195293" cy="5255939"/>
            <a:chOff x="733252" y="1066800"/>
            <a:chExt cx="10195293" cy="5255939"/>
          </a:xfrm>
        </p:grpSpPr>
        <p:sp>
          <p:nvSpPr>
            <p:cNvPr id="12" name="Body Copy">
              <a:extLst>
                <a:ext uri="{FF2B5EF4-FFF2-40B4-BE49-F238E27FC236}">
                  <a16:creationId xmlns:a16="http://schemas.microsoft.com/office/drawing/2014/main" id="{C0246B2C-0C55-614C-9104-37723992EDD4}"/>
                </a:ext>
              </a:extLst>
            </p:cNvPr>
            <p:cNvSpPr txBox="1">
              <a:spLocks/>
            </p:cNvSpPr>
            <p:nvPr/>
          </p:nvSpPr>
          <p:spPr>
            <a:xfrm>
              <a:off x="1600200" y="2680445"/>
              <a:ext cx="8520546" cy="964474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bg-BG" sz="4400" b="1" kern="0" dirty="0"/>
                <a:t>Осъзнаването на истината за себе си е началната точка на всяка промяна</a:t>
              </a:r>
              <a:r>
                <a:rPr lang="en-US" sz="4400" b="1" kern="0" dirty="0"/>
                <a:t>.</a:t>
              </a:r>
            </a:p>
          </p:txBody>
        </p:sp>
        <p:sp>
          <p:nvSpPr>
            <p:cNvPr id="13" name="Quote">
              <a:extLst>
                <a:ext uri="{FF2B5EF4-FFF2-40B4-BE49-F238E27FC236}">
                  <a16:creationId xmlns:a16="http://schemas.microsoft.com/office/drawing/2014/main" id="{8EBA6621-2254-6C4A-BDD6-2BEBEF844D45}"/>
                </a:ext>
              </a:extLst>
            </p:cNvPr>
            <p:cNvSpPr/>
            <p:nvPr/>
          </p:nvSpPr>
          <p:spPr>
            <a:xfrm>
              <a:off x="733252" y="1066800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18000" b="1" dirty="0">
                  <a:solidFill>
                    <a:srgbClr val="EBB700"/>
                  </a:solidFill>
                  <a:latin typeface="Open Sans"/>
                  <a:cs typeface="Open Sans"/>
                </a:rPr>
                <a:t>“</a:t>
              </a:r>
            </a:p>
          </p:txBody>
        </p:sp>
        <p:sp>
          <p:nvSpPr>
            <p:cNvPr id="14" name="Quote">
              <a:extLst>
                <a:ext uri="{FF2B5EF4-FFF2-40B4-BE49-F238E27FC236}">
                  <a16:creationId xmlns:a16="http://schemas.microsoft.com/office/drawing/2014/main" id="{D88D93D8-3501-9543-B616-1B3BA1F286DD}"/>
                </a:ext>
              </a:extLst>
            </p:cNvPr>
            <p:cNvSpPr/>
            <p:nvPr/>
          </p:nvSpPr>
          <p:spPr>
            <a:xfrm>
              <a:off x="9414826" y="3488634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18000" b="1" dirty="0">
                  <a:solidFill>
                    <a:srgbClr val="EBB700"/>
                  </a:solidFill>
                  <a:latin typeface="Open Sans"/>
                  <a:cs typeface="Open Sans"/>
                </a:rPr>
                <a:t>”</a:t>
              </a:r>
            </a:p>
          </p:txBody>
        </p:sp>
      </p:grpSp>
      <p:sp>
        <p:nvSpPr>
          <p:cNvPr id="15" name="Page Number - White">
            <a:extLst>
              <a:ext uri="{FF2B5EF4-FFF2-40B4-BE49-F238E27FC236}">
                <a16:creationId xmlns:a16="http://schemas.microsoft.com/office/drawing/2014/main" id="{02FE4DBD-608A-4042-A708-B8E45DD9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BB357F3-5288-0B4A-8807-153404DED350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kern="0" dirty="0">
                <a:solidFill>
                  <a:schemeClr val="bg1"/>
                </a:solidFill>
              </a:rPr>
              <a:t>- Akiroq </a:t>
            </a:r>
            <a:r>
              <a:rPr lang="en-US" sz="2400" b="1" kern="0" dirty="0" err="1">
                <a:solidFill>
                  <a:schemeClr val="bg1"/>
                </a:solidFill>
              </a:rPr>
              <a:t>Brosst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5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4633E163-9930-344B-8566-565B5B292CA7}"/>
              </a:ext>
            </a:extLst>
          </p:cNvPr>
          <p:cNvSpPr/>
          <p:nvPr/>
        </p:nvSpPr>
        <p:spPr>
          <a:xfrm>
            <a:off x="0" y="0"/>
            <a:ext cx="12192000" cy="695736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F1C03D-C97C-1940-89BD-43F97E0A84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09952"/>
            <a:ext cx="971568" cy="971568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362FE28F-4B36-D34E-9F5A-5D768A116FDF}"/>
              </a:ext>
            </a:extLst>
          </p:cNvPr>
          <p:cNvSpPr txBox="1">
            <a:spLocks/>
          </p:cNvSpPr>
          <p:nvPr/>
        </p:nvSpPr>
        <p:spPr>
          <a:xfrm>
            <a:off x="5562600" y="1589106"/>
            <a:ext cx="5267324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2000" kern="0" dirty="0">
                <a:solidFill>
                  <a:srgbClr val="56565A"/>
                </a:solidFill>
              </a:rPr>
              <a:t>С какво разполагаме или към момента правим добре</a:t>
            </a:r>
            <a:r>
              <a:rPr lang="en-US" sz="2000" kern="0" dirty="0">
                <a:solidFill>
                  <a:srgbClr val="56565A"/>
                </a:solidFill>
              </a:rPr>
              <a:t>?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1885222-8E11-DE41-A07B-5C30CBB13966}"/>
              </a:ext>
            </a:extLst>
          </p:cNvPr>
          <p:cNvSpPr txBox="1">
            <a:spLocks/>
          </p:cNvSpPr>
          <p:nvPr/>
        </p:nvSpPr>
        <p:spPr>
          <a:xfrm>
            <a:off x="5580184" y="2250831"/>
            <a:ext cx="5267325" cy="4484222"/>
          </a:xfrm>
          <a:prstGeom prst="rect">
            <a:avLst/>
          </a:prstGeom>
          <a:noFill/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9DAB6239-92C5-4143-BAF4-69693BDF9D4D}"/>
              </a:ext>
            </a:extLst>
          </p:cNvPr>
          <p:cNvSpPr txBox="1">
            <a:spLocks/>
          </p:cNvSpPr>
          <p:nvPr/>
        </p:nvSpPr>
        <p:spPr>
          <a:xfrm>
            <a:off x="706535" y="1385313"/>
            <a:ext cx="4236093" cy="8382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b="1" kern="0" dirty="0">
                <a:solidFill>
                  <a:srgbClr val="0A5496"/>
                </a:solidFill>
              </a:rPr>
              <a:t>Силни Страни</a:t>
            </a:r>
            <a:endParaRPr lang="en-US" sz="3200" b="1" kern="0" dirty="0">
              <a:solidFill>
                <a:srgbClr val="0A5496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F0C954-DDBD-4195-88DF-45ADAEDE57FB}"/>
              </a:ext>
            </a:extLst>
          </p:cNvPr>
          <p:cNvGrpSpPr/>
          <p:nvPr/>
        </p:nvGrpSpPr>
        <p:grpSpPr>
          <a:xfrm>
            <a:off x="787531" y="2427306"/>
            <a:ext cx="4089270" cy="3592494"/>
            <a:chOff x="6512276" y="1676400"/>
            <a:chExt cx="4245785" cy="38679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768C4A-4A64-404F-A7E1-DF5EEDE37B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2" name="Background - Solid">
                <a:extLst>
                  <a:ext uri="{FF2B5EF4-FFF2-40B4-BE49-F238E27FC236}">
                    <a16:creationId xmlns:a16="http://schemas.microsoft.com/office/drawing/2014/main" id="{68B5F0FE-0019-4411-A3F4-1D73EA207239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" name="Background - Solid">
                <a:extLst>
                  <a:ext uri="{FF2B5EF4-FFF2-40B4-BE49-F238E27FC236}">
                    <a16:creationId xmlns:a16="http://schemas.microsoft.com/office/drawing/2014/main" id="{46BC9DE5-58AA-4482-B4F7-A9F06F7E3BE8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4" name="Background - Solid">
                <a:extLst>
                  <a:ext uri="{FF2B5EF4-FFF2-40B4-BE49-F238E27FC236}">
                    <a16:creationId xmlns:a16="http://schemas.microsoft.com/office/drawing/2014/main" id="{BABE8699-29E4-4768-9FAD-956862288144}"/>
                  </a:ext>
                </a:extLst>
              </p:cNvPr>
              <p:cNvSpPr/>
              <p:nvPr/>
            </p:nvSpPr>
            <p:spPr>
              <a:xfrm>
                <a:off x="6512277" y="3916326"/>
                <a:ext cx="2462369" cy="2236302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5" name="Background - Solid">
                <a:extLst>
                  <a:ext uri="{FF2B5EF4-FFF2-40B4-BE49-F238E27FC236}">
                    <a16:creationId xmlns:a16="http://schemas.microsoft.com/office/drawing/2014/main" id="{8C06772E-1878-41EE-8527-AE8944F8BFCA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B65554-BB93-4EC4-9C0E-DBBDB978BDED}"/>
                </a:ext>
              </a:extLst>
            </p:cNvPr>
            <p:cNvGrpSpPr/>
            <p:nvPr/>
          </p:nvGrpSpPr>
          <p:grpSpPr>
            <a:xfrm>
              <a:off x="6523785" y="2118623"/>
              <a:ext cx="4234276" cy="3018470"/>
              <a:chOff x="871124" y="2925130"/>
              <a:chExt cx="4234276" cy="3018470"/>
            </a:xfrm>
          </p:grpSpPr>
          <p:sp>
            <p:nvSpPr>
              <p:cNvPr id="8" name="Body Copy">
                <a:extLst>
                  <a:ext uri="{FF2B5EF4-FFF2-40B4-BE49-F238E27FC236}">
                    <a16:creationId xmlns:a16="http://schemas.microsoft.com/office/drawing/2014/main" id="{8BD4C954-244E-4603-A1EB-0ABE2267FD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936844"/>
                <a:ext cx="1828800" cy="119466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клубове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Body Copy">
                <a:extLst>
                  <a:ext uri="{FF2B5EF4-FFF2-40B4-BE49-F238E27FC236}">
                    <a16:creationId xmlns:a16="http://schemas.microsoft.com/office/drawing/2014/main" id="{E1047F47-F7CF-4BF4-B61B-60CCDA65D0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членове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Body Copy">
                <a:extLst>
                  <a:ext uri="{FF2B5EF4-FFF2-40B4-BE49-F238E27FC236}">
                    <a16:creationId xmlns:a16="http://schemas.microsoft.com/office/drawing/2014/main" id="{B028A6CC-12F2-4F9A-8186-1818A9ED5C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Подкрепа на Лидерите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Body Copy">
                <a:extLst>
                  <a:ext uri="{FF2B5EF4-FFF2-40B4-BE49-F238E27FC236}">
                    <a16:creationId xmlns:a16="http://schemas.microsoft.com/office/drawing/2014/main" id="{583DC7BA-2BF9-4D73-BAEA-F2F924F711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Удовлетворение на членовете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41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D4D63EF6-8005-8645-9831-D9E08C9BD32D}"/>
              </a:ext>
            </a:extLst>
          </p:cNvPr>
          <p:cNvSpPr/>
          <p:nvPr/>
        </p:nvSpPr>
        <p:spPr>
          <a:xfrm>
            <a:off x="0" y="0"/>
            <a:ext cx="12192000" cy="695736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D96FE-796D-DB4D-862B-ACB80FF099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09952"/>
            <a:ext cx="971568" cy="97156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4A058E00-0B4F-7A48-99E3-3CA2FEAB5685}"/>
              </a:ext>
            </a:extLst>
          </p:cNvPr>
          <p:cNvSpPr txBox="1">
            <a:spLocks/>
          </p:cNvSpPr>
          <p:nvPr/>
        </p:nvSpPr>
        <p:spPr>
          <a:xfrm>
            <a:off x="5562600" y="1589106"/>
            <a:ext cx="5267324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2000" kern="0" dirty="0">
                <a:solidFill>
                  <a:srgbClr val="56565A"/>
                </a:solidFill>
              </a:rPr>
              <a:t>Какво съществува или се прави добре, но би могло да се подобри </a:t>
            </a:r>
            <a:r>
              <a:rPr lang="en-US" sz="2000" kern="0" dirty="0">
                <a:solidFill>
                  <a:srgbClr val="56565A"/>
                </a:solidFill>
              </a:rPr>
              <a:t>?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DBEEDB2-A7FA-B040-90D7-FF53FEC44773}"/>
              </a:ext>
            </a:extLst>
          </p:cNvPr>
          <p:cNvSpPr txBox="1">
            <a:spLocks/>
          </p:cNvSpPr>
          <p:nvPr/>
        </p:nvSpPr>
        <p:spPr>
          <a:xfrm>
            <a:off x="5580184" y="2250831"/>
            <a:ext cx="5267325" cy="4484222"/>
          </a:xfrm>
          <a:prstGeom prst="rect">
            <a:avLst/>
          </a:prstGeom>
          <a:noFill/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B84D98C8-4533-364B-B9FB-BB54100FB6E4}"/>
              </a:ext>
            </a:extLst>
          </p:cNvPr>
          <p:cNvSpPr txBox="1">
            <a:spLocks/>
          </p:cNvSpPr>
          <p:nvPr/>
        </p:nvSpPr>
        <p:spPr>
          <a:xfrm>
            <a:off x="706535" y="1385313"/>
            <a:ext cx="4236093" cy="8382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b="1" kern="0" dirty="0">
                <a:solidFill>
                  <a:srgbClr val="0A5496"/>
                </a:solidFill>
              </a:rPr>
              <a:t>Слаби Страни</a:t>
            </a:r>
            <a:endParaRPr lang="en-US" sz="3200" b="1" kern="0" dirty="0">
              <a:solidFill>
                <a:srgbClr val="0A5496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1C7FF9-EF10-4FE4-9AA2-CCF19D842128}"/>
              </a:ext>
            </a:extLst>
          </p:cNvPr>
          <p:cNvGrpSpPr/>
          <p:nvPr/>
        </p:nvGrpSpPr>
        <p:grpSpPr>
          <a:xfrm>
            <a:off x="787531" y="2427306"/>
            <a:ext cx="4089270" cy="3592494"/>
            <a:chOff x="6512276" y="1676400"/>
            <a:chExt cx="4245785" cy="386791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C19F693-0A76-4801-863C-34087B9A37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34" name="Background - Solid">
                <a:extLst>
                  <a:ext uri="{FF2B5EF4-FFF2-40B4-BE49-F238E27FC236}">
                    <a16:creationId xmlns:a16="http://schemas.microsoft.com/office/drawing/2014/main" id="{AFB1A528-B746-4B4C-B2D6-D471767AC083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5" name="Background - Solid">
                <a:extLst>
                  <a:ext uri="{FF2B5EF4-FFF2-40B4-BE49-F238E27FC236}">
                    <a16:creationId xmlns:a16="http://schemas.microsoft.com/office/drawing/2014/main" id="{2DC86E5D-CAC7-4B9A-88A8-6C0853E88785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6" name="Background - Solid">
                <a:extLst>
                  <a:ext uri="{FF2B5EF4-FFF2-40B4-BE49-F238E27FC236}">
                    <a16:creationId xmlns:a16="http://schemas.microsoft.com/office/drawing/2014/main" id="{5A331879-23F3-488E-8055-A88B229FECD9}"/>
                  </a:ext>
                </a:extLst>
              </p:cNvPr>
              <p:cNvSpPr/>
              <p:nvPr/>
            </p:nvSpPr>
            <p:spPr>
              <a:xfrm>
                <a:off x="6512277" y="3916326"/>
                <a:ext cx="2462369" cy="2236302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7" name="Background - Solid">
                <a:extLst>
                  <a:ext uri="{FF2B5EF4-FFF2-40B4-BE49-F238E27FC236}">
                    <a16:creationId xmlns:a16="http://schemas.microsoft.com/office/drawing/2014/main" id="{10C56570-7405-46A2-BB73-A05D7CB199D2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1B82C62-1C20-4675-B9CD-888D1975E681}"/>
                </a:ext>
              </a:extLst>
            </p:cNvPr>
            <p:cNvGrpSpPr/>
            <p:nvPr/>
          </p:nvGrpSpPr>
          <p:grpSpPr>
            <a:xfrm>
              <a:off x="6523785" y="2118623"/>
              <a:ext cx="4234276" cy="3018470"/>
              <a:chOff x="871124" y="2925130"/>
              <a:chExt cx="4234276" cy="3018470"/>
            </a:xfrm>
          </p:grpSpPr>
          <p:sp>
            <p:nvSpPr>
              <p:cNvPr id="30" name="Body Copy">
                <a:extLst>
                  <a:ext uri="{FF2B5EF4-FFF2-40B4-BE49-F238E27FC236}">
                    <a16:creationId xmlns:a16="http://schemas.microsoft.com/office/drawing/2014/main" id="{375AA469-75C6-40B5-A5D2-DCB5F50C9D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936844"/>
                <a:ext cx="1828800" cy="119466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Клубове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Body Copy">
                <a:extLst>
                  <a:ext uri="{FF2B5EF4-FFF2-40B4-BE49-F238E27FC236}">
                    <a16:creationId xmlns:a16="http://schemas.microsoft.com/office/drawing/2014/main" id="{D2CBED09-E34F-4A02-8312-9FCA7D9978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Членове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Body Copy">
                <a:extLst>
                  <a:ext uri="{FF2B5EF4-FFF2-40B4-BE49-F238E27FC236}">
                    <a16:creationId xmlns:a16="http://schemas.microsoft.com/office/drawing/2014/main" id="{0545247F-5006-4926-8346-A9B0537A6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Подкрепа на Лидерите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Body Copy">
                <a:extLst>
                  <a:ext uri="{FF2B5EF4-FFF2-40B4-BE49-F238E27FC236}">
                    <a16:creationId xmlns:a16="http://schemas.microsoft.com/office/drawing/2014/main" id="{EDC5AC26-E05C-4C91-863B-7C2A6B974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Удовлетворение на Членовете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409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7979A741-4B3B-D74B-A9BF-1AB470FF6AAD}"/>
              </a:ext>
            </a:extLst>
          </p:cNvPr>
          <p:cNvSpPr/>
          <p:nvPr/>
        </p:nvSpPr>
        <p:spPr>
          <a:xfrm>
            <a:off x="0" y="0"/>
            <a:ext cx="12192000" cy="695736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109993-7045-BC4B-903F-7358E3D0D5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09952"/>
            <a:ext cx="971568" cy="97156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E18FE0DE-22EC-B940-BE07-7A7FB9850B91}"/>
              </a:ext>
            </a:extLst>
          </p:cNvPr>
          <p:cNvSpPr txBox="1">
            <a:spLocks/>
          </p:cNvSpPr>
          <p:nvPr/>
        </p:nvSpPr>
        <p:spPr>
          <a:xfrm>
            <a:off x="5562600" y="1589106"/>
            <a:ext cx="5791200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2000" kern="0" dirty="0">
                <a:solidFill>
                  <a:srgbClr val="56565A"/>
                </a:solidFill>
              </a:rPr>
              <a:t>Къде има възможности да разширим въздействието на нашите дейности чрез ангажиране на доброволци </a:t>
            </a:r>
            <a:r>
              <a:rPr lang="en-US" sz="2000" kern="0" dirty="0">
                <a:solidFill>
                  <a:srgbClr val="56565A"/>
                </a:solidFill>
              </a:rPr>
              <a:t>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4C3C8A0-2B4B-7C43-9B41-9D32873C59DB}"/>
              </a:ext>
            </a:extLst>
          </p:cNvPr>
          <p:cNvSpPr txBox="1">
            <a:spLocks/>
          </p:cNvSpPr>
          <p:nvPr/>
        </p:nvSpPr>
        <p:spPr>
          <a:xfrm>
            <a:off x="5580184" y="2250831"/>
            <a:ext cx="5267325" cy="4484222"/>
          </a:xfrm>
          <a:prstGeom prst="rect">
            <a:avLst/>
          </a:prstGeom>
          <a:noFill/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B5CF7B59-FF01-AF4B-92A7-749198AA85F2}"/>
              </a:ext>
            </a:extLst>
          </p:cNvPr>
          <p:cNvSpPr txBox="1">
            <a:spLocks/>
          </p:cNvSpPr>
          <p:nvPr/>
        </p:nvSpPr>
        <p:spPr>
          <a:xfrm>
            <a:off x="706535" y="1385313"/>
            <a:ext cx="4236093" cy="8382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b="1" kern="0" dirty="0">
                <a:solidFill>
                  <a:srgbClr val="0A5496"/>
                </a:solidFill>
              </a:rPr>
              <a:t>Възможности</a:t>
            </a:r>
            <a:endParaRPr lang="en-US" sz="3200" b="1" kern="0" dirty="0">
              <a:solidFill>
                <a:srgbClr val="0A5496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AFA5CC-60BD-4AC3-86C3-CAA08D534A12}"/>
              </a:ext>
            </a:extLst>
          </p:cNvPr>
          <p:cNvGrpSpPr/>
          <p:nvPr/>
        </p:nvGrpSpPr>
        <p:grpSpPr>
          <a:xfrm>
            <a:off x="787531" y="2427306"/>
            <a:ext cx="4089270" cy="3592494"/>
            <a:chOff x="6512276" y="1676400"/>
            <a:chExt cx="4245785" cy="38679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5F37F25-1B6F-4347-9856-3BFA19F7EE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29" name="Background - Solid">
                <a:extLst>
                  <a:ext uri="{FF2B5EF4-FFF2-40B4-BE49-F238E27FC236}">
                    <a16:creationId xmlns:a16="http://schemas.microsoft.com/office/drawing/2014/main" id="{835DABFA-F778-4FF0-86A6-90DF7EAC41A4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0" name="Background - Solid">
                <a:extLst>
                  <a:ext uri="{FF2B5EF4-FFF2-40B4-BE49-F238E27FC236}">
                    <a16:creationId xmlns:a16="http://schemas.microsoft.com/office/drawing/2014/main" id="{332F8310-D45F-467F-9227-FAB648F39F20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1" name="Background - Solid">
                <a:extLst>
                  <a:ext uri="{FF2B5EF4-FFF2-40B4-BE49-F238E27FC236}">
                    <a16:creationId xmlns:a16="http://schemas.microsoft.com/office/drawing/2014/main" id="{2E036DDA-ED92-4AC6-9B38-DEA183F583D1}"/>
                  </a:ext>
                </a:extLst>
              </p:cNvPr>
              <p:cNvSpPr/>
              <p:nvPr/>
            </p:nvSpPr>
            <p:spPr>
              <a:xfrm>
                <a:off x="6512277" y="3916326"/>
                <a:ext cx="2462369" cy="2236302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2" name="Background - Solid">
                <a:extLst>
                  <a:ext uri="{FF2B5EF4-FFF2-40B4-BE49-F238E27FC236}">
                    <a16:creationId xmlns:a16="http://schemas.microsoft.com/office/drawing/2014/main" id="{B1B73075-1E29-4674-9FEF-EA6351CE64E9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DF9C451-A82D-44CC-8417-F743F136C81A}"/>
                </a:ext>
              </a:extLst>
            </p:cNvPr>
            <p:cNvGrpSpPr/>
            <p:nvPr/>
          </p:nvGrpSpPr>
          <p:grpSpPr>
            <a:xfrm>
              <a:off x="6523785" y="2118623"/>
              <a:ext cx="4234276" cy="3018470"/>
              <a:chOff x="871124" y="2925130"/>
              <a:chExt cx="4234276" cy="3018470"/>
            </a:xfrm>
          </p:grpSpPr>
          <p:sp>
            <p:nvSpPr>
              <p:cNvPr id="25" name="Body Copy">
                <a:extLst>
                  <a:ext uri="{FF2B5EF4-FFF2-40B4-BE49-F238E27FC236}">
                    <a16:creationId xmlns:a16="http://schemas.microsoft.com/office/drawing/2014/main" id="{27A85765-383F-4C71-88D6-57AA76FACA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936844"/>
                <a:ext cx="1828800" cy="119466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клубове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Body Copy">
                <a:extLst>
                  <a:ext uri="{FF2B5EF4-FFF2-40B4-BE49-F238E27FC236}">
                    <a16:creationId xmlns:a16="http://schemas.microsoft.com/office/drawing/2014/main" id="{537A1E67-669D-436B-8CE3-31F0BC9BB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Членове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Body Copy">
                <a:extLst>
                  <a:ext uri="{FF2B5EF4-FFF2-40B4-BE49-F238E27FC236}">
                    <a16:creationId xmlns:a16="http://schemas.microsoft.com/office/drawing/2014/main" id="{A03DE4DF-BD22-49F6-A69E-52E7970FA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Подкрепа на Лидерите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Body Copy">
                <a:extLst>
                  <a:ext uri="{FF2B5EF4-FFF2-40B4-BE49-F238E27FC236}">
                    <a16:creationId xmlns:a16="http://schemas.microsoft.com/office/drawing/2014/main" id="{CF1232DB-FBF4-4E2C-8D91-AA9B5C802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Удовлетворение на Членовете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56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3F35EBAE-00D9-2A4F-BEE4-F922AC78B5A9}"/>
              </a:ext>
            </a:extLst>
          </p:cNvPr>
          <p:cNvSpPr/>
          <p:nvPr/>
        </p:nvSpPr>
        <p:spPr>
          <a:xfrm>
            <a:off x="0" y="0"/>
            <a:ext cx="12192000" cy="695736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AF34C-D765-7B4C-93F0-F8379D635B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09952"/>
            <a:ext cx="971568" cy="97156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ADB1DC2-CD50-1649-9693-24EA77ED83E3}"/>
              </a:ext>
            </a:extLst>
          </p:cNvPr>
          <p:cNvSpPr txBox="1">
            <a:spLocks/>
          </p:cNvSpPr>
          <p:nvPr/>
        </p:nvSpPr>
        <p:spPr>
          <a:xfrm>
            <a:off x="5562600" y="1589106"/>
            <a:ext cx="5267324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2000" kern="0" dirty="0">
                <a:solidFill>
                  <a:srgbClr val="56565A"/>
                </a:solidFill>
              </a:rPr>
              <a:t>Какво се случва извън </a:t>
            </a:r>
            <a:r>
              <a:rPr lang="en-US" sz="2000" kern="0" dirty="0">
                <a:solidFill>
                  <a:srgbClr val="56565A"/>
                </a:solidFill>
              </a:rPr>
              <a:t>Lions </a:t>
            </a:r>
            <a:r>
              <a:rPr lang="bg-BG" sz="2000" kern="0" dirty="0">
                <a:solidFill>
                  <a:srgbClr val="56565A"/>
                </a:solidFill>
              </a:rPr>
              <a:t>клубовете, което може да повлияе негативно на нашия успех</a:t>
            </a:r>
            <a:r>
              <a:rPr lang="en-US" sz="2000" kern="0" dirty="0">
                <a:solidFill>
                  <a:srgbClr val="56565A"/>
                </a:solidFill>
              </a:rPr>
              <a:t>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9FD3674-A9DB-AE4C-9AEB-613C561E2E33}"/>
              </a:ext>
            </a:extLst>
          </p:cNvPr>
          <p:cNvSpPr txBox="1">
            <a:spLocks/>
          </p:cNvSpPr>
          <p:nvPr/>
        </p:nvSpPr>
        <p:spPr>
          <a:xfrm>
            <a:off x="5580184" y="2250831"/>
            <a:ext cx="5267325" cy="4484222"/>
          </a:xfrm>
          <a:prstGeom prst="rect">
            <a:avLst/>
          </a:prstGeom>
          <a:noFill/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1026085-9EAE-DF41-BB85-0CF9591AA691}"/>
              </a:ext>
            </a:extLst>
          </p:cNvPr>
          <p:cNvSpPr txBox="1">
            <a:spLocks/>
          </p:cNvSpPr>
          <p:nvPr/>
        </p:nvSpPr>
        <p:spPr>
          <a:xfrm>
            <a:off x="706535" y="1385313"/>
            <a:ext cx="4236093" cy="8382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b="1" kern="0" dirty="0">
                <a:solidFill>
                  <a:srgbClr val="0A5496"/>
                </a:solidFill>
              </a:rPr>
              <a:t>Заплахи</a:t>
            </a:r>
            <a:endParaRPr lang="en-US" sz="3200" b="1" kern="0" dirty="0">
              <a:solidFill>
                <a:srgbClr val="0A5496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27408C-4C7E-4F23-AAD1-21C914BFEC6A}"/>
              </a:ext>
            </a:extLst>
          </p:cNvPr>
          <p:cNvGrpSpPr/>
          <p:nvPr/>
        </p:nvGrpSpPr>
        <p:grpSpPr>
          <a:xfrm>
            <a:off x="787531" y="2427306"/>
            <a:ext cx="4089270" cy="3592494"/>
            <a:chOff x="6512276" y="1676400"/>
            <a:chExt cx="4245785" cy="38679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B42989-29F9-4B22-90E8-45C5AD0329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29" name="Background - Solid">
                <a:extLst>
                  <a:ext uri="{FF2B5EF4-FFF2-40B4-BE49-F238E27FC236}">
                    <a16:creationId xmlns:a16="http://schemas.microsoft.com/office/drawing/2014/main" id="{E558DE51-3A25-443A-9392-EFEEBBD5E01E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0" name="Background - Solid">
                <a:extLst>
                  <a:ext uri="{FF2B5EF4-FFF2-40B4-BE49-F238E27FC236}">
                    <a16:creationId xmlns:a16="http://schemas.microsoft.com/office/drawing/2014/main" id="{0C694590-EF60-4BF5-B571-37D6253D00EB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1" name="Background - Solid">
                <a:extLst>
                  <a:ext uri="{FF2B5EF4-FFF2-40B4-BE49-F238E27FC236}">
                    <a16:creationId xmlns:a16="http://schemas.microsoft.com/office/drawing/2014/main" id="{641664BE-7B34-49C6-9784-3D6F1D3FF948}"/>
                  </a:ext>
                </a:extLst>
              </p:cNvPr>
              <p:cNvSpPr/>
              <p:nvPr/>
            </p:nvSpPr>
            <p:spPr>
              <a:xfrm>
                <a:off x="6512277" y="3916326"/>
                <a:ext cx="2462369" cy="2236302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2" name="Background - Solid">
                <a:extLst>
                  <a:ext uri="{FF2B5EF4-FFF2-40B4-BE49-F238E27FC236}">
                    <a16:creationId xmlns:a16="http://schemas.microsoft.com/office/drawing/2014/main" id="{3D24F076-2648-4C55-929F-69DCC0F8F79B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203056-23F2-4EC8-B53F-12AC8D5B0482}"/>
                </a:ext>
              </a:extLst>
            </p:cNvPr>
            <p:cNvGrpSpPr/>
            <p:nvPr/>
          </p:nvGrpSpPr>
          <p:grpSpPr>
            <a:xfrm>
              <a:off x="6523785" y="2118623"/>
              <a:ext cx="4234276" cy="3018470"/>
              <a:chOff x="871124" y="2925130"/>
              <a:chExt cx="4234276" cy="3018470"/>
            </a:xfrm>
          </p:grpSpPr>
          <p:sp>
            <p:nvSpPr>
              <p:cNvPr id="25" name="Body Copy">
                <a:extLst>
                  <a:ext uri="{FF2B5EF4-FFF2-40B4-BE49-F238E27FC236}">
                    <a16:creationId xmlns:a16="http://schemas.microsoft.com/office/drawing/2014/main" id="{7E1F0F5B-4E8B-4FC3-9B02-A65B9FA16E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936844"/>
                <a:ext cx="1828800" cy="119466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Клубове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Body Copy">
                <a:extLst>
                  <a:ext uri="{FF2B5EF4-FFF2-40B4-BE49-F238E27FC236}">
                    <a16:creationId xmlns:a16="http://schemas.microsoft.com/office/drawing/2014/main" id="{AE923089-8C10-4EA8-8B47-D453A9188D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Членове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Body Copy">
                <a:extLst>
                  <a:ext uri="{FF2B5EF4-FFF2-40B4-BE49-F238E27FC236}">
                    <a16:creationId xmlns:a16="http://schemas.microsoft.com/office/drawing/2014/main" id="{2B171BDE-A265-42B1-9968-5CB064FA93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Подкрепа на Лидерите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Body Copy">
                <a:extLst>
                  <a:ext uri="{FF2B5EF4-FFF2-40B4-BE49-F238E27FC236}">
                    <a16:creationId xmlns:a16="http://schemas.microsoft.com/office/drawing/2014/main" id="{37BBC88B-55DA-4505-9E21-D13D95A88D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Удовлетворение на Членовете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77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CA83C71E-818F-0B42-8C7E-75471D6F3754}"/>
              </a:ext>
            </a:extLst>
          </p:cNvPr>
          <p:cNvSpPr/>
          <p:nvPr/>
        </p:nvSpPr>
        <p:spPr>
          <a:xfrm>
            <a:off x="0" y="-76200"/>
            <a:ext cx="12192000" cy="71628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rgbClr val="0A5496">
                    <a:alpha val="44000"/>
                  </a:srgb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3E98F7-FC5D-3F47-8930-ED5C0628C2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F81AA5-E1CD-9541-8DD8-4E6B0857FB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1" name="Quote">
            <a:extLst>
              <a:ext uri="{FF2B5EF4-FFF2-40B4-BE49-F238E27FC236}">
                <a16:creationId xmlns:a16="http://schemas.microsoft.com/office/drawing/2014/main" id="{A3806FB6-3255-5A4D-9E21-A50084384F19}"/>
              </a:ext>
            </a:extLst>
          </p:cNvPr>
          <p:cNvSpPr/>
          <p:nvPr/>
        </p:nvSpPr>
        <p:spPr>
          <a:xfrm>
            <a:off x="522278" y="15831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endParaRPr lang="en-US" sz="18000" b="1" dirty="0">
              <a:solidFill>
                <a:srgbClr val="EBB700"/>
              </a:solidFill>
              <a:latin typeface="Open Sans"/>
              <a:cs typeface="Open Sans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1AAF25A1-5400-C94D-B1C0-A0EA2CFE7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48B1D68C-2850-1747-A097-67325FB60F46}"/>
              </a:ext>
            </a:extLst>
          </p:cNvPr>
          <p:cNvSpPr txBox="1">
            <a:spLocks/>
          </p:cNvSpPr>
          <p:nvPr/>
        </p:nvSpPr>
        <p:spPr>
          <a:xfrm>
            <a:off x="1422912" y="2575999"/>
            <a:ext cx="9520582" cy="96447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4400" b="1" kern="0" dirty="0"/>
              <a:t>Не мога да променя посоката на вятъра</a:t>
            </a:r>
            <a:r>
              <a:rPr lang="en-US" sz="4400" b="1" kern="0" dirty="0"/>
              <a:t>,</a:t>
            </a:r>
            <a:r>
              <a:rPr lang="bg-BG" sz="4400" b="1" kern="0" dirty="0"/>
              <a:t> </a:t>
            </a:r>
            <a:r>
              <a:rPr lang="en-US" sz="4400" b="1" kern="0" dirty="0"/>
              <a:t> </a:t>
            </a:r>
            <a:r>
              <a:rPr lang="bg-BG" sz="4400" b="1" kern="0" dirty="0"/>
              <a:t>но мога да регулирам платната си, за да стигам винаги до дестинацията си.</a:t>
            </a:r>
            <a:endParaRPr lang="en-US" sz="4400" b="1" kern="0" dirty="0"/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D5905972-FF9C-424A-B211-0E5501BEF4BA}"/>
              </a:ext>
            </a:extLst>
          </p:cNvPr>
          <p:cNvSpPr/>
          <p:nvPr/>
        </p:nvSpPr>
        <p:spPr>
          <a:xfrm>
            <a:off x="538540" y="86894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5" name="Quote">
            <a:extLst>
              <a:ext uri="{FF2B5EF4-FFF2-40B4-BE49-F238E27FC236}">
                <a16:creationId xmlns:a16="http://schemas.microsoft.com/office/drawing/2014/main" id="{4C2BF3CF-BAE3-534C-A6B4-EF0BB3AF11AC}"/>
              </a:ext>
            </a:extLst>
          </p:cNvPr>
          <p:cNvSpPr/>
          <p:nvPr/>
        </p:nvSpPr>
        <p:spPr>
          <a:xfrm>
            <a:off x="9840081" y="34142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0E218BA-7FD7-824B-8AEC-CD5E28B4C420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kern="0" dirty="0">
                <a:solidFill>
                  <a:schemeClr val="bg1"/>
                </a:solidFill>
              </a:rPr>
              <a:t>- Jimmy Dean</a:t>
            </a:r>
          </a:p>
        </p:txBody>
      </p:sp>
    </p:spTree>
    <p:extLst>
      <p:ext uri="{BB962C8B-B14F-4D97-AF65-F5344CB8AC3E}">
        <p14:creationId xmlns:p14="http://schemas.microsoft.com/office/powerpoint/2010/main" val="220939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ackground - Solid">
            <a:extLst>
              <a:ext uri="{FF2B5EF4-FFF2-40B4-BE49-F238E27FC236}">
                <a16:creationId xmlns:a16="http://schemas.microsoft.com/office/drawing/2014/main" id="{EBAD8334-36D7-B142-B7CF-5CDEAD57F7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7" name="Slice - Solid">
            <a:extLst>
              <a:ext uri="{FF2B5EF4-FFF2-40B4-BE49-F238E27FC236}">
                <a16:creationId xmlns:a16="http://schemas.microsoft.com/office/drawing/2014/main" id="{C156D1A5-8667-FC47-A2E3-6F83B01C3BC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3216B1BA-4C78-7A4C-8AE7-D08155C39309}"/>
              </a:ext>
            </a:extLst>
          </p:cNvPr>
          <p:cNvSpPr txBox="1">
            <a:spLocks/>
          </p:cNvSpPr>
          <p:nvPr/>
        </p:nvSpPr>
        <p:spPr>
          <a:xfrm>
            <a:off x="2597490" y="2080335"/>
            <a:ext cx="607526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3600" b="1" kern="0" dirty="0">
                <a:solidFill>
                  <a:srgbClr val="0A5496"/>
                </a:solidFill>
              </a:rPr>
              <a:t>Дистрикт Цели</a:t>
            </a:r>
            <a:endParaRPr lang="en-US" sz="3600" b="1" kern="0" dirty="0">
              <a:solidFill>
                <a:srgbClr val="0A5496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C2AF9A-A836-E24B-8FA3-450B94F813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32" name="Body Copy">
            <a:extLst>
              <a:ext uri="{FF2B5EF4-FFF2-40B4-BE49-F238E27FC236}">
                <a16:creationId xmlns:a16="http://schemas.microsoft.com/office/drawing/2014/main" id="{76F9AEF1-B1A3-C445-90DE-97F89758B97F}"/>
              </a:ext>
            </a:extLst>
          </p:cNvPr>
          <p:cNvSpPr txBox="1">
            <a:spLocks/>
          </p:cNvSpPr>
          <p:nvPr/>
        </p:nvSpPr>
        <p:spPr>
          <a:xfrm>
            <a:off x="2597490" y="2971800"/>
            <a:ext cx="4971031" cy="4191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4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За всяко направление</a:t>
            </a:r>
            <a:endParaRPr lang="en-US" sz="24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en-US" sz="24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S.M.A.R.T.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4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Отчетност</a:t>
            </a:r>
            <a:endParaRPr lang="en-US" sz="24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89D8ED11-E448-924D-9EE9-78729EC47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82E87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rgbClr val="082E87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A40FEB-070F-4442-9C1B-BB5CEFBD57F0}"/>
              </a:ext>
            </a:extLst>
          </p:cNvPr>
          <p:cNvGrpSpPr/>
          <p:nvPr/>
        </p:nvGrpSpPr>
        <p:grpSpPr>
          <a:xfrm>
            <a:off x="7097859" y="1628741"/>
            <a:ext cx="4089270" cy="3592494"/>
            <a:chOff x="6512276" y="1676400"/>
            <a:chExt cx="4245785" cy="386791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81F297-007F-4199-8BE5-C99F3F7158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35" name="Background - Solid">
                <a:extLst>
                  <a:ext uri="{FF2B5EF4-FFF2-40B4-BE49-F238E27FC236}">
                    <a16:creationId xmlns:a16="http://schemas.microsoft.com/office/drawing/2014/main" id="{2B59864A-C7E4-4079-99BF-8259281D9552}"/>
                  </a:ext>
                </a:extLst>
              </p:cNvPr>
              <p:cNvSpPr/>
              <p:nvPr/>
            </p:nvSpPr>
            <p:spPr>
              <a:xfrm>
                <a:off x="6512277" y="3845115"/>
                <a:ext cx="2462369" cy="2307513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0" name="Background - Solid">
                <a:extLst>
                  <a:ext uri="{FF2B5EF4-FFF2-40B4-BE49-F238E27FC236}">
                    <a16:creationId xmlns:a16="http://schemas.microsoft.com/office/drawing/2014/main" id="{AB8B9004-81C4-452B-A791-14D81F7F77C5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4" name="Background - Solid">
                <a:extLst>
                  <a:ext uri="{FF2B5EF4-FFF2-40B4-BE49-F238E27FC236}">
                    <a16:creationId xmlns:a16="http://schemas.microsoft.com/office/drawing/2014/main" id="{6C90DA25-753F-4F19-8409-35AF8B18C11C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36" name="Background - Solid">
                <a:extLst>
                  <a:ext uri="{FF2B5EF4-FFF2-40B4-BE49-F238E27FC236}">
                    <a16:creationId xmlns:a16="http://schemas.microsoft.com/office/drawing/2014/main" id="{51ABF9C0-983E-44CB-8E98-B4BC1F4E1CE0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CF9CBD-31B5-402A-8D2B-819D5FFFBA6C}"/>
                </a:ext>
              </a:extLst>
            </p:cNvPr>
            <p:cNvGrpSpPr/>
            <p:nvPr/>
          </p:nvGrpSpPr>
          <p:grpSpPr>
            <a:xfrm>
              <a:off x="6523785" y="2118623"/>
              <a:ext cx="4234276" cy="3018470"/>
              <a:chOff x="871124" y="2925130"/>
              <a:chExt cx="4234276" cy="3018470"/>
            </a:xfrm>
          </p:grpSpPr>
          <p:sp>
            <p:nvSpPr>
              <p:cNvPr id="23" name="Body Copy">
                <a:extLst>
                  <a:ext uri="{FF2B5EF4-FFF2-40B4-BE49-F238E27FC236}">
                    <a16:creationId xmlns:a16="http://schemas.microsoft.com/office/drawing/2014/main" id="{63AA1DA2-C18D-4CB3-8299-5F62F8F571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936844"/>
                <a:ext cx="1828800" cy="119466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Клубове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Body Copy">
                <a:extLst>
                  <a:ext uri="{FF2B5EF4-FFF2-40B4-BE49-F238E27FC236}">
                    <a16:creationId xmlns:a16="http://schemas.microsoft.com/office/drawing/2014/main" id="{23CB5482-C3D6-4A4A-9CC8-E259397E0B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Нови Членове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Body Copy">
                <a:extLst>
                  <a:ext uri="{FF2B5EF4-FFF2-40B4-BE49-F238E27FC236}">
                    <a16:creationId xmlns:a16="http://schemas.microsoft.com/office/drawing/2014/main" id="{299D9641-73C6-482F-8517-33B4FC2CBB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Подкрепа на Лидерите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Body Copy">
                <a:extLst>
                  <a:ext uri="{FF2B5EF4-FFF2-40B4-BE49-F238E27FC236}">
                    <a16:creationId xmlns:a16="http://schemas.microsoft.com/office/drawing/2014/main" id="{18307AB9-D9DA-4D0D-931C-1BD386B49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bg-BG" sz="2400" b="1" kern="0" dirty="0">
                    <a:solidFill>
                      <a:schemeClr val="bg1"/>
                    </a:solidFill>
                  </a:rPr>
                  <a:t>Удовлетворение на Членовете</a:t>
                </a:r>
                <a:endParaRPr lang="en-US" sz="2400" b="1" kern="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19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35C45C27-32EE-2542-ACAA-54BFB2C94D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FF57BB-34AC-3B4A-9301-06F518AB4804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FB9E18-ACBF-804B-8B5A-6140F1590DBA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5314BA9-EE19-9E44-8937-1157EBEF3739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7D989B5-C6D5-5642-B2D3-C0CF86835B48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3" name="Body Copy">
            <a:extLst>
              <a:ext uri="{FF2B5EF4-FFF2-40B4-BE49-F238E27FC236}">
                <a16:creationId xmlns:a16="http://schemas.microsoft.com/office/drawing/2014/main" id="{7FA72C6E-CBF8-DB4B-826E-EF267AEBE6C1}"/>
              </a:ext>
            </a:extLst>
          </p:cNvPr>
          <p:cNvSpPr txBox="1">
            <a:spLocks/>
          </p:cNvSpPr>
          <p:nvPr/>
        </p:nvSpPr>
        <p:spPr>
          <a:xfrm>
            <a:off x="6553200" y="1733751"/>
            <a:ext cx="5178307" cy="46669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Защо са ценни новите клубове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Къде можем да създадем нови клубове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Какви специализирани клубове биха имали успех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От какво обучение/ресурси има нужда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r>
              <a:rPr lang="bg-BG" sz="19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ЦЕЛ 1</a:t>
            </a:r>
            <a:endParaRPr lang="en-US" sz="19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До края на </a:t>
            </a:r>
            <a:r>
              <a:rPr lang="bg-BG" sz="1900" kern="0" dirty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2021-2022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Лайънс година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ще чартираме 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2400" b="1" kern="0" dirty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2-3</a:t>
            </a:r>
            <a:r>
              <a:rPr lang="bg-BG" sz="1900" b="1" kern="0" dirty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нови клуба.</a:t>
            </a:r>
            <a:b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74B90604-DD0D-FD46-99AF-5A7EA5B0B5FF}"/>
              </a:ext>
            </a:extLst>
          </p:cNvPr>
          <p:cNvSpPr txBox="1"/>
          <p:nvPr/>
        </p:nvSpPr>
        <p:spPr>
          <a:xfrm>
            <a:off x="287854" y="2280973"/>
            <a:ext cx="5092507" cy="9902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bg-BG" sz="44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Направление </a:t>
            </a:r>
            <a:r>
              <a:rPr lang="en-US" sz="44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Page Number - White">
            <a:extLst>
              <a:ext uri="{FF2B5EF4-FFF2-40B4-BE49-F238E27FC236}">
                <a16:creationId xmlns:a16="http://schemas.microsoft.com/office/drawing/2014/main" id="{AACA2187-E97B-6448-9348-B6832D66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A9B671B9-B284-0749-BA10-0619C5C31CE4}"/>
              </a:ext>
            </a:extLst>
          </p:cNvPr>
          <p:cNvSpPr txBox="1">
            <a:spLocks/>
          </p:cNvSpPr>
          <p:nvPr/>
        </p:nvSpPr>
        <p:spPr>
          <a:xfrm>
            <a:off x="1003592" y="3816642"/>
            <a:ext cx="3787323" cy="182215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bg-BG" sz="2800" kern="0" dirty="0">
                <a:solidFill>
                  <a:srgbClr val="56565A"/>
                </a:solidFill>
              </a:rPr>
              <a:t>Обновяване на Дистрикта с нови клубове</a:t>
            </a:r>
            <a:endParaRPr lang="en-US" sz="2800" kern="0" dirty="0">
              <a:solidFill>
                <a:srgbClr val="56565A"/>
              </a:solidFill>
            </a:endParaRPr>
          </a:p>
        </p:txBody>
      </p:sp>
      <p:sp>
        <p:nvSpPr>
          <p:cNvPr id="19" name="Yellow Bar">
            <a:extLst>
              <a:ext uri="{FF2B5EF4-FFF2-40B4-BE49-F238E27FC236}">
                <a16:creationId xmlns:a16="http://schemas.microsoft.com/office/drawing/2014/main" id="{55C019C7-4B57-5449-A1F0-CB5169DBBB1D}"/>
              </a:ext>
            </a:extLst>
          </p:cNvPr>
          <p:cNvSpPr/>
          <p:nvPr/>
        </p:nvSpPr>
        <p:spPr>
          <a:xfrm>
            <a:off x="2102290" y="334428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2FC6DF-F7D7-B94C-BB34-6F3A6B9036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635" y="1309405"/>
            <a:ext cx="971568" cy="9715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42B9CF-0E6F-2B41-82F1-74095D4C4DA5}"/>
              </a:ext>
            </a:extLst>
          </p:cNvPr>
          <p:cNvSpPr txBox="1"/>
          <p:nvPr/>
        </p:nvSpPr>
        <p:spPr>
          <a:xfrm>
            <a:off x="6816751" y="1061620"/>
            <a:ext cx="424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BB700"/>
              </a:buClr>
              <a:buSzPct val="100000"/>
            </a:pPr>
            <a:r>
              <a:rPr lang="bg-BG" sz="24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Въпроси за дискусия</a:t>
            </a:r>
            <a:endParaRPr lang="en-US" sz="24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9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- Solid">
            <a:extLst>
              <a:ext uri="{FF2B5EF4-FFF2-40B4-BE49-F238E27FC236}">
                <a16:creationId xmlns:a16="http://schemas.microsoft.com/office/drawing/2014/main" id="{65581136-4394-774E-AD57-3D8E4420EF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11027DB-BBB8-CA48-AAC0-C0278BF72657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C91B8B-327A-494D-B848-DE3DCB4DF8A7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AD4EA1F-BA04-2A45-B1FC-9B245E7B9C33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056633-D64E-F443-9812-637AE8841E57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7" name="Large #">
            <a:extLst>
              <a:ext uri="{FF2B5EF4-FFF2-40B4-BE49-F238E27FC236}">
                <a16:creationId xmlns:a16="http://schemas.microsoft.com/office/drawing/2014/main" id="{7B43B58E-DD82-6D41-9B7E-D3008B74B828}"/>
              </a:ext>
            </a:extLst>
          </p:cNvPr>
          <p:cNvSpPr txBox="1"/>
          <p:nvPr/>
        </p:nvSpPr>
        <p:spPr>
          <a:xfrm>
            <a:off x="227386" y="2595904"/>
            <a:ext cx="5092507" cy="10369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bg-BG" sz="6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Програма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" name="Page Number - Blue">
            <a:extLst>
              <a:ext uri="{FF2B5EF4-FFF2-40B4-BE49-F238E27FC236}">
                <a16:creationId xmlns:a16="http://schemas.microsoft.com/office/drawing/2014/main" id="{33B3A2A0-F433-1343-A324-40AE60B64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463E3AC3-2FDD-DA4B-8ECE-00A9969E6227}"/>
              </a:ext>
            </a:extLst>
          </p:cNvPr>
          <p:cNvSpPr txBox="1">
            <a:spLocks/>
          </p:cNvSpPr>
          <p:nvPr/>
        </p:nvSpPr>
        <p:spPr>
          <a:xfrm>
            <a:off x="6569243" y="2803850"/>
            <a:ext cx="5885290" cy="4191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Анализ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Определяне на Цели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Създаване на План и Задачи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565F96-128B-3349-BD1B-A9B02B0D95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1" name="Yellow Bar">
            <a:extLst>
              <a:ext uri="{FF2B5EF4-FFF2-40B4-BE49-F238E27FC236}">
                <a16:creationId xmlns:a16="http://schemas.microsoft.com/office/drawing/2014/main" id="{0EE7F19B-166B-D847-9D58-F98D76F9B6F6}"/>
              </a:ext>
            </a:extLst>
          </p:cNvPr>
          <p:cNvSpPr/>
          <p:nvPr/>
        </p:nvSpPr>
        <p:spPr>
          <a:xfrm>
            <a:off x="1310598" y="38100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AD4D1-0653-4E97-9AAA-1926CFF5B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52" y="457200"/>
            <a:ext cx="1502292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D4B72-25BD-4680-BBCA-B7D35C2D1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891" y="349976"/>
            <a:ext cx="1556657" cy="14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6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 - Solid">
            <a:extLst>
              <a:ext uri="{FF2B5EF4-FFF2-40B4-BE49-F238E27FC236}">
                <a16:creationId xmlns:a16="http://schemas.microsoft.com/office/drawing/2014/main" id="{4D0E9F16-8490-A445-B6AF-39E477DFC7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FFCDDCC-D2DE-A842-8BFA-23EDD815E06F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B9B3E8-C086-D84A-8EEC-01635CD7C1C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3F28AEB-672C-4140-B995-D9D2ABAF5024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147923-14B2-BB48-8C56-936B53C40A3B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0" name="Large #">
            <a:extLst>
              <a:ext uri="{FF2B5EF4-FFF2-40B4-BE49-F238E27FC236}">
                <a16:creationId xmlns:a16="http://schemas.microsoft.com/office/drawing/2014/main" id="{AD1989D6-C403-3842-8F2E-D9A3FAC4AD11}"/>
              </a:ext>
            </a:extLst>
          </p:cNvPr>
          <p:cNvSpPr txBox="1"/>
          <p:nvPr/>
        </p:nvSpPr>
        <p:spPr>
          <a:xfrm>
            <a:off x="287854" y="2280973"/>
            <a:ext cx="5092507" cy="9902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bg-BG" sz="44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Направление </a:t>
            </a:r>
            <a:r>
              <a:rPr lang="en-US" sz="44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5937B55-5D47-5742-85E2-293D176A662E}"/>
              </a:ext>
            </a:extLst>
          </p:cNvPr>
          <p:cNvSpPr txBox="1">
            <a:spLocks/>
          </p:cNvSpPr>
          <p:nvPr/>
        </p:nvSpPr>
        <p:spPr>
          <a:xfrm>
            <a:off x="1003592" y="3816642"/>
            <a:ext cx="3787323" cy="182215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bg-BG" sz="2800" kern="0" dirty="0">
                <a:solidFill>
                  <a:srgbClr val="56565A"/>
                </a:solidFill>
              </a:rPr>
              <a:t>Обновяване на Клубовете с Нови членове</a:t>
            </a:r>
            <a:endParaRPr lang="en-US" sz="2800" kern="0" dirty="0">
              <a:solidFill>
                <a:srgbClr val="56565A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95815FF9-62CB-FC48-9D8B-90B38B6D3049}"/>
              </a:ext>
            </a:extLst>
          </p:cNvPr>
          <p:cNvSpPr/>
          <p:nvPr/>
        </p:nvSpPr>
        <p:spPr>
          <a:xfrm>
            <a:off x="2102290" y="334428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15BA1-C08C-2041-B970-4729FEAE64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635" y="1309405"/>
            <a:ext cx="971568" cy="971568"/>
          </a:xfrm>
          <a:prstGeom prst="rect">
            <a:avLst/>
          </a:prstGeom>
        </p:spPr>
      </p:pic>
      <p:sp>
        <p:nvSpPr>
          <p:cNvPr id="16" name="Page Number - White">
            <a:extLst>
              <a:ext uri="{FF2B5EF4-FFF2-40B4-BE49-F238E27FC236}">
                <a16:creationId xmlns:a16="http://schemas.microsoft.com/office/drawing/2014/main" id="{570FF99F-A4F6-C940-93F9-C20B4FFE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Body Copy">
            <a:extLst>
              <a:ext uri="{FF2B5EF4-FFF2-40B4-BE49-F238E27FC236}">
                <a16:creationId xmlns:a16="http://schemas.microsoft.com/office/drawing/2014/main" id="{C936EF06-2D97-CC4B-857F-EAFC4EBC3B31}"/>
              </a:ext>
            </a:extLst>
          </p:cNvPr>
          <p:cNvSpPr txBox="1">
            <a:spLocks/>
          </p:cNvSpPr>
          <p:nvPr/>
        </p:nvSpPr>
        <p:spPr>
          <a:xfrm>
            <a:off x="6647770" y="1733751"/>
            <a:ext cx="5083737" cy="46669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Защо да каним хора в нашия клуб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Кой е най-добрия начин клубът да увеличи членовете си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Клубът ви организира ли събития за привличане на членове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 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Как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Колко често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От какво обучение или съдействие има нужда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r>
              <a:rPr lang="bg-BG" sz="19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ЦЕЛ</a:t>
            </a:r>
            <a:r>
              <a:rPr lang="en-US" sz="19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</a:t>
            </a:r>
          </a:p>
          <a:p>
            <a:pPr>
              <a:buClr>
                <a:srgbClr val="EBB700"/>
              </a:buClr>
              <a:buSzPct val="100000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До края на 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2021-22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Лайънс година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ще приемем 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_</a:t>
            </a:r>
            <a:r>
              <a:rPr lang="bg-BG" sz="2800" b="1" kern="0" dirty="0">
                <a:solidFill>
                  <a:srgbClr val="FFCF01"/>
                </a:solidFill>
                <a:latin typeface="Arial" charset="0"/>
                <a:ea typeface="Arial" charset="0"/>
                <a:cs typeface="Arial" charset="0"/>
              </a:rPr>
              <a:t>34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нови члена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D4DD12-8999-EB45-822A-128A54EDD4D1}"/>
              </a:ext>
            </a:extLst>
          </p:cNvPr>
          <p:cNvSpPr txBox="1"/>
          <p:nvPr/>
        </p:nvSpPr>
        <p:spPr>
          <a:xfrm>
            <a:off x="6816751" y="1061620"/>
            <a:ext cx="424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BB700"/>
              </a:buClr>
              <a:buSzPct val="100000"/>
            </a:pPr>
            <a:r>
              <a:rPr lang="bg-BG" sz="24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Въпроси за дискусия</a:t>
            </a:r>
            <a:endParaRPr lang="en-US" sz="24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43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BF054C5-15F5-904B-807B-89E62CB04E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9CBF754-BD33-C443-B3BE-CED74963051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4433F4-7934-DE43-8EA7-320DB71877D4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C1E971-CD7F-764C-A0A5-16FE65C133F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7F5926-0C8C-8544-8082-7AE98961C9DF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3" name="Large #">
            <a:extLst>
              <a:ext uri="{FF2B5EF4-FFF2-40B4-BE49-F238E27FC236}">
                <a16:creationId xmlns:a16="http://schemas.microsoft.com/office/drawing/2014/main" id="{24CDC626-D852-4243-9269-63FD4D29B156}"/>
              </a:ext>
            </a:extLst>
          </p:cNvPr>
          <p:cNvSpPr txBox="1"/>
          <p:nvPr/>
        </p:nvSpPr>
        <p:spPr>
          <a:xfrm>
            <a:off x="287854" y="2280973"/>
            <a:ext cx="5092507" cy="9902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bg-BG" sz="44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Направление </a:t>
            </a:r>
            <a:r>
              <a:rPr lang="en-US" sz="44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868AD25-9A7C-8647-9256-BD2BB0FA24C0}"/>
              </a:ext>
            </a:extLst>
          </p:cNvPr>
          <p:cNvSpPr txBox="1">
            <a:spLocks/>
          </p:cNvSpPr>
          <p:nvPr/>
        </p:nvSpPr>
        <p:spPr>
          <a:xfrm>
            <a:off x="1003592" y="3816642"/>
            <a:ext cx="3787323" cy="182215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bg-BG" sz="2800" kern="0" dirty="0">
                <a:solidFill>
                  <a:srgbClr val="56565A"/>
                </a:solidFill>
              </a:rPr>
              <a:t>Вдъхновяване на членовете с вълнуващи дейности и приятелство</a:t>
            </a:r>
            <a:endParaRPr lang="en-US" sz="2800" kern="0" dirty="0">
              <a:solidFill>
                <a:srgbClr val="56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73EEA29B-F5E1-024B-9B25-41C2113D756A}"/>
              </a:ext>
            </a:extLst>
          </p:cNvPr>
          <p:cNvSpPr/>
          <p:nvPr/>
        </p:nvSpPr>
        <p:spPr>
          <a:xfrm>
            <a:off x="2102290" y="334428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1C5CF0-FA75-A343-B44C-91844A95AB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635" y="1309405"/>
            <a:ext cx="971568" cy="97156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7C16E2FD-3565-1046-A705-5B2DCD93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Body Copy">
            <a:extLst>
              <a:ext uri="{FF2B5EF4-FFF2-40B4-BE49-F238E27FC236}">
                <a16:creationId xmlns:a16="http://schemas.microsoft.com/office/drawing/2014/main" id="{BA94DC0E-E7C6-A240-8148-998CD21FC5B6}"/>
              </a:ext>
            </a:extLst>
          </p:cNvPr>
          <p:cNvSpPr txBox="1">
            <a:spLocks/>
          </p:cNvSpPr>
          <p:nvPr/>
        </p:nvSpPr>
        <p:spPr>
          <a:xfrm>
            <a:off x="6480130" y="1733751"/>
            <a:ext cx="5251377" cy="46669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Как разбирате дали Лайънс член е ангажиран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Защо е важна ориентацията за нови членове?</a:t>
            </a: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Как дейностите на клуба помагат за задържането на членовете?</a:t>
            </a: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Как можем отново да ангажираме членове, които спират участието си в дейностите на клуба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r>
              <a:rPr lang="bg-BG" sz="19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ЦЕЛ</a:t>
            </a:r>
            <a:r>
              <a:rPr lang="en-US" sz="19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3</a:t>
            </a:r>
          </a:p>
          <a:p>
            <a:pPr>
              <a:buClr>
                <a:srgbClr val="EBB700"/>
              </a:buClr>
              <a:buSzPct val="100000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До края на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2021-22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Лайънс година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ще загубим не повече от 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</a:t>
            </a:r>
            <a:r>
              <a:rPr lang="bg-BG" sz="2400" b="1" kern="0" dirty="0">
                <a:solidFill>
                  <a:srgbClr val="FFCF0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члена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37479-2D8B-814C-BDDD-5CFF28F0A51E}"/>
              </a:ext>
            </a:extLst>
          </p:cNvPr>
          <p:cNvSpPr txBox="1"/>
          <p:nvPr/>
        </p:nvSpPr>
        <p:spPr>
          <a:xfrm>
            <a:off x="6816751" y="1061620"/>
            <a:ext cx="424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BB700"/>
              </a:buClr>
              <a:buSzPct val="100000"/>
            </a:pPr>
            <a:r>
              <a:rPr lang="bg-BG" sz="24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Въпроси за дискусия</a:t>
            </a:r>
            <a:endParaRPr lang="en-US" sz="24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4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7BFF1F17-EAC3-4246-BD65-A56DD42693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AC79B36-5940-9A47-9A64-8C337501F0D0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10C575-C130-2540-B0F7-51474CF0493E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10375B-BC2E-2E49-867C-B81E0D30B3CF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9BFC140-328D-FF45-AEA4-449B02A7D281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3" name="Large #">
            <a:extLst>
              <a:ext uri="{FF2B5EF4-FFF2-40B4-BE49-F238E27FC236}">
                <a16:creationId xmlns:a16="http://schemas.microsoft.com/office/drawing/2014/main" id="{D4B917CB-4919-534B-A2C0-B574E01B8268}"/>
              </a:ext>
            </a:extLst>
          </p:cNvPr>
          <p:cNvSpPr txBox="1"/>
          <p:nvPr/>
        </p:nvSpPr>
        <p:spPr>
          <a:xfrm>
            <a:off x="287854" y="2280973"/>
            <a:ext cx="5092507" cy="9902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bg-BG" sz="44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Направление </a:t>
            </a:r>
            <a:r>
              <a:rPr lang="en-US" sz="44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6173D04-D738-1845-8DEA-A9244725F60A}"/>
              </a:ext>
            </a:extLst>
          </p:cNvPr>
          <p:cNvSpPr txBox="1">
            <a:spLocks/>
          </p:cNvSpPr>
          <p:nvPr/>
        </p:nvSpPr>
        <p:spPr>
          <a:xfrm>
            <a:off x="1003592" y="3816642"/>
            <a:ext cx="3787323" cy="182215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bg-BG" sz="2800" kern="0" dirty="0">
                <a:solidFill>
                  <a:srgbClr val="56565A"/>
                </a:solidFill>
              </a:rPr>
              <a:t>Подкрепа на лидерите на клубове и дистрикта</a:t>
            </a:r>
            <a:endParaRPr lang="en-US" sz="2800" kern="0" dirty="0">
              <a:solidFill>
                <a:srgbClr val="56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0E6E7C26-BDE0-9E42-B3A8-3A81AAE13E62}"/>
              </a:ext>
            </a:extLst>
          </p:cNvPr>
          <p:cNvSpPr/>
          <p:nvPr/>
        </p:nvSpPr>
        <p:spPr>
          <a:xfrm>
            <a:off x="2102290" y="334428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359ECC-DD41-FA43-806E-596499FBAD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635" y="1309405"/>
            <a:ext cx="971568" cy="97156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BA7C6838-4F5D-2044-B1C5-7226BACC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Body Copy">
            <a:extLst>
              <a:ext uri="{FF2B5EF4-FFF2-40B4-BE49-F238E27FC236}">
                <a16:creationId xmlns:a16="http://schemas.microsoft.com/office/drawing/2014/main" id="{51ADBEA6-F2E3-374B-8A02-868C121F7424}"/>
              </a:ext>
            </a:extLst>
          </p:cNvPr>
          <p:cNvSpPr txBox="1">
            <a:spLocks/>
          </p:cNvSpPr>
          <p:nvPr/>
        </p:nvSpPr>
        <p:spPr>
          <a:xfrm>
            <a:off x="6816751" y="1733751"/>
            <a:ext cx="4914756" cy="46669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Какви програми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семинари или обучения трябва да предложим на клубните лидери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Кой е най-добрия формат за провеждане на обучението?</a:t>
            </a: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Ако Дистриктът организира обучение за 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Lions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Лидери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кой трябва да присъства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bg-BG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Какъв друг вид подкрепа трябва да предложим на нашите лидери </a:t>
            </a:r>
            <a:r>
              <a:rPr lang="en-US" sz="19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19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52236-0B07-074A-B146-338F8FA75F05}"/>
              </a:ext>
            </a:extLst>
          </p:cNvPr>
          <p:cNvSpPr txBox="1"/>
          <p:nvPr/>
        </p:nvSpPr>
        <p:spPr>
          <a:xfrm>
            <a:off x="6816751" y="1061620"/>
            <a:ext cx="424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BB700"/>
              </a:buClr>
              <a:buSzPct val="100000"/>
            </a:pPr>
            <a:r>
              <a:rPr lang="bg-BG" sz="24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Въпроси за дискусия</a:t>
            </a:r>
            <a:endParaRPr lang="en-US" sz="24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- Solid">
            <a:extLst>
              <a:ext uri="{FF2B5EF4-FFF2-40B4-BE49-F238E27FC236}">
                <a16:creationId xmlns:a16="http://schemas.microsoft.com/office/drawing/2014/main" id="{7E780EA7-8F2C-7542-8B96-3DADC62D60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FD7E9F-3C28-D344-87E5-9062E1CF15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0858CD-D64B-FA44-B3AD-834559CF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grpSp>
        <p:nvGrpSpPr>
          <p:cNvPr id="15" name="Quote">
            <a:extLst>
              <a:ext uri="{FF2B5EF4-FFF2-40B4-BE49-F238E27FC236}">
                <a16:creationId xmlns:a16="http://schemas.microsoft.com/office/drawing/2014/main" id="{940E2529-0828-844E-AA09-884F788C3D33}"/>
              </a:ext>
            </a:extLst>
          </p:cNvPr>
          <p:cNvGrpSpPr/>
          <p:nvPr/>
        </p:nvGrpSpPr>
        <p:grpSpPr>
          <a:xfrm>
            <a:off x="457200" y="823495"/>
            <a:ext cx="10944337" cy="5302916"/>
            <a:chOff x="457200" y="823495"/>
            <a:chExt cx="10944337" cy="5302916"/>
          </a:xfrm>
        </p:grpSpPr>
        <p:sp>
          <p:nvSpPr>
            <p:cNvPr id="17" name="Quote">
              <a:extLst>
                <a:ext uri="{FF2B5EF4-FFF2-40B4-BE49-F238E27FC236}">
                  <a16:creationId xmlns:a16="http://schemas.microsoft.com/office/drawing/2014/main" id="{6885BCE2-B796-DB42-8BB0-1A880FA7DFC5}"/>
                </a:ext>
              </a:extLst>
            </p:cNvPr>
            <p:cNvSpPr/>
            <p:nvPr/>
          </p:nvSpPr>
          <p:spPr>
            <a:xfrm>
              <a:off x="457200" y="823495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18000" b="1" dirty="0">
                  <a:solidFill>
                    <a:srgbClr val="EBB700"/>
                  </a:solidFill>
                  <a:latin typeface="Open Sans"/>
                  <a:cs typeface="Open Sans"/>
                </a:rPr>
                <a:t>“</a:t>
              </a:r>
            </a:p>
          </p:txBody>
        </p:sp>
        <p:sp>
          <p:nvSpPr>
            <p:cNvPr id="22" name="Quote">
              <a:extLst>
                <a:ext uri="{FF2B5EF4-FFF2-40B4-BE49-F238E27FC236}">
                  <a16:creationId xmlns:a16="http://schemas.microsoft.com/office/drawing/2014/main" id="{8BCBAB61-AD8D-104D-BBCE-27C0711ACA8D}"/>
                </a:ext>
              </a:extLst>
            </p:cNvPr>
            <p:cNvSpPr/>
            <p:nvPr/>
          </p:nvSpPr>
          <p:spPr>
            <a:xfrm>
              <a:off x="9887818" y="3292306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18000" b="1" dirty="0">
                  <a:solidFill>
                    <a:srgbClr val="EBB700"/>
                  </a:solidFill>
                  <a:latin typeface="Open Sans"/>
                  <a:cs typeface="Open Sans"/>
                </a:rPr>
                <a:t>”</a:t>
              </a:r>
            </a:p>
          </p:txBody>
        </p:sp>
      </p:grpSp>
      <p:sp>
        <p:nvSpPr>
          <p:cNvPr id="23" name="Page Number - White">
            <a:extLst>
              <a:ext uri="{FF2B5EF4-FFF2-40B4-BE49-F238E27FC236}">
                <a16:creationId xmlns:a16="http://schemas.microsoft.com/office/drawing/2014/main" id="{AA8F415E-3201-B747-B852-B291E6DE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4" name="Body Copy">
            <a:extLst>
              <a:ext uri="{FF2B5EF4-FFF2-40B4-BE49-F238E27FC236}">
                <a16:creationId xmlns:a16="http://schemas.microsoft.com/office/drawing/2014/main" id="{A65CE7DF-FFDB-F74D-806C-D407B13D19C0}"/>
              </a:ext>
            </a:extLst>
          </p:cNvPr>
          <p:cNvSpPr txBox="1">
            <a:spLocks/>
          </p:cNvSpPr>
          <p:nvPr/>
        </p:nvSpPr>
        <p:spPr>
          <a:xfrm>
            <a:off x="1422912" y="2575999"/>
            <a:ext cx="9520582" cy="96447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4400" b="1" kern="0" dirty="0"/>
              <a:t>За да преприемем положително действие, трябва да развием позитивно отношение</a:t>
            </a:r>
            <a:r>
              <a:rPr lang="en-US" sz="4400" b="1" kern="0" dirty="0"/>
              <a:t>.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79DEDE20-2B01-9A41-A15C-9BE14633727C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kern="0" dirty="0">
                <a:solidFill>
                  <a:schemeClr val="bg1"/>
                </a:solidFill>
              </a:rPr>
              <a:t>- Dalai Lama</a:t>
            </a:r>
          </a:p>
        </p:txBody>
      </p:sp>
    </p:spTree>
    <p:extLst>
      <p:ext uri="{BB962C8B-B14F-4D97-AF65-F5344CB8AC3E}">
        <p14:creationId xmlns:p14="http://schemas.microsoft.com/office/powerpoint/2010/main" val="426200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5298083-8259-AD4F-94FC-7E689EA22A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CEEE9CB0-1220-114A-BDDD-57ED12813E03}"/>
              </a:ext>
            </a:extLst>
          </p:cNvPr>
          <p:cNvSpPr/>
          <p:nvPr/>
        </p:nvSpPr>
        <p:spPr>
          <a:xfrm>
            <a:off x="18333" y="812800"/>
            <a:ext cx="12192000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07C41-5009-3C46-B86F-D1303011BCDA}"/>
              </a:ext>
            </a:extLst>
          </p:cNvPr>
          <p:cNvGrpSpPr/>
          <p:nvPr/>
        </p:nvGrpSpPr>
        <p:grpSpPr>
          <a:xfrm>
            <a:off x="-3047" y="704266"/>
            <a:ext cx="12191999" cy="217065"/>
            <a:chOff x="0" y="5696515"/>
            <a:chExt cx="12289367" cy="354756"/>
          </a:xfrm>
        </p:grpSpPr>
        <p:sp>
          <p:nvSpPr>
            <p:cNvPr id="11" name="Background - Solid">
              <a:extLst>
                <a:ext uri="{FF2B5EF4-FFF2-40B4-BE49-F238E27FC236}">
                  <a16:creationId xmlns:a16="http://schemas.microsoft.com/office/drawing/2014/main" id="{CE078A63-DD4D-D247-B189-294CA1654C47}"/>
                </a:ext>
              </a:extLst>
            </p:cNvPr>
            <p:cNvSpPr/>
            <p:nvPr/>
          </p:nvSpPr>
          <p:spPr>
            <a:xfrm>
              <a:off x="0" y="5696515"/>
              <a:ext cx="1761067" cy="354756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Background - Solid">
              <a:extLst>
                <a:ext uri="{FF2B5EF4-FFF2-40B4-BE49-F238E27FC236}">
                  <a16:creationId xmlns:a16="http://schemas.microsoft.com/office/drawing/2014/main" id="{EC80F590-3243-5B4B-9FD1-FAD610767B0E}"/>
                </a:ext>
              </a:extLst>
            </p:cNvPr>
            <p:cNvSpPr/>
            <p:nvPr/>
          </p:nvSpPr>
          <p:spPr>
            <a:xfrm>
              <a:off x="1754717" y="5696515"/>
              <a:ext cx="1761067" cy="354756"/>
            </a:xfrm>
            <a:prstGeom prst="rect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Background - Solid">
              <a:extLst>
                <a:ext uri="{FF2B5EF4-FFF2-40B4-BE49-F238E27FC236}">
                  <a16:creationId xmlns:a16="http://schemas.microsoft.com/office/drawing/2014/main" id="{73ADAF44-7B46-154B-B397-F973329E0F2B}"/>
                </a:ext>
              </a:extLst>
            </p:cNvPr>
            <p:cNvSpPr/>
            <p:nvPr/>
          </p:nvSpPr>
          <p:spPr>
            <a:xfrm>
              <a:off x="3509434" y="5696515"/>
              <a:ext cx="1761067" cy="354756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ackground - Solid">
              <a:extLst>
                <a:ext uri="{FF2B5EF4-FFF2-40B4-BE49-F238E27FC236}">
                  <a16:creationId xmlns:a16="http://schemas.microsoft.com/office/drawing/2014/main" id="{20CDC1EE-91ED-8144-A796-9CD09368928E}"/>
                </a:ext>
              </a:extLst>
            </p:cNvPr>
            <p:cNvSpPr/>
            <p:nvPr/>
          </p:nvSpPr>
          <p:spPr>
            <a:xfrm>
              <a:off x="5264151" y="5696515"/>
              <a:ext cx="1761067" cy="354756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ackground - Solid">
              <a:extLst>
                <a:ext uri="{FF2B5EF4-FFF2-40B4-BE49-F238E27FC236}">
                  <a16:creationId xmlns:a16="http://schemas.microsoft.com/office/drawing/2014/main" id="{E1F1EA10-145A-D54C-866E-C8F60441C97F}"/>
                </a:ext>
              </a:extLst>
            </p:cNvPr>
            <p:cNvSpPr/>
            <p:nvPr/>
          </p:nvSpPr>
          <p:spPr>
            <a:xfrm>
              <a:off x="7018868" y="5696515"/>
              <a:ext cx="1761067" cy="354756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ackground - Solid">
              <a:extLst>
                <a:ext uri="{FF2B5EF4-FFF2-40B4-BE49-F238E27FC236}">
                  <a16:creationId xmlns:a16="http://schemas.microsoft.com/office/drawing/2014/main" id="{3B4C1053-86F8-0B4F-B8DB-982926CD1B5E}"/>
                </a:ext>
              </a:extLst>
            </p:cNvPr>
            <p:cNvSpPr/>
            <p:nvPr/>
          </p:nvSpPr>
          <p:spPr>
            <a:xfrm>
              <a:off x="8773585" y="5696515"/>
              <a:ext cx="1761067" cy="354756"/>
            </a:xfrm>
            <a:prstGeom prst="rect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ackground - Solid">
              <a:extLst>
                <a:ext uri="{FF2B5EF4-FFF2-40B4-BE49-F238E27FC236}">
                  <a16:creationId xmlns:a16="http://schemas.microsoft.com/office/drawing/2014/main" id="{601903E2-46D1-0842-8853-C60D1B81F8BF}"/>
                </a:ext>
              </a:extLst>
            </p:cNvPr>
            <p:cNvSpPr/>
            <p:nvPr/>
          </p:nvSpPr>
          <p:spPr>
            <a:xfrm>
              <a:off x="10528300" y="5696515"/>
              <a:ext cx="1761067" cy="354756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2A6D5F3-E5E1-A943-8043-BEE846B956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26" y="241354"/>
            <a:ext cx="971568" cy="971568"/>
          </a:xfrm>
          <a:prstGeom prst="rect">
            <a:avLst/>
          </a:prstGeom>
        </p:spPr>
      </p:pic>
      <p:sp>
        <p:nvSpPr>
          <p:cNvPr id="19" name="Page Number - Blue">
            <a:extLst>
              <a:ext uri="{FF2B5EF4-FFF2-40B4-BE49-F238E27FC236}">
                <a16:creationId xmlns:a16="http://schemas.microsoft.com/office/drawing/2014/main" id="{EB276A58-89AE-6C47-9D12-CC3C6FFA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BA8DAB9B-D1C6-1B4D-80FE-752CF631600A}"/>
              </a:ext>
            </a:extLst>
          </p:cNvPr>
          <p:cNvSpPr txBox="1">
            <a:spLocks/>
          </p:cNvSpPr>
          <p:nvPr/>
        </p:nvSpPr>
        <p:spPr>
          <a:xfrm>
            <a:off x="703828" y="2330103"/>
            <a:ext cx="10611567" cy="390118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F0C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До края на 2021-22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Лайънс година ще чартираме 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2-3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56565A"/>
                </a:solidFill>
              </a:rPr>
              <a:t>нови Лайънс клуба с поне </a:t>
            </a:r>
            <a:r>
              <a:rPr lang="bg-BG" sz="3200" b="1" dirty="0">
                <a:solidFill>
                  <a:srgbClr val="FFCF01"/>
                </a:solidFill>
              </a:rPr>
              <a:t>40 </a:t>
            </a:r>
            <a:r>
              <a:rPr lang="bg-BG" sz="2400" dirty="0">
                <a:solidFill>
                  <a:srgbClr val="56565A"/>
                </a:solidFill>
              </a:rPr>
              <a:t>чартър-члена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F0C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До края на2021-22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Лайънс година ще приемем поне 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34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нови члена в съществуващите клубове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F0C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56565A"/>
                </a:solidFill>
                <a:ea typeface="ヒラギノ角ゴ Pro W3"/>
              </a:rPr>
              <a:t>До края на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2021-22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Лайънс година Дистрикт 130 ще загуби не повече от 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56565A"/>
                </a:solidFill>
                <a:ea typeface="ヒラギノ角ゴ Pro W3"/>
              </a:rPr>
              <a:t>члена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454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9EEE5DF9-605E-5845-9AE6-D2F26FE5F6CA}"/>
              </a:ext>
            </a:extLst>
          </p:cNvPr>
          <p:cNvSpPr txBox="1">
            <a:spLocks/>
          </p:cNvSpPr>
          <p:nvPr/>
        </p:nvSpPr>
        <p:spPr>
          <a:xfrm>
            <a:off x="1027266" y="1384367"/>
            <a:ext cx="10174134" cy="6995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4200" kern="0" dirty="0">
                <a:solidFill>
                  <a:srgbClr val="00338D"/>
                </a:solidFill>
              </a:rPr>
              <a:t>Цели за ръст на членството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24" name="Yellow Bar">
            <a:extLst>
              <a:ext uri="{FF2B5EF4-FFF2-40B4-BE49-F238E27FC236}">
                <a16:creationId xmlns:a16="http://schemas.microsoft.com/office/drawing/2014/main" id="{C597F740-7DBB-4841-AB3D-F29DE8E44393}"/>
              </a:ext>
            </a:extLst>
          </p:cNvPr>
          <p:cNvSpPr/>
          <p:nvPr/>
        </p:nvSpPr>
        <p:spPr>
          <a:xfrm>
            <a:off x="1132632" y="2255339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8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A51EFF85-1F64-7B44-9DDF-2377D183C31C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Slice - Solid">
            <a:extLst>
              <a:ext uri="{FF2B5EF4-FFF2-40B4-BE49-F238E27FC236}">
                <a16:creationId xmlns:a16="http://schemas.microsoft.com/office/drawing/2014/main" id="{F6D966E7-52A8-B542-8C17-9E15155C3A91}"/>
              </a:ext>
            </a:extLst>
          </p:cNvPr>
          <p:cNvSpPr/>
          <p:nvPr/>
        </p:nvSpPr>
        <p:spPr>
          <a:xfrm>
            <a:off x="1004871" y="-8022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4F9192-B2D6-7D46-8176-9AD4E5487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359244"/>
              </p:ext>
            </p:extLst>
          </p:nvPr>
        </p:nvGraphicFramePr>
        <p:xfrm>
          <a:off x="3572746" y="1484945"/>
          <a:ext cx="7247653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Headline">
            <a:extLst>
              <a:ext uri="{FF2B5EF4-FFF2-40B4-BE49-F238E27FC236}">
                <a16:creationId xmlns:a16="http://schemas.microsoft.com/office/drawing/2014/main" id="{D41FE309-4A84-0447-961A-8DD484809514}"/>
              </a:ext>
            </a:extLst>
          </p:cNvPr>
          <p:cNvSpPr txBox="1">
            <a:spLocks/>
          </p:cNvSpPr>
          <p:nvPr/>
        </p:nvSpPr>
        <p:spPr>
          <a:xfrm>
            <a:off x="2751295" y="551175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Сътрудничеството е ключово</a:t>
            </a:r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161E1D-EB7F-314D-B9EF-6A812B23A9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32690"/>
            <a:ext cx="1089992" cy="1089992"/>
          </a:xfrm>
          <a:prstGeom prst="rect">
            <a:avLst/>
          </a:prstGeom>
        </p:spPr>
      </p:pic>
      <p:sp>
        <p:nvSpPr>
          <p:cNvPr id="14" name="Page Number - Blue">
            <a:extLst>
              <a:ext uri="{FF2B5EF4-FFF2-40B4-BE49-F238E27FC236}">
                <a16:creationId xmlns:a16="http://schemas.microsoft.com/office/drawing/2014/main" id="{C06FB409-789F-A047-A555-BF3F4586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33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- Image">
            <a:extLst>
              <a:ext uri="{FF2B5EF4-FFF2-40B4-BE49-F238E27FC236}">
                <a16:creationId xmlns:a16="http://schemas.microsoft.com/office/drawing/2014/main" id="{2A72E7B5-0C81-C84B-9A88-41EEB17B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Background - Overlay">
            <a:extLst>
              <a:ext uri="{FF2B5EF4-FFF2-40B4-BE49-F238E27FC236}">
                <a16:creationId xmlns:a16="http://schemas.microsoft.com/office/drawing/2014/main" id="{7F19E82C-47B1-644C-BEEF-0D6394F90FAD}"/>
              </a:ext>
            </a:extLst>
          </p:cNvPr>
          <p:cNvSpPr/>
          <p:nvPr/>
        </p:nvSpPr>
        <p:spPr>
          <a:xfrm>
            <a:off x="14438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Yellow Bar">
            <a:extLst>
              <a:ext uri="{FF2B5EF4-FFF2-40B4-BE49-F238E27FC236}">
                <a16:creationId xmlns:a16="http://schemas.microsoft.com/office/drawing/2014/main" id="{4519EC5D-409E-7F48-A02B-22AA2764DED4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11" name="Emblem - White" descr="lionlogo_white.eps">
            <a:extLst>
              <a:ext uri="{FF2B5EF4-FFF2-40B4-BE49-F238E27FC236}">
                <a16:creationId xmlns:a16="http://schemas.microsoft.com/office/drawing/2014/main" id="{EAB47245-9DD4-8D49-AACB-CF57FEB74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2" name="Headline">
            <a:extLst>
              <a:ext uri="{FF2B5EF4-FFF2-40B4-BE49-F238E27FC236}">
                <a16:creationId xmlns:a16="http://schemas.microsoft.com/office/drawing/2014/main" id="{F73E6C09-000C-F14F-A1EB-B5968314E2D4}"/>
              </a:ext>
            </a:extLst>
          </p:cNvPr>
          <p:cNvSpPr txBox="1">
            <a:spLocks/>
          </p:cNvSpPr>
          <p:nvPr/>
        </p:nvSpPr>
        <p:spPr>
          <a:xfrm>
            <a:off x="869157" y="3657600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EBB700"/>
                </a:solidFill>
              </a:rPr>
              <a:t>Global Membership Approach</a:t>
            </a:r>
            <a:endParaRPr lang="bg-BG" kern="0" dirty="0">
              <a:solidFill>
                <a:srgbClr val="EBB700"/>
              </a:solidFill>
            </a:endParaRPr>
          </a:p>
          <a:p>
            <a:r>
              <a:rPr lang="bg-BG" kern="0" dirty="0">
                <a:solidFill>
                  <a:srgbClr val="EBB700"/>
                </a:solidFill>
              </a:rPr>
              <a:t>Глобален Подход за Членство</a:t>
            </a:r>
            <a:endParaRPr lang="en-US" kern="0" dirty="0">
              <a:solidFill>
                <a:srgbClr val="EBB700"/>
              </a:solidFill>
            </a:endParaRPr>
          </a:p>
        </p:txBody>
      </p:sp>
      <p:sp>
        <p:nvSpPr>
          <p:cNvPr id="13" name="Subhead">
            <a:extLst>
              <a:ext uri="{FF2B5EF4-FFF2-40B4-BE49-F238E27FC236}">
                <a16:creationId xmlns:a16="http://schemas.microsoft.com/office/drawing/2014/main" id="{F1BE447C-A633-9544-8EBD-CF197C17F1BB}"/>
              </a:ext>
            </a:extLst>
          </p:cNvPr>
          <p:cNvSpPr txBox="1">
            <a:spLocks/>
          </p:cNvSpPr>
          <p:nvPr/>
        </p:nvSpPr>
        <p:spPr>
          <a:xfrm>
            <a:off x="761997" y="5082282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4000" kern="0" dirty="0"/>
              <a:t>Създаване на План</a:t>
            </a:r>
            <a:endParaRPr lang="en-US" sz="4000" kern="0" dirty="0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015766A3-9DFD-7C40-BCB0-EC594643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06528E-45C5-4DAC-B9A8-447FA4D9A0F3}"/>
              </a:ext>
            </a:extLst>
          </p:cNvPr>
          <p:cNvSpPr txBox="1"/>
          <p:nvPr/>
        </p:nvSpPr>
        <p:spPr>
          <a:xfrm>
            <a:off x="152400" y="304800"/>
            <a:ext cx="11759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Action Plan </a:t>
            </a:r>
            <a:r>
              <a:rPr kumimoji="0" lang="es-ES" sz="4000" b="1" i="0" u="none" strike="noStrike" kern="1200" cap="none" spc="0" normalizeH="0" baseline="0" noProof="0" err="1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Template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6EEF88-DA31-43C4-B13E-F3DC01EA6BDD}"/>
              </a:ext>
            </a:extLst>
          </p:cNvPr>
          <p:cNvGraphicFramePr>
            <a:graphicFrameLocks noGrp="1"/>
          </p:cNvGraphicFramePr>
          <p:nvPr/>
        </p:nvGraphicFramePr>
        <p:xfrm>
          <a:off x="229564" y="1153797"/>
          <a:ext cx="11734800" cy="5492314"/>
        </p:xfrm>
        <a:graphic>
          <a:graphicData uri="http://schemas.openxmlformats.org/drawingml/2006/table">
            <a:tbl>
              <a:tblPr firstRow="1" firstCol="1" bandRow="1"/>
              <a:tblGrid>
                <a:gridCol w="3047036">
                  <a:extLst>
                    <a:ext uri="{9D8B030D-6E8A-4147-A177-3AD203B41FA5}">
                      <a16:colId xmlns:a16="http://schemas.microsoft.com/office/drawing/2014/main" val="333775807"/>
                    </a:ext>
                  </a:extLst>
                </a:gridCol>
                <a:gridCol w="1961642">
                  <a:extLst>
                    <a:ext uri="{9D8B030D-6E8A-4147-A177-3AD203B41FA5}">
                      <a16:colId xmlns:a16="http://schemas.microsoft.com/office/drawing/2014/main" val="3900886396"/>
                    </a:ext>
                  </a:extLst>
                </a:gridCol>
                <a:gridCol w="227467">
                  <a:extLst>
                    <a:ext uri="{9D8B030D-6E8A-4147-A177-3AD203B41FA5}">
                      <a16:colId xmlns:a16="http://schemas.microsoft.com/office/drawing/2014/main" val="2158251681"/>
                    </a:ext>
                  </a:extLst>
                </a:gridCol>
                <a:gridCol w="3906891">
                  <a:extLst>
                    <a:ext uri="{9D8B030D-6E8A-4147-A177-3AD203B41FA5}">
                      <a16:colId xmlns:a16="http://schemas.microsoft.com/office/drawing/2014/main" val="3509548971"/>
                    </a:ext>
                  </a:extLst>
                </a:gridCol>
                <a:gridCol w="212414">
                  <a:extLst>
                    <a:ext uri="{9D8B030D-6E8A-4147-A177-3AD203B41FA5}">
                      <a16:colId xmlns:a16="http://schemas.microsoft.com/office/drawing/2014/main" val="1665258561"/>
                    </a:ext>
                  </a:extLst>
                </a:gridCol>
                <a:gridCol w="1233736">
                  <a:extLst>
                    <a:ext uri="{9D8B030D-6E8A-4147-A177-3AD203B41FA5}">
                      <a16:colId xmlns:a16="http://schemas.microsoft.com/office/drawing/2014/main" val="2281054647"/>
                    </a:ext>
                  </a:extLst>
                </a:gridCol>
                <a:gridCol w="1145614">
                  <a:extLst>
                    <a:ext uri="{9D8B030D-6E8A-4147-A177-3AD203B41FA5}">
                      <a16:colId xmlns:a16="http://schemas.microsoft.com/office/drawing/2014/main" val="347311735"/>
                    </a:ext>
                  </a:extLst>
                </a:gridCol>
              </a:tblGrid>
              <a:tr h="30605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Area</a:t>
                      </a:r>
                      <a:r>
                        <a:rPr lang="es-ES" sz="16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s-ES" sz="16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Focus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022"/>
                  </a:ext>
                </a:extLst>
              </a:tr>
              <a:tr h="46951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Service </a:t>
                      </a:r>
                      <a:r>
                        <a:rPr lang="es-ES" sz="1400" b="0" kern="1400" cap="all" spc="50" err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Activities</a:t>
                      </a: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      </a:t>
                      </a:r>
                      <a:endParaRPr lang="en-US" sz="4000" b="0" kern="1400" cap="all" spc="5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Membership Development          </a:t>
                      </a:r>
                      <a:endParaRPr lang="en-US" sz="4000" b="0" kern="1400" cap="all" spc="5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400" cap="all" spc="50">
                          <a:solidFill>
                            <a:schemeClr val="accent6"/>
                          </a:solidFill>
                          <a:effectLst/>
                          <a:latin typeface="MS Gothic" panose="020B0609070205080204" pitchFamily="49" charset="-12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☐</a:t>
                      </a: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Leadership Development </a:t>
                      </a:r>
                      <a:endParaRPr lang="en-US" sz="4000" b="0" kern="1400" cap="all" spc="5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400" cap="all" spc="50">
                          <a:solidFill>
                            <a:schemeClr val="accent6"/>
                          </a:solidFill>
                          <a:effectLst/>
                          <a:latin typeface="MS Gothic" panose="020B0609070205080204" pitchFamily="49" charset="-12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☐</a:t>
                      </a: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kern="1400" cap="all" spc="50" err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Campaign</a:t>
                      </a: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100</a:t>
                      </a:r>
                      <a:endParaRPr lang="en-US" sz="4000" b="0" kern="1400" cap="all" spc="5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kern="1400" cap="all" spc="5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400" cap="all" spc="50">
                          <a:solidFill>
                            <a:schemeClr val="accent6"/>
                          </a:solidFill>
                          <a:effectLst/>
                          <a:latin typeface="MS Gothic" panose="020B0609070205080204" pitchFamily="49" charset="-12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☐</a:t>
                      </a: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kern="1400" cap="all" spc="50" err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Custom</a:t>
                      </a:r>
                      <a:r>
                        <a:rPr lang="es-ES" sz="1400" b="0" kern="1400" cap="all" spc="5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0" kern="1400" cap="all" spc="50" err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Goal</a:t>
                      </a:r>
                      <a:endParaRPr lang="en-US" sz="4000" b="0" kern="1400" cap="all" spc="5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06039"/>
                  </a:ext>
                </a:extLst>
              </a:tr>
              <a:tr h="306511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err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Goal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err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</a:t>
                      </a:r>
                      <a:endParaRPr lang="en-US" sz="1600" b="1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489409"/>
                  </a:ext>
                </a:extLst>
              </a:tr>
              <a:tr h="483502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1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Action Step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Responsible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Party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Required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Resources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team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members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etc.)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 </a:t>
                      </a: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Begin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 </a:t>
                      </a:r>
                      <a:r>
                        <a:rPr lang="es-ES" sz="16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Begin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Due</a:t>
                      </a: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Date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98733"/>
                  </a:ext>
                </a:extLst>
              </a:tr>
              <a:tr h="435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928677"/>
                  </a:ext>
                </a:extLst>
              </a:tr>
              <a:tr h="435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14237"/>
                  </a:ext>
                </a:extLst>
              </a:tr>
              <a:tr h="435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727491"/>
                  </a:ext>
                </a:extLst>
              </a:tr>
              <a:tr h="435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141486"/>
                  </a:ext>
                </a:extLst>
              </a:tr>
              <a:tr h="435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119743"/>
                  </a:ext>
                </a:extLst>
              </a:tr>
              <a:tr h="336751">
                <a:tc gridSpan="3">
                  <a:txBody>
                    <a:bodyPr/>
                    <a:lstStyle/>
                    <a:p>
                      <a:pPr marL="47625" marR="0" indent="-476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Alterations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03918"/>
                  </a:ext>
                </a:extLst>
              </a:tr>
              <a:tr h="80501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81" marR="40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46306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EB0545C8-1C0B-41E7-ABF6-BDAE6E7279C3}"/>
              </a:ext>
            </a:extLst>
          </p:cNvPr>
          <p:cNvGrpSpPr/>
          <p:nvPr/>
        </p:nvGrpSpPr>
        <p:grpSpPr>
          <a:xfrm>
            <a:off x="1991147" y="2038908"/>
            <a:ext cx="6390852" cy="480060"/>
            <a:chOff x="1991147" y="2038908"/>
            <a:chExt cx="6390852" cy="480060"/>
          </a:xfrm>
        </p:grpSpPr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5AB5F1F7-F987-478C-BF1B-5391DCB9F5FF}"/>
                </a:ext>
              </a:extLst>
            </p:cNvPr>
            <p:cNvSpPr txBox="1"/>
            <p:nvPr/>
          </p:nvSpPr>
          <p:spPr>
            <a:xfrm>
              <a:off x="2181646" y="2226233"/>
              <a:ext cx="6200353" cy="292735"/>
            </a:xfrm>
            <a:prstGeom prst="rect">
              <a:avLst/>
            </a:prstGeom>
            <a:solidFill>
              <a:srgbClr val="00338D"/>
            </a:solidFill>
            <a:ln w="6350">
              <a:solidFill>
                <a:srgbClr val="00338D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mes New Roman" panose="02020603050405020304" pitchFamily="18" charset="0"/>
                  <a:cs typeface="+mn-cs"/>
                </a:rPr>
                <a:t>Indicate what specifically, the district intends to accomplish.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9D6752-78B4-47E7-9646-1043F90FEA36}"/>
                </a:ext>
              </a:extLst>
            </p:cNvPr>
            <p:cNvGrpSpPr/>
            <p:nvPr/>
          </p:nvGrpSpPr>
          <p:grpSpPr>
            <a:xfrm>
              <a:off x="1991147" y="2038908"/>
              <a:ext cx="201295" cy="389889"/>
              <a:chOff x="0" y="0"/>
              <a:chExt cx="201563" cy="390229"/>
            </a:xfrm>
          </p:grpSpPr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40566003-4AEF-4156-8E7D-4A765A276605}"/>
                  </a:ext>
                </a:extLst>
              </p:cNvPr>
              <p:cNvSpPr/>
              <p:nvPr/>
            </p:nvSpPr>
            <p:spPr>
              <a:xfrm rot="5400000">
                <a:off x="-1318" y="1318"/>
                <a:ext cx="112363" cy="109728"/>
              </a:xfrm>
              <a:prstGeom prst="flowChartConnector">
                <a:avLst/>
              </a:prstGeom>
              <a:solidFill>
                <a:srgbClr val="00338D"/>
              </a:solidFill>
              <a:ln>
                <a:solidFill>
                  <a:srgbClr val="0033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endParaRPr>
              </a:p>
            </p:txBody>
          </p:sp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04287665-FEEE-45CB-A6C0-BCF5B0E6F0DB}"/>
                  </a:ext>
                </a:extLst>
              </p:cNvPr>
              <p:cNvCxnSpPr/>
              <p:nvPr/>
            </p:nvCxnSpPr>
            <p:spPr>
              <a:xfrm rot="5400000" flipV="1">
                <a:off x="-11479" y="177186"/>
                <a:ext cx="270510" cy="155575"/>
              </a:xfrm>
              <a:prstGeom prst="bentConnector3">
                <a:avLst/>
              </a:prstGeom>
              <a:ln w="12700">
                <a:solidFill>
                  <a:srgbClr val="0033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8A31E6-94A8-4943-929C-1712637C34CE}"/>
              </a:ext>
            </a:extLst>
          </p:cNvPr>
          <p:cNvGrpSpPr/>
          <p:nvPr/>
        </p:nvGrpSpPr>
        <p:grpSpPr>
          <a:xfrm>
            <a:off x="1736973" y="990600"/>
            <a:ext cx="5691500" cy="343217"/>
            <a:chOff x="1736973" y="990600"/>
            <a:chExt cx="5691500" cy="343217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50E7CF04-2F0F-4537-9E15-9E737C39562C}"/>
                </a:ext>
              </a:extLst>
            </p:cNvPr>
            <p:cNvCxnSpPr/>
            <p:nvPr/>
          </p:nvCxnSpPr>
          <p:spPr>
            <a:xfrm flipV="1">
              <a:off x="1866561" y="1126171"/>
              <a:ext cx="315086" cy="155569"/>
            </a:xfrm>
            <a:prstGeom prst="bentConnector3">
              <a:avLst/>
            </a:prstGeom>
            <a:ln w="1270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2457CE-F60D-4D6D-B2FC-EB4CB5B11CF6}"/>
                </a:ext>
              </a:extLst>
            </p:cNvPr>
            <p:cNvSpPr/>
            <p:nvPr/>
          </p:nvSpPr>
          <p:spPr>
            <a:xfrm>
              <a:off x="1736973" y="1213483"/>
              <a:ext cx="130805" cy="109538"/>
            </a:xfrm>
            <a:prstGeom prst="flowChartConnector">
              <a:avLst/>
            </a:prstGeom>
            <a:solidFill>
              <a:srgbClr val="00338D"/>
            </a:solidFill>
            <a:ln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12" name="Text Box 1">
              <a:extLst>
                <a:ext uri="{FF2B5EF4-FFF2-40B4-BE49-F238E27FC236}">
                  <a16:creationId xmlns:a16="http://schemas.microsoft.com/office/drawing/2014/main" id="{B82DC07D-5C1E-4060-A739-9522EE526F4F}"/>
                </a:ext>
              </a:extLst>
            </p:cNvPr>
            <p:cNvSpPr txBox="1"/>
            <p:nvPr/>
          </p:nvSpPr>
          <p:spPr>
            <a:xfrm>
              <a:off x="2133600" y="990600"/>
              <a:ext cx="5294873" cy="343217"/>
            </a:xfrm>
            <a:prstGeom prst="rect">
              <a:avLst/>
            </a:prstGeom>
            <a:solidFill>
              <a:srgbClr val="00338D"/>
            </a:solidFill>
            <a:ln w="6350">
              <a:solidFill>
                <a:srgbClr val="00338D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mes New Roman" panose="02020603050405020304" pitchFamily="18" charset="0"/>
                  <a:cs typeface="+mn-cs"/>
                </a:rPr>
                <a:t>What objective is your goal statement referring to?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926A207-60BC-4BB4-9B7D-22FDCB0503A7}"/>
              </a:ext>
            </a:extLst>
          </p:cNvPr>
          <p:cNvGrpSpPr/>
          <p:nvPr/>
        </p:nvGrpSpPr>
        <p:grpSpPr>
          <a:xfrm>
            <a:off x="311150" y="2965269"/>
            <a:ext cx="2889250" cy="2350936"/>
            <a:chOff x="311150" y="2965269"/>
            <a:chExt cx="2889250" cy="2350936"/>
          </a:xfrm>
        </p:grpSpPr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A1CAA8AF-7934-492A-A31F-6207CA7AF0B8}"/>
                </a:ext>
              </a:extLst>
            </p:cNvPr>
            <p:cNvCxnSpPr/>
            <p:nvPr/>
          </p:nvCxnSpPr>
          <p:spPr>
            <a:xfrm rot="5400000" flipV="1">
              <a:off x="1424691" y="3241880"/>
              <a:ext cx="500352" cy="155466"/>
            </a:xfrm>
            <a:prstGeom prst="bentConnector3">
              <a:avLst>
                <a:gd name="adj1" fmla="val 68902"/>
              </a:avLst>
            </a:prstGeom>
            <a:ln w="1270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77F58CA-E05D-471A-A1C8-45C61D158446}"/>
                </a:ext>
              </a:extLst>
            </p:cNvPr>
            <p:cNvSpPr/>
            <p:nvPr/>
          </p:nvSpPr>
          <p:spPr>
            <a:xfrm rot="5400000">
              <a:off x="1565447" y="2966572"/>
              <a:ext cx="112255" cy="109650"/>
            </a:xfrm>
            <a:prstGeom prst="flowChartConnector">
              <a:avLst/>
            </a:prstGeom>
            <a:solidFill>
              <a:srgbClr val="00338D"/>
            </a:solidFill>
            <a:ln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CAA057B8-310F-4B49-B19A-656D76EC7F7C}"/>
                </a:ext>
              </a:extLst>
            </p:cNvPr>
            <p:cNvSpPr txBox="1"/>
            <p:nvPr/>
          </p:nvSpPr>
          <p:spPr>
            <a:xfrm>
              <a:off x="311150" y="3200400"/>
              <a:ext cx="2889250" cy="2115805"/>
            </a:xfrm>
            <a:prstGeom prst="rect">
              <a:avLst/>
            </a:prstGeom>
            <a:solidFill>
              <a:srgbClr val="00338D"/>
            </a:solidFill>
            <a:ln w="6350">
              <a:solidFill>
                <a:srgbClr val="00338D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mes New Roman" panose="02020603050405020304" pitchFamily="18" charset="0"/>
                  <a:cs typeface="+mn-cs"/>
                </a:rPr>
                <a:t>Indicate how your team will accomplish the goal. The action step should be specific and measurable. Include details such as, number of Lions, specific activities, communications, etc.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55BF8C-61DF-4AB3-9117-8E8EC8458B8D}"/>
              </a:ext>
            </a:extLst>
          </p:cNvPr>
          <p:cNvGrpSpPr/>
          <p:nvPr/>
        </p:nvGrpSpPr>
        <p:grpSpPr>
          <a:xfrm>
            <a:off x="3364122" y="3068947"/>
            <a:ext cx="1917700" cy="1731653"/>
            <a:chOff x="3364122" y="3068947"/>
            <a:chExt cx="1917700" cy="1731653"/>
          </a:xfrm>
        </p:grpSpPr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4DF4B86-23BC-4009-B45B-69296584FCB2}"/>
                </a:ext>
              </a:extLst>
            </p:cNvPr>
            <p:cNvCxnSpPr/>
            <p:nvPr/>
          </p:nvCxnSpPr>
          <p:spPr>
            <a:xfrm rot="5400000" flipV="1">
              <a:off x="3916572" y="3383907"/>
              <a:ext cx="560705" cy="155575"/>
            </a:xfrm>
            <a:prstGeom prst="bentConnector3">
              <a:avLst/>
            </a:prstGeom>
            <a:ln w="1270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19A9FE3A-625C-453E-BB51-81DAA9C8F345}"/>
                </a:ext>
              </a:extLst>
            </p:cNvPr>
            <p:cNvSpPr/>
            <p:nvPr/>
          </p:nvSpPr>
          <p:spPr>
            <a:xfrm rot="5400000">
              <a:off x="4072147" y="3070217"/>
              <a:ext cx="111760" cy="109220"/>
            </a:xfrm>
            <a:prstGeom prst="flowChartConnector">
              <a:avLst/>
            </a:prstGeom>
            <a:solidFill>
              <a:srgbClr val="00338D"/>
            </a:solidFill>
            <a:ln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29" name="Text Box 31">
              <a:extLst>
                <a:ext uri="{FF2B5EF4-FFF2-40B4-BE49-F238E27FC236}">
                  <a16:creationId xmlns:a16="http://schemas.microsoft.com/office/drawing/2014/main" id="{52F86F23-DB4C-419A-A7A3-C96FF1D0FEB8}"/>
                </a:ext>
              </a:extLst>
            </p:cNvPr>
            <p:cNvSpPr txBox="1"/>
            <p:nvPr/>
          </p:nvSpPr>
          <p:spPr>
            <a:xfrm>
              <a:off x="3364122" y="3352800"/>
              <a:ext cx="1917700" cy="1447800"/>
            </a:xfrm>
            <a:prstGeom prst="rect">
              <a:avLst/>
            </a:prstGeom>
            <a:solidFill>
              <a:srgbClr val="00338D"/>
            </a:solidFill>
            <a:ln w="6350">
              <a:solidFill>
                <a:srgbClr val="00338D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mes New Roman" panose="02020603050405020304" pitchFamily="18" charset="0"/>
                  <a:cs typeface="+mn-cs"/>
                </a:rPr>
                <a:t>Indicate the individuals who will do the work to complete each action step.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654EAA5-954F-4576-8B1F-1C06D6682FE5}"/>
              </a:ext>
            </a:extLst>
          </p:cNvPr>
          <p:cNvGrpSpPr/>
          <p:nvPr/>
        </p:nvGrpSpPr>
        <p:grpSpPr>
          <a:xfrm>
            <a:off x="6200559" y="3066616"/>
            <a:ext cx="2926089" cy="1481375"/>
            <a:chOff x="6200559" y="3066616"/>
            <a:chExt cx="2926089" cy="1481375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A861F9A3-A7EC-4405-B3A5-2667FF07B9AC}"/>
                </a:ext>
              </a:extLst>
            </p:cNvPr>
            <p:cNvSpPr/>
            <p:nvPr/>
          </p:nvSpPr>
          <p:spPr>
            <a:xfrm rot="5400000">
              <a:off x="8229393" y="3067886"/>
              <a:ext cx="111760" cy="109220"/>
            </a:xfrm>
            <a:prstGeom prst="flowChartConnector">
              <a:avLst/>
            </a:prstGeom>
            <a:solidFill>
              <a:srgbClr val="00338D"/>
            </a:solidFill>
            <a:ln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CC96E6F3-E54D-451E-8178-93B725B565A9}"/>
                </a:ext>
              </a:extLst>
            </p:cNvPr>
            <p:cNvCxnSpPr/>
            <p:nvPr/>
          </p:nvCxnSpPr>
          <p:spPr>
            <a:xfrm rot="5400000" flipV="1">
              <a:off x="7948406" y="3517783"/>
              <a:ext cx="825500" cy="155575"/>
            </a:xfrm>
            <a:prstGeom prst="bentConnector3">
              <a:avLst>
                <a:gd name="adj1" fmla="val 107474"/>
              </a:avLst>
            </a:prstGeom>
            <a:ln w="1270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B5B6AF21-74FF-4769-AE83-672EC538602C}"/>
                </a:ext>
              </a:extLst>
            </p:cNvPr>
            <p:cNvSpPr txBox="1"/>
            <p:nvPr/>
          </p:nvSpPr>
          <p:spPr>
            <a:xfrm>
              <a:off x="6200559" y="3419953"/>
              <a:ext cx="2926089" cy="1128038"/>
            </a:xfrm>
            <a:prstGeom prst="rect">
              <a:avLst/>
            </a:prstGeom>
            <a:solidFill>
              <a:srgbClr val="00338D"/>
            </a:solidFill>
            <a:ln w="6350">
              <a:solidFill>
                <a:srgbClr val="00338D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mes New Roman" panose="02020603050405020304" pitchFamily="18" charset="0"/>
                  <a:cs typeface="+mn-cs"/>
                </a:rPr>
                <a:t>Indicate key resources or funding needed to execute each action step.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54EA0DB-6C7E-4F26-94EE-9A38AA30563C}"/>
              </a:ext>
            </a:extLst>
          </p:cNvPr>
          <p:cNvGrpSpPr/>
          <p:nvPr/>
        </p:nvGrpSpPr>
        <p:grpSpPr>
          <a:xfrm>
            <a:off x="9525000" y="3021397"/>
            <a:ext cx="2364129" cy="2617403"/>
            <a:chOff x="9525000" y="3021397"/>
            <a:chExt cx="2364129" cy="261740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3EB724A-4B24-4489-A9E9-3530B95C5328}"/>
                </a:ext>
              </a:extLst>
            </p:cNvPr>
            <p:cNvGrpSpPr/>
            <p:nvPr/>
          </p:nvGrpSpPr>
          <p:grpSpPr>
            <a:xfrm>
              <a:off x="10917579" y="3021397"/>
              <a:ext cx="210821" cy="947418"/>
              <a:chOff x="10917579" y="3021397"/>
              <a:chExt cx="210821" cy="947418"/>
            </a:xfrm>
          </p:grpSpPr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5A499870-DA9A-4F92-81EB-621245C8A980}"/>
                  </a:ext>
                </a:extLst>
              </p:cNvPr>
              <p:cNvSpPr/>
              <p:nvPr/>
            </p:nvSpPr>
            <p:spPr>
              <a:xfrm rot="5400000">
                <a:off x="10916112" y="3022864"/>
                <a:ext cx="112357" cy="109424"/>
              </a:xfrm>
              <a:prstGeom prst="flowChartConnector">
                <a:avLst/>
              </a:prstGeom>
              <a:solidFill>
                <a:srgbClr val="00338D"/>
              </a:solidFill>
              <a:ln w="12700">
                <a:solidFill>
                  <a:srgbClr val="0033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endParaRPr>
              </a:p>
            </p:txBody>
          </p:sp>
          <p:cxnSp>
            <p:nvCxnSpPr>
              <p:cNvPr id="41" name="Connector: Elbow 40">
                <a:extLst>
                  <a:ext uri="{FF2B5EF4-FFF2-40B4-BE49-F238E27FC236}">
                    <a16:creationId xmlns:a16="http://schemas.microsoft.com/office/drawing/2014/main" id="{EBD8C065-3822-42DB-9736-8BF93F27C425}"/>
                  </a:ext>
                </a:extLst>
              </p:cNvPr>
              <p:cNvCxnSpPr/>
              <p:nvPr/>
            </p:nvCxnSpPr>
            <p:spPr>
              <a:xfrm rot="5400000" flipV="1">
                <a:off x="10638100" y="3478515"/>
                <a:ext cx="825456" cy="155144"/>
              </a:xfrm>
              <a:prstGeom prst="bentConnector3">
                <a:avLst>
                  <a:gd name="adj1" fmla="val 107474"/>
                </a:avLst>
              </a:prstGeom>
              <a:ln w="12700">
                <a:solidFill>
                  <a:srgbClr val="0033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79A63FC-606B-4F26-B062-5FADB258F8A0}"/>
                </a:ext>
              </a:extLst>
            </p:cNvPr>
            <p:cNvGrpSpPr/>
            <p:nvPr/>
          </p:nvGrpSpPr>
          <p:grpSpPr>
            <a:xfrm>
              <a:off x="10114304" y="3036002"/>
              <a:ext cx="210821" cy="947418"/>
              <a:chOff x="10114304" y="3036002"/>
              <a:chExt cx="210821" cy="947418"/>
            </a:xfrm>
          </p:grpSpPr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70E033A1-97FA-405E-A310-AEDD10EE1CC4}"/>
                  </a:ext>
                </a:extLst>
              </p:cNvPr>
              <p:cNvSpPr/>
              <p:nvPr/>
            </p:nvSpPr>
            <p:spPr>
              <a:xfrm rot="5400000">
                <a:off x="10112837" y="3037469"/>
                <a:ext cx="112357" cy="109424"/>
              </a:xfrm>
              <a:prstGeom prst="flowChartConnector">
                <a:avLst/>
              </a:prstGeom>
              <a:solidFill>
                <a:srgbClr val="00338D"/>
              </a:solidFill>
              <a:ln w="12700">
                <a:solidFill>
                  <a:srgbClr val="0033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endParaRPr>
              </a:p>
            </p:txBody>
          </p: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BBBB2BBA-946A-48AF-AE7A-1A9F26DFD0C0}"/>
                  </a:ext>
                </a:extLst>
              </p:cNvPr>
              <p:cNvCxnSpPr/>
              <p:nvPr/>
            </p:nvCxnSpPr>
            <p:spPr>
              <a:xfrm rot="5400000" flipV="1">
                <a:off x="9834825" y="3493120"/>
                <a:ext cx="825456" cy="155144"/>
              </a:xfrm>
              <a:prstGeom prst="bentConnector3">
                <a:avLst>
                  <a:gd name="adj1" fmla="val 107474"/>
                </a:avLst>
              </a:prstGeom>
              <a:ln w="12700">
                <a:solidFill>
                  <a:srgbClr val="0033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23A0C9A3-EB3A-410B-94B2-9086439B55A8}"/>
                </a:ext>
              </a:extLst>
            </p:cNvPr>
            <p:cNvSpPr txBox="1"/>
            <p:nvPr/>
          </p:nvSpPr>
          <p:spPr>
            <a:xfrm>
              <a:off x="9525000" y="3298894"/>
              <a:ext cx="2364129" cy="2339906"/>
            </a:xfrm>
            <a:prstGeom prst="rect">
              <a:avLst/>
            </a:prstGeom>
            <a:solidFill>
              <a:srgbClr val="00338D"/>
            </a:solidFill>
            <a:ln w="6350">
              <a:solidFill>
                <a:srgbClr val="00338D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mes New Roman" panose="02020603050405020304" pitchFamily="18" charset="0"/>
                  <a:cs typeface="+mn-cs"/>
                </a:rPr>
                <a:t>Indicate when the planning will need to begin to accomplish each action step. Remember to build in time to follow up with the responsible party when selecting a due date.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BDA2D4-B36B-48D6-A5D6-BB9A1147B434}"/>
              </a:ext>
            </a:extLst>
          </p:cNvPr>
          <p:cNvGrpSpPr/>
          <p:nvPr/>
        </p:nvGrpSpPr>
        <p:grpSpPr>
          <a:xfrm>
            <a:off x="5562601" y="5567054"/>
            <a:ext cx="6326528" cy="1229591"/>
            <a:chOff x="5562601" y="5567054"/>
            <a:chExt cx="6326528" cy="1229591"/>
          </a:xfrm>
        </p:grpSpPr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3282C978-7869-4097-87A2-3AF94E7C33ED}"/>
                </a:ext>
              </a:extLst>
            </p:cNvPr>
            <p:cNvCxnSpPr/>
            <p:nvPr/>
          </p:nvCxnSpPr>
          <p:spPr>
            <a:xfrm rot="10800000" flipH="1" flipV="1">
              <a:off x="6854934" y="5612139"/>
              <a:ext cx="573539" cy="185420"/>
            </a:xfrm>
            <a:prstGeom prst="bentConnector3">
              <a:avLst/>
            </a:prstGeom>
            <a:ln w="1270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08AC07A5-FC58-4C1D-84B0-99D4C64896EF}"/>
                </a:ext>
              </a:extLst>
            </p:cNvPr>
            <p:cNvSpPr/>
            <p:nvPr/>
          </p:nvSpPr>
          <p:spPr>
            <a:xfrm rot="10800000" flipH="1">
              <a:off x="6737368" y="5567054"/>
              <a:ext cx="114318" cy="109220"/>
            </a:xfrm>
            <a:prstGeom prst="flowChartConnector">
              <a:avLst/>
            </a:prstGeom>
            <a:solidFill>
              <a:srgbClr val="00338D"/>
            </a:solidFill>
            <a:ln w="12700"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45" name="Text Box 53">
              <a:extLst>
                <a:ext uri="{FF2B5EF4-FFF2-40B4-BE49-F238E27FC236}">
                  <a16:creationId xmlns:a16="http://schemas.microsoft.com/office/drawing/2014/main" id="{7CB4D3E9-DD6D-41A8-BC85-BCB1BE47E877}"/>
                </a:ext>
              </a:extLst>
            </p:cNvPr>
            <p:cNvSpPr txBox="1"/>
            <p:nvPr/>
          </p:nvSpPr>
          <p:spPr>
            <a:xfrm>
              <a:off x="5562601" y="5770889"/>
              <a:ext cx="6326528" cy="1025756"/>
            </a:xfrm>
            <a:prstGeom prst="rect">
              <a:avLst/>
            </a:prstGeom>
            <a:solidFill>
              <a:srgbClr val="00338D"/>
            </a:solidFill>
            <a:ln w="6350">
              <a:solidFill>
                <a:srgbClr val="00338D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mes New Roman" panose="02020603050405020304" pitchFamily="18" charset="0"/>
                  <a:cs typeface="+mn-cs"/>
                </a:rPr>
                <a:t>To be completed throughout the year; based on the assessment, what modifications to the listed timeline/action steps need to occur to accomplish the goal statement listed above.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6B1084E-0DEF-4001-AD11-66165A846FEF}"/>
              </a:ext>
            </a:extLst>
          </p:cNvPr>
          <p:cNvGrpSpPr/>
          <p:nvPr/>
        </p:nvGrpSpPr>
        <p:grpSpPr>
          <a:xfrm>
            <a:off x="152400" y="5560261"/>
            <a:ext cx="5334966" cy="1236383"/>
            <a:chOff x="152400" y="5560261"/>
            <a:chExt cx="5334966" cy="12363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24348AD-2100-49D9-A6C9-B5D807105159}"/>
                </a:ext>
              </a:extLst>
            </p:cNvPr>
            <p:cNvGrpSpPr/>
            <p:nvPr/>
          </p:nvGrpSpPr>
          <p:grpSpPr>
            <a:xfrm>
              <a:off x="1522558" y="5560261"/>
              <a:ext cx="672448" cy="241863"/>
              <a:chOff x="0" y="0"/>
              <a:chExt cx="672535" cy="241886"/>
            </a:xfrm>
          </p:grpSpPr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25071F17-A79E-4FC2-93D2-F8C1760009BA}"/>
                  </a:ext>
                </a:extLst>
              </p:cNvPr>
              <p:cNvCxnSpPr/>
              <p:nvPr/>
            </p:nvCxnSpPr>
            <p:spPr>
              <a:xfrm rot="10800000" flipH="1" flipV="1">
                <a:off x="111318" y="55659"/>
                <a:ext cx="561217" cy="186227"/>
              </a:xfrm>
              <a:prstGeom prst="bentConnector3">
                <a:avLst/>
              </a:prstGeom>
              <a:ln w="12700">
                <a:solidFill>
                  <a:srgbClr val="0033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25CE546F-8E87-4EE8-A77B-AB974CDF480B}"/>
                  </a:ext>
                </a:extLst>
              </p:cNvPr>
              <p:cNvSpPr/>
              <p:nvPr/>
            </p:nvSpPr>
            <p:spPr>
              <a:xfrm rot="10800000" flipH="1">
                <a:off x="0" y="0"/>
                <a:ext cx="112363" cy="109728"/>
              </a:xfrm>
              <a:prstGeom prst="flowChartConnector">
                <a:avLst/>
              </a:prstGeom>
              <a:solidFill>
                <a:srgbClr val="00338D"/>
              </a:solidFill>
              <a:ln w="12700">
                <a:solidFill>
                  <a:srgbClr val="0033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974CE5F1-9E26-4B8B-9093-E4F8F6422A9C}"/>
                </a:ext>
              </a:extLst>
            </p:cNvPr>
            <p:cNvSpPr txBox="1"/>
            <p:nvPr/>
          </p:nvSpPr>
          <p:spPr>
            <a:xfrm>
              <a:off x="152400" y="5774925"/>
              <a:ext cx="5334966" cy="1021719"/>
            </a:xfrm>
            <a:prstGeom prst="rect">
              <a:avLst/>
            </a:prstGeom>
            <a:solidFill>
              <a:srgbClr val="00338D"/>
            </a:solidFill>
            <a:ln w="6350">
              <a:solidFill>
                <a:srgbClr val="00338D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mes New Roman" panose="02020603050405020304" pitchFamily="18" charset="0"/>
                  <a:cs typeface="+mn-cs"/>
                </a:rPr>
                <a:t>To be completed throughout the year; any actions/feedback received that might affect the overall timeline and actions needed to accomplish the goal statement listed above.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DB5DA9-14C0-41F1-B729-E3E893B467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256" y="106962"/>
            <a:ext cx="971568" cy="9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8A91BF-A68F-3046-87E5-616C69C4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E21EFB-C61C-664C-B7D3-323DEFA6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A3732-7FD4-4E4E-BA1A-9293969CA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9494905" cy="5744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3A13C-5FEB-4049-A417-8716FBB5E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436620"/>
            <a:ext cx="5608128" cy="32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57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8A91BF-A68F-3046-87E5-616C69C4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E21EFB-C61C-664C-B7D3-323DEFA6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499A1-334A-44B2-AF11-44E56CC1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36058"/>
            <a:ext cx="8991600" cy="63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4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- Image">
            <a:extLst>
              <a:ext uri="{FF2B5EF4-FFF2-40B4-BE49-F238E27FC236}">
                <a16:creationId xmlns:a16="http://schemas.microsoft.com/office/drawing/2014/main" id="{C590C1F4-251E-8242-80FD-1441A7969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3D6865B9-AE26-A247-9C1D-EE017790CDD2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290D1EFC-66A7-AF49-B49B-B8362FC249AE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A9C3EEFC-8105-0646-BC26-048F865ED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3" name="Headline">
            <a:extLst>
              <a:ext uri="{FF2B5EF4-FFF2-40B4-BE49-F238E27FC236}">
                <a16:creationId xmlns:a16="http://schemas.microsoft.com/office/drawing/2014/main" id="{09D0FBF4-49E0-AC46-A370-4E3D08A2666D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EBB700"/>
                </a:solidFill>
              </a:rPr>
              <a:t>Global Membership Approach</a:t>
            </a:r>
          </a:p>
          <a:p>
            <a:r>
              <a:rPr lang="bg-BG" kern="0" dirty="0">
                <a:solidFill>
                  <a:srgbClr val="EBB700"/>
                </a:solidFill>
              </a:rPr>
              <a:t>Глобален Подход за Членство</a:t>
            </a:r>
            <a:endParaRPr lang="en-US" kern="0" dirty="0">
              <a:solidFill>
                <a:srgbClr val="EBB700"/>
              </a:solidFill>
            </a:endParaRPr>
          </a:p>
        </p:txBody>
      </p:sp>
      <p:sp>
        <p:nvSpPr>
          <p:cNvPr id="14" name="Subhead">
            <a:extLst>
              <a:ext uri="{FF2B5EF4-FFF2-40B4-BE49-F238E27FC236}">
                <a16:creationId xmlns:a16="http://schemas.microsoft.com/office/drawing/2014/main" id="{13629A7A-21F0-5C4C-A796-C105A940B5D8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4000" kern="0" dirty="0"/>
              <a:t>Анализ на ситуацията и Цели</a:t>
            </a:r>
            <a:endParaRPr lang="en-US" sz="4000" kern="0" dirty="0"/>
          </a:p>
        </p:txBody>
      </p:sp>
      <p:sp>
        <p:nvSpPr>
          <p:cNvPr id="15" name="Page Number - White">
            <a:extLst>
              <a:ext uri="{FF2B5EF4-FFF2-40B4-BE49-F238E27FC236}">
                <a16:creationId xmlns:a16="http://schemas.microsoft.com/office/drawing/2014/main" id="{1CD5259F-525F-D547-82A7-611814F3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0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5A860F9-1BA3-354B-86DA-E89FD361E4CC}"/>
              </a:ext>
            </a:extLst>
          </p:cNvPr>
          <p:cNvSpPr txBox="1"/>
          <p:nvPr/>
        </p:nvSpPr>
        <p:spPr>
          <a:xfrm>
            <a:off x="1066800" y="226217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prstClr val="black"/>
                </a:solidFill>
              </a:rPr>
              <a:t>Цел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: #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DD24B8-0015-7E4F-838B-7AAD6C3CCE6E}"/>
              </a:ext>
            </a:extLst>
          </p:cNvPr>
          <p:cNvSpPr txBox="1"/>
          <p:nvPr/>
        </p:nvSpPr>
        <p:spPr>
          <a:xfrm>
            <a:off x="3671943" y="222368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prstClr val="black"/>
                </a:solidFill>
              </a:rPr>
              <a:t>Цел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: #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381947-6F98-2647-90DB-212128602614}"/>
              </a:ext>
            </a:extLst>
          </p:cNvPr>
          <p:cNvSpPr txBox="1"/>
          <p:nvPr/>
        </p:nvSpPr>
        <p:spPr>
          <a:xfrm>
            <a:off x="6248400" y="222506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prstClr val="black"/>
                </a:solidFill>
              </a:rPr>
              <a:t>Цел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t>: #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0E5932-2596-504A-B30C-71B31BC4674B}"/>
              </a:ext>
            </a:extLst>
          </p:cNvPr>
          <p:cNvSpPr/>
          <p:nvPr/>
        </p:nvSpPr>
        <p:spPr bwMode="auto">
          <a:xfrm>
            <a:off x="1066800" y="2608353"/>
            <a:ext cx="2286000" cy="1991489"/>
          </a:xfrm>
          <a:prstGeom prst="rect">
            <a:avLst/>
          </a:prstGeom>
          <a:ln>
            <a:solidFill>
              <a:srgbClr val="7B869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Действие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описание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срокове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Отговорници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Нужни ресурси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bg-BG" dirty="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Бюджет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985E8E-921A-C340-8529-3E0966C57E15}"/>
              </a:ext>
            </a:extLst>
          </p:cNvPr>
          <p:cNvSpPr/>
          <p:nvPr/>
        </p:nvSpPr>
        <p:spPr bwMode="auto">
          <a:xfrm>
            <a:off x="1066800" y="4639695"/>
            <a:ext cx="2286000" cy="1991489"/>
          </a:xfrm>
          <a:prstGeom prst="rect">
            <a:avLst/>
          </a:prstGeom>
          <a:ln>
            <a:solidFill>
              <a:srgbClr val="7B869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Действие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Description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Date range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Leader(s)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Resources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Budget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8B8A99-2C73-1542-9787-D1AE825A8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599842"/>
            <a:ext cx="2286000" cy="2286000"/>
          </a:xfrm>
          <a:prstGeom prst="rect">
            <a:avLst/>
          </a:prstGeom>
        </p:spPr>
      </p:pic>
      <p:sp>
        <p:nvSpPr>
          <p:cNvPr id="38" name="Title 3">
            <a:extLst>
              <a:ext uri="{FF2B5EF4-FFF2-40B4-BE49-F238E27FC236}">
                <a16:creationId xmlns:a16="http://schemas.microsoft.com/office/drawing/2014/main" id="{F1D768EC-1DE2-CC45-9B17-A2C8CECC8DD3}"/>
              </a:ext>
            </a:extLst>
          </p:cNvPr>
          <p:cNvSpPr txBox="1">
            <a:spLocks/>
          </p:cNvSpPr>
          <p:nvPr/>
        </p:nvSpPr>
        <p:spPr>
          <a:xfrm>
            <a:off x="-21265" y="457200"/>
            <a:ext cx="121920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Action Plan Summary</a:t>
            </a:r>
          </a:p>
        </p:txBody>
      </p:sp>
      <p:sp>
        <p:nvSpPr>
          <p:cNvPr id="39" name="Yellow Bar">
            <a:extLst>
              <a:ext uri="{FF2B5EF4-FFF2-40B4-BE49-F238E27FC236}">
                <a16:creationId xmlns:a16="http://schemas.microsoft.com/office/drawing/2014/main" id="{806ACE8E-B154-5846-8B8B-1EBE1B0FDF69}"/>
              </a:ext>
            </a:extLst>
          </p:cNvPr>
          <p:cNvSpPr/>
          <p:nvPr/>
        </p:nvSpPr>
        <p:spPr>
          <a:xfrm>
            <a:off x="4611695" y="108177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8FD7042-49FF-0B4E-8218-CCDE8247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159" y="19880"/>
            <a:ext cx="2286000" cy="2286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D5BA97D-4643-1D41-B995-AF75340EF0E6}"/>
              </a:ext>
            </a:extLst>
          </p:cNvPr>
          <p:cNvSpPr/>
          <p:nvPr/>
        </p:nvSpPr>
        <p:spPr>
          <a:xfrm>
            <a:off x="1078759" y="1362547"/>
            <a:ext cx="2180522" cy="884759"/>
          </a:xfrm>
          <a:prstGeom prst="rect">
            <a:avLst/>
          </a:prstGeom>
          <a:solidFill>
            <a:srgbClr val="0A5496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marL="0" marR="0" lvl="0" indent="0" algn="ctr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Нови Клубове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E4AD60-6D84-ED4F-916A-906EC8B7037D}"/>
              </a:ext>
            </a:extLst>
          </p:cNvPr>
          <p:cNvSpPr/>
          <p:nvPr/>
        </p:nvSpPr>
        <p:spPr>
          <a:xfrm>
            <a:off x="3686878" y="1362547"/>
            <a:ext cx="2180522" cy="884759"/>
          </a:xfrm>
          <a:prstGeom prst="rect">
            <a:avLst/>
          </a:prstGeom>
          <a:solidFill>
            <a:srgbClr val="0A5496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marL="0" marR="0" lvl="0" indent="0" algn="ctr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Нови Членове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F708E1-1513-FE41-B832-324562669D79}"/>
              </a:ext>
            </a:extLst>
          </p:cNvPr>
          <p:cNvSpPr/>
          <p:nvPr/>
        </p:nvSpPr>
        <p:spPr>
          <a:xfrm>
            <a:off x="6297304" y="1401241"/>
            <a:ext cx="2180522" cy="884759"/>
          </a:xfrm>
          <a:prstGeom prst="rect">
            <a:avLst/>
          </a:prstGeom>
          <a:solidFill>
            <a:srgbClr val="0A5496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marL="0" marR="0" lvl="0" indent="0" algn="ctr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Удовлетворение на членовете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67CD91-E6B5-F64D-B24D-5ED0A5067A0A}"/>
              </a:ext>
            </a:extLst>
          </p:cNvPr>
          <p:cNvSpPr/>
          <p:nvPr/>
        </p:nvSpPr>
        <p:spPr>
          <a:xfrm>
            <a:off x="8915400" y="1401241"/>
            <a:ext cx="2180522" cy="884759"/>
          </a:xfrm>
          <a:prstGeom prst="rect">
            <a:avLst/>
          </a:prstGeom>
          <a:solidFill>
            <a:srgbClr val="0A5496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marL="0" marR="0" lvl="0" indent="0" algn="ctr" defTabSz="889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Подкрепа на Лидери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CED18B-7AB5-604A-B958-C09730CD7FDF}"/>
              </a:ext>
            </a:extLst>
          </p:cNvPr>
          <p:cNvSpPr/>
          <p:nvPr/>
        </p:nvSpPr>
        <p:spPr bwMode="auto">
          <a:xfrm>
            <a:off x="3639519" y="2590520"/>
            <a:ext cx="2286000" cy="1991489"/>
          </a:xfrm>
          <a:prstGeom prst="rect">
            <a:avLst/>
          </a:prstGeom>
          <a:ln>
            <a:solidFill>
              <a:srgbClr val="7B869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Action step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Description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Date range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Leader(s)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Resources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79E543-53CA-A349-9CD2-050E90A98F80}"/>
              </a:ext>
            </a:extLst>
          </p:cNvPr>
          <p:cNvSpPr/>
          <p:nvPr/>
        </p:nvSpPr>
        <p:spPr bwMode="auto">
          <a:xfrm>
            <a:off x="3639519" y="4621862"/>
            <a:ext cx="2286000" cy="1991489"/>
          </a:xfrm>
          <a:prstGeom prst="rect">
            <a:avLst/>
          </a:prstGeom>
          <a:ln>
            <a:solidFill>
              <a:srgbClr val="7B869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Action step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Description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Date range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Leader(s)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Resources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56EFA8-7EC7-1242-9337-6DF76F17A98B}"/>
              </a:ext>
            </a:extLst>
          </p:cNvPr>
          <p:cNvSpPr/>
          <p:nvPr/>
        </p:nvSpPr>
        <p:spPr bwMode="auto">
          <a:xfrm>
            <a:off x="6293429" y="2590520"/>
            <a:ext cx="2286000" cy="1991489"/>
          </a:xfrm>
          <a:prstGeom prst="rect">
            <a:avLst/>
          </a:prstGeom>
          <a:ln>
            <a:solidFill>
              <a:srgbClr val="7B869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Action step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Description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Date range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Leader(s)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Resources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BDBD2A-F0E8-2A47-90DB-DD8CEB1BC974}"/>
              </a:ext>
            </a:extLst>
          </p:cNvPr>
          <p:cNvSpPr/>
          <p:nvPr/>
        </p:nvSpPr>
        <p:spPr bwMode="auto">
          <a:xfrm>
            <a:off x="6293429" y="4621862"/>
            <a:ext cx="2286000" cy="1991489"/>
          </a:xfrm>
          <a:prstGeom prst="rect">
            <a:avLst/>
          </a:prstGeom>
          <a:ln>
            <a:solidFill>
              <a:srgbClr val="7B869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Action step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Description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Date range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Leader(s)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Resources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C5C31FB-E097-FB41-8C0A-1D30E2CAC647}"/>
              </a:ext>
            </a:extLst>
          </p:cNvPr>
          <p:cNvSpPr/>
          <p:nvPr/>
        </p:nvSpPr>
        <p:spPr bwMode="auto">
          <a:xfrm>
            <a:off x="8915474" y="2590520"/>
            <a:ext cx="2286000" cy="1991489"/>
          </a:xfrm>
          <a:prstGeom prst="rect">
            <a:avLst/>
          </a:prstGeom>
          <a:ln>
            <a:solidFill>
              <a:srgbClr val="7B869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Action step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Description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Date range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Leader(s)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Resources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2F3B411-DB53-C242-A419-2323CFA27ED3}"/>
              </a:ext>
            </a:extLst>
          </p:cNvPr>
          <p:cNvSpPr/>
          <p:nvPr/>
        </p:nvSpPr>
        <p:spPr bwMode="auto">
          <a:xfrm>
            <a:off x="8915474" y="4621862"/>
            <a:ext cx="2286000" cy="1991489"/>
          </a:xfrm>
          <a:prstGeom prst="rect">
            <a:avLst/>
          </a:prstGeom>
          <a:ln>
            <a:solidFill>
              <a:srgbClr val="7B869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Action step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Description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Date range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Leader(s)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Resources</a:t>
            </a:r>
          </a:p>
          <a:p>
            <a:pPr marL="401638" marR="0" lvl="0" indent="-263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51" name="Page Number - White">
            <a:extLst>
              <a:ext uri="{FF2B5EF4-FFF2-40B4-BE49-F238E27FC236}">
                <a16:creationId xmlns:a16="http://schemas.microsoft.com/office/drawing/2014/main" id="{E07FC904-E103-1F4F-B560-652E7964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752600"/>
            <a:ext cx="1066800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E3720D9E-14CD-6F4D-A7B8-31B7EAA4AC38}"/>
              </a:ext>
            </a:extLst>
          </p:cNvPr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B2E06015-E8E6-234D-B8C9-3DA1D2E2BB0D}"/>
              </a:ext>
            </a:extLst>
          </p:cNvPr>
          <p:cNvSpPr/>
          <p:nvPr/>
        </p:nvSpPr>
        <p:spPr>
          <a:xfrm>
            <a:off x="2380033" y="0"/>
            <a:ext cx="9811967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D3AC61-BD2D-7F41-95E2-DEE7D8949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11" name="Headline">
            <a:extLst>
              <a:ext uri="{FF2B5EF4-FFF2-40B4-BE49-F238E27FC236}">
                <a16:creationId xmlns:a16="http://schemas.microsoft.com/office/drawing/2014/main" id="{AE710D62-418A-3B42-94CD-5F24F986E9C7}"/>
              </a:ext>
            </a:extLst>
          </p:cNvPr>
          <p:cNvSpPr txBox="1">
            <a:spLocks/>
          </p:cNvSpPr>
          <p:nvPr/>
        </p:nvSpPr>
        <p:spPr>
          <a:xfrm>
            <a:off x="152400" y="1913823"/>
            <a:ext cx="2464716" cy="22873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Екип по </a:t>
            </a:r>
            <a:b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</a:b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Глобалния </a:t>
            </a:r>
            <a:b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</a:b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Подход за </a:t>
            </a:r>
            <a:b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</a:b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Членство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465C5A6E-90C6-6B4B-9ABB-E31BD8714CEE}"/>
              </a:ext>
            </a:extLst>
          </p:cNvPr>
          <p:cNvSpPr/>
          <p:nvPr/>
        </p:nvSpPr>
        <p:spPr>
          <a:xfrm>
            <a:off x="241843" y="3810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Blue">
            <a:extLst>
              <a:ext uri="{FF2B5EF4-FFF2-40B4-BE49-F238E27FC236}">
                <a16:creationId xmlns:a16="http://schemas.microsoft.com/office/drawing/2014/main" id="{FDB98495-B7DA-F24E-BBE2-1EEDAA76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09CE9C21-87E5-CE4D-A3AC-FDCF5B1E9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143149"/>
              </p:ext>
            </p:extLst>
          </p:nvPr>
        </p:nvGraphicFramePr>
        <p:xfrm>
          <a:off x="1328248" y="381037"/>
          <a:ext cx="12224633" cy="609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0C664B-5FAC-458E-8968-32A44DA6C4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6857" y="2365902"/>
            <a:ext cx="4267200" cy="2223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80674-697A-4088-8088-1817DC014F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0292" y="4589556"/>
            <a:ext cx="4217513" cy="19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8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ce - Solid">
            <a:extLst>
              <a:ext uri="{FF2B5EF4-FFF2-40B4-BE49-F238E27FC236}">
                <a16:creationId xmlns:a16="http://schemas.microsoft.com/office/drawing/2014/main" id="{54AAAB83-600E-0C4A-B4A8-A87466B46B69}"/>
              </a:ext>
            </a:extLst>
          </p:cNvPr>
          <p:cNvSpPr/>
          <p:nvPr/>
        </p:nvSpPr>
        <p:spPr>
          <a:xfrm>
            <a:off x="1004871" y="-8021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9BD4C669-960D-E046-9460-5C2CDD3433F1}"/>
              </a:ext>
            </a:extLst>
          </p:cNvPr>
          <p:cNvSpPr txBox="1">
            <a:spLocks/>
          </p:cNvSpPr>
          <p:nvPr/>
        </p:nvSpPr>
        <p:spPr>
          <a:xfrm>
            <a:off x="2683981" y="86139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Заедно сме в това пътуване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6F4F91-7DCA-BF40-AEC6-C6AD747462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75" y="304800"/>
            <a:ext cx="1089992" cy="1089992"/>
          </a:xfrm>
          <a:prstGeom prst="rect">
            <a:avLst/>
          </a:prstGeom>
        </p:spPr>
      </p:pic>
      <p:sp>
        <p:nvSpPr>
          <p:cNvPr id="19" name="Yellow Bar">
            <a:extLst>
              <a:ext uri="{FF2B5EF4-FFF2-40B4-BE49-F238E27FC236}">
                <a16:creationId xmlns:a16="http://schemas.microsoft.com/office/drawing/2014/main" id="{A7D8EAEA-68F4-8247-8593-BC310E585E8A}"/>
              </a:ext>
            </a:extLst>
          </p:cNvPr>
          <p:cNvSpPr/>
          <p:nvPr/>
        </p:nvSpPr>
        <p:spPr>
          <a:xfrm>
            <a:off x="2752087" y="156571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811DD4-790F-AA4D-BDA8-F4146CC70F2B}"/>
              </a:ext>
            </a:extLst>
          </p:cNvPr>
          <p:cNvSpPr txBox="1">
            <a:spLocks/>
          </p:cNvSpPr>
          <p:nvPr/>
        </p:nvSpPr>
        <p:spPr>
          <a:xfrm>
            <a:off x="2133601" y="1940468"/>
            <a:ext cx="6781800" cy="4462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Помощ има от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Лидерите на Глобалния екип за Действие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Lions Clubs International GAT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служители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PIPs, PIDs, PCCs and PDGs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Voices Europe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Координаторите за България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89915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 на останалите Пилотни Дистрикти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89915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Клубни Лидери и Членове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F21BD7BE-9521-7740-B3BB-A5014002F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101659"/>
              </p:ext>
            </p:extLst>
          </p:nvPr>
        </p:nvGraphicFramePr>
        <p:xfrm>
          <a:off x="8610600" y="1121548"/>
          <a:ext cx="342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Page Number - White">
            <a:extLst>
              <a:ext uri="{FF2B5EF4-FFF2-40B4-BE49-F238E27FC236}">
                <a16:creationId xmlns:a16="http://schemas.microsoft.com/office/drawing/2014/main" id="{464D9DC9-7416-814C-81C0-B01E2019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49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Copy">
            <a:extLst>
              <a:ext uri="{FF2B5EF4-FFF2-40B4-BE49-F238E27FC236}">
                <a16:creationId xmlns:a16="http://schemas.microsoft.com/office/drawing/2014/main" id="{27E90BEA-68E3-3140-A0F8-5D20F333BA07}"/>
              </a:ext>
            </a:extLst>
          </p:cNvPr>
          <p:cNvSpPr txBox="1">
            <a:spLocks/>
          </p:cNvSpPr>
          <p:nvPr/>
        </p:nvSpPr>
        <p:spPr>
          <a:xfrm>
            <a:off x="1490124" y="1075520"/>
            <a:ext cx="7035338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64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Налични Ресурси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6491F9D0-AAE2-B348-9B41-A9F157CD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E1E49E9A-645A-2643-92E6-8BE801AD0FFF}"/>
              </a:ext>
            </a:extLst>
          </p:cNvPr>
          <p:cNvSpPr/>
          <p:nvPr/>
        </p:nvSpPr>
        <p:spPr>
          <a:xfrm>
            <a:off x="0" y="0"/>
            <a:ext cx="12192000" cy="921331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C5F53C-8A5B-B34A-8CF7-AD3672B1E018}"/>
              </a:ext>
            </a:extLst>
          </p:cNvPr>
          <p:cNvGrpSpPr/>
          <p:nvPr/>
        </p:nvGrpSpPr>
        <p:grpSpPr>
          <a:xfrm>
            <a:off x="-3047" y="812799"/>
            <a:ext cx="12191999" cy="217065"/>
            <a:chOff x="0" y="5696515"/>
            <a:chExt cx="12289367" cy="354756"/>
          </a:xfrm>
        </p:grpSpPr>
        <p:sp>
          <p:nvSpPr>
            <p:cNvPr id="13" name="Background - Solid">
              <a:extLst>
                <a:ext uri="{FF2B5EF4-FFF2-40B4-BE49-F238E27FC236}">
                  <a16:creationId xmlns:a16="http://schemas.microsoft.com/office/drawing/2014/main" id="{C19A7F62-F859-2945-B135-90EC1DFB690B}"/>
                </a:ext>
              </a:extLst>
            </p:cNvPr>
            <p:cNvSpPr/>
            <p:nvPr/>
          </p:nvSpPr>
          <p:spPr>
            <a:xfrm>
              <a:off x="0" y="5696515"/>
              <a:ext cx="1761067" cy="354756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ackground - Solid">
              <a:extLst>
                <a:ext uri="{FF2B5EF4-FFF2-40B4-BE49-F238E27FC236}">
                  <a16:creationId xmlns:a16="http://schemas.microsoft.com/office/drawing/2014/main" id="{BFD0A18D-10BB-5648-8398-36F44052D95A}"/>
                </a:ext>
              </a:extLst>
            </p:cNvPr>
            <p:cNvSpPr/>
            <p:nvPr/>
          </p:nvSpPr>
          <p:spPr>
            <a:xfrm>
              <a:off x="1754717" y="5696515"/>
              <a:ext cx="1761067" cy="354756"/>
            </a:xfrm>
            <a:prstGeom prst="rect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ackground - Solid">
              <a:extLst>
                <a:ext uri="{FF2B5EF4-FFF2-40B4-BE49-F238E27FC236}">
                  <a16:creationId xmlns:a16="http://schemas.microsoft.com/office/drawing/2014/main" id="{50A06259-812F-A840-A52F-EE1C737F1603}"/>
                </a:ext>
              </a:extLst>
            </p:cNvPr>
            <p:cNvSpPr/>
            <p:nvPr/>
          </p:nvSpPr>
          <p:spPr>
            <a:xfrm>
              <a:off x="3509434" y="5696515"/>
              <a:ext cx="1761067" cy="354756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ackground - Solid">
              <a:extLst>
                <a:ext uri="{FF2B5EF4-FFF2-40B4-BE49-F238E27FC236}">
                  <a16:creationId xmlns:a16="http://schemas.microsoft.com/office/drawing/2014/main" id="{81C41EAE-DBDE-BA4B-A3F7-5241AE9E0AE8}"/>
                </a:ext>
              </a:extLst>
            </p:cNvPr>
            <p:cNvSpPr/>
            <p:nvPr/>
          </p:nvSpPr>
          <p:spPr>
            <a:xfrm>
              <a:off x="5264151" y="5696515"/>
              <a:ext cx="1761067" cy="354756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ackground - Solid">
              <a:extLst>
                <a:ext uri="{FF2B5EF4-FFF2-40B4-BE49-F238E27FC236}">
                  <a16:creationId xmlns:a16="http://schemas.microsoft.com/office/drawing/2014/main" id="{56F01680-5D11-2A47-AD2D-D692238F9774}"/>
                </a:ext>
              </a:extLst>
            </p:cNvPr>
            <p:cNvSpPr/>
            <p:nvPr/>
          </p:nvSpPr>
          <p:spPr>
            <a:xfrm>
              <a:off x="7018868" y="5696515"/>
              <a:ext cx="1761067" cy="354756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Background - Solid">
              <a:extLst>
                <a:ext uri="{FF2B5EF4-FFF2-40B4-BE49-F238E27FC236}">
                  <a16:creationId xmlns:a16="http://schemas.microsoft.com/office/drawing/2014/main" id="{6B374543-D8DA-2E4D-BAEF-CEF571185E65}"/>
                </a:ext>
              </a:extLst>
            </p:cNvPr>
            <p:cNvSpPr/>
            <p:nvPr/>
          </p:nvSpPr>
          <p:spPr>
            <a:xfrm>
              <a:off x="8773585" y="5696515"/>
              <a:ext cx="1761067" cy="354756"/>
            </a:xfrm>
            <a:prstGeom prst="rect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Background - Solid">
              <a:extLst>
                <a:ext uri="{FF2B5EF4-FFF2-40B4-BE49-F238E27FC236}">
                  <a16:creationId xmlns:a16="http://schemas.microsoft.com/office/drawing/2014/main" id="{3886C9F7-AFA5-7C49-B927-9854A98A2823}"/>
                </a:ext>
              </a:extLst>
            </p:cNvPr>
            <p:cNvSpPr/>
            <p:nvPr/>
          </p:nvSpPr>
          <p:spPr>
            <a:xfrm>
              <a:off x="10528300" y="5696515"/>
              <a:ext cx="1761067" cy="354756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9AF49F8-E681-3343-8942-1C005AAF57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00" y="241354"/>
            <a:ext cx="971568" cy="971568"/>
          </a:xfrm>
          <a:prstGeom prst="rect">
            <a:avLst/>
          </a:prstGeom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89E9576-B2A4-44A4-80E3-84E2C1F12082}"/>
              </a:ext>
            </a:extLst>
          </p:cNvPr>
          <p:cNvSpPr txBox="1">
            <a:spLocks/>
          </p:cNvSpPr>
          <p:nvPr/>
        </p:nvSpPr>
        <p:spPr>
          <a:xfrm>
            <a:off x="241069" y="1928605"/>
            <a:ext cx="3365269" cy="40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За Нови Клубове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0A727-8AF5-411B-AB1B-ADEB8AD05D11}"/>
              </a:ext>
            </a:extLst>
          </p:cNvPr>
          <p:cNvSpPr txBox="1"/>
          <p:nvPr/>
        </p:nvSpPr>
        <p:spPr>
          <a:xfrm>
            <a:off x="3628717" y="182042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www.lionsclubs.org/start-a-new-club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583467-3632-4587-9A0F-9CC508272DE3}"/>
              </a:ext>
            </a:extLst>
          </p:cNvPr>
          <p:cNvSpPr txBox="1"/>
          <p:nvPr/>
        </p:nvSpPr>
        <p:spPr>
          <a:xfrm>
            <a:off x="3624706" y="2205470"/>
            <a:ext cx="525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www.lionsclubs.org/membership-chairperson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48E00B40-6669-4116-A979-BC63372B3BCA}"/>
              </a:ext>
            </a:extLst>
          </p:cNvPr>
          <p:cNvSpPr txBox="1">
            <a:spLocks/>
          </p:cNvSpPr>
          <p:nvPr/>
        </p:nvSpPr>
        <p:spPr>
          <a:xfrm>
            <a:off x="264330" y="2328716"/>
            <a:ext cx="3486765" cy="671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bg-BG" sz="14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За Нови Членове в съществуващите клубове</a:t>
            </a:r>
            <a:endParaRPr lang="en-US" sz="14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None/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F9352868-25DD-46E3-8F79-D90776A7C6A9}"/>
              </a:ext>
            </a:extLst>
          </p:cNvPr>
          <p:cNvSpPr txBox="1">
            <a:spLocks/>
          </p:cNvSpPr>
          <p:nvPr/>
        </p:nvSpPr>
        <p:spPr>
          <a:xfrm>
            <a:off x="177477" y="3032906"/>
            <a:ext cx="3534083" cy="873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bg-BG" sz="14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Активизиране и удовлетвореност на съществуващите членове с добри приятелства и вълнуващи клубни дейности</a:t>
            </a:r>
            <a:endParaRPr lang="en-US" sz="14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None/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F294DE-BA95-4D1A-8070-A449D7A29671}"/>
              </a:ext>
            </a:extLst>
          </p:cNvPr>
          <p:cNvSpPr txBox="1"/>
          <p:nvPr/>
        </p:nvSpPr>
        <p:spPr>
          <a:xfrm>
            <a:off x="3624706" y="2806351"/>
            <a:ext cx="407149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A5496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 Activity Calendar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,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Impact Stories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and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Causes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A5496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 Service Ideas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list and specific service project ideas for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Cancer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,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,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Hunger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 and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A5122-E5FA-4F72-A0F8-D6855F1B8DE1}"/>
              </a:ext>
            </a:extLst>
          </p:cNvPr>
          <p:cNvSpPr txBox="1"/>
          <p:nvPr/>
        </p:nvSpPr>
        <p:spPr>
          <a:xfrm>
            <a:off x="7681162" y="2655816"/>
            <a:ext cx="451083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Improving Club Quality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webpage with links to tools including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the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 Quality Initiative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and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Club Your Way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guides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 Satisfaction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guide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 of Recognition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handbook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 Health Assessment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reports and associated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 Strategies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 Assessment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checklist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Troubleshooting Guide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for clubs and districts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7938DCDE-D127-4BE5-8490-E16174300AD8}"/>
              </a:ext>
            </a:extLst>
          </p:cNvPr>
          <p:cNvSpPr txBox="1">
            <a:spLocks/>
          </p:cNvSpPr>
          <p:nvPr/>
        </p:nvSpPr>
        <p:spPr>
          <a:xfrm>
            <a:off x="241069" y="4477599"/>
            <a:ext cx="9588731" cy="2139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bg-BG" sz="14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 материали за Клубни и Дистриктни Лидери</a:t>
            </a:r>
            <a:endParaRPr lang="en-US" sz="14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Lions Learning Center (LLC)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offers all Lions and Leos the opportunity to learn and sharpen their knowledge of Lions fundamentals and leadership skills through online interactive courses.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Accessing the LLC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LLC FAQs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 Officer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Zone and Region Chairpersons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webpage with links to eBooks and other materials for each 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Zone Chairperson Training Materials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webpage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 Lions Leadership Institute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 webpage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tips documents for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Conflict Resolution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Listening and Communication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Meeting Management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Speaking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Achievement Certificate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 for local learning events</a:t>
            </a:r>
            <a:endParaRPr lang="en-US" sz="1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4968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Copy">
            <a:extLst>
              <a:ext uri="{FF2B5EF4-FFF2-40B4-BE49-F238E27FC236}">
                <a16:creationId xmlns:a16="http://schemas.microsoft.com/office/drawing/2014/main" id="{27E90BEA-68E3-3140-A0F8-5D20F333BA07}"/>
              </a:ext>
            </a:extLst>
          </p:cNvPr>
          <p:cNvSpPr txBox="1">
            <a:spLocks/>
          </p:cNvSpPr>
          <p:nvPr/>
        </p:nvSpPr>
        <p:spPr>
          <a:xfrm>
            <a:off x="1600200" y="1315449"/>
            <a:ext cx="7035338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64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Маркетинг Ресурси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6491F9D0-AAE2-B348-9B41-A9F157CD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E1E49E9A-645A-2643-92E6-8BE801AD0FFF}"/>
              </a:ext>
            </a:extLst>
          </p:cNvPr>
          <p:cNvSpPr/>
          <p:nvPr/>
        </p:nvSpPr>
        <p:spPr>
          <a:xfrm>
            <a:off x="0" y="0"/>
            <a:ext cx="12192000" cy="921331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C5F53C-8A5B-B34A-8CF7-AD3672B1E018}"/>
              </a:ext>
            </a:extLst>
          </p:cNvPr>
          <p:cNvGrpSpPr/>
          <p:nvPr/>
        </p:nvGrpSpPr>
        <p:grpSpPr>
          <a:xfrm>
            <a:off x="-3047" y="812799"/>
            <a:ext cx="12191999" cy="217065"/>
            <a:chOff x="0" y="5696515"/>
            <a:chExt cx="12289367" cy="354756"/>
          </a:xfrm>
        </p:grpSpPr>
        <p:sp>
          <p:nvSpPr>
            <p:cNvPr id="13" name="Background - Solid">
              <a:extLst>
                <a:ext uri="{FF2B5EF4-FFF2-40B4-BE49-F238E27FC236}">
                  <a16:creationId xmlns:a16="http://schemas.microsoft.com/office/drawing/2014/main" id="{C19A7F62-F859-2945-B135-90EC1DFB690B}"/>
                </a:ext>
              </a:extLst>
            </p:cNvPr>
            <p:cNvSpPr/>
            <p:nvPr/>
          </p:nvSpPr>
          <p:spPr>
            <a:xfrm>
              <a:off x="0" y="5696515"/>
              <a:ext cx="1761067" cy="354756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ackground - Solid">
              <a:extLst>
                <a:ext uri="{FF2B5EF4-FFF2-40B4-BE49-F238E27FC236}">
                  <a16:creationId xmlns:a16="http://schemas.microsoft.com/office/drawing/2014/main" id="{BFD0A18D-10BB-5648-8398-36F44052D95A}"/>
                </a:ext>
              </a:extLst>
            </p:cNvPr>
            <p:cNvSpPr/>
            <p:nvPr/>
          </p:nvSpPr>
          <p:spPr>
            <a:xfrm>
              <a:off x="1754717" y="5696515"/>
              <a:ext cx="1761067" cy="354756"/>
            </a:xfrm>
            <a:prstGeom prst="rect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ackground - Solid">
              <a:extLst>
                <a:ext uri="{FF2B5EF4-FFF2-40B4-BE49-F238E27FC236}">
                  <a16:creationId xmlns:a16="http://schemas.microsoft.com/office/drawing/2014/main" id="{50A06259-812F-A840-A52F-EE1C737F1603}"/>
                </a:ext>
              </a:extLst>
            </p:cNvPr>
            <p:cNvSpPr/>
            <p:nvPr/>
          </p:nvSpPr>
          <p:spPr>
            <a:xfrm>
              <a:off x="3509434" y="5696515"/>
              <a:ext cx="1761067" cy="354756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ackground - Solid">
              <a:extLst>
                <a:ext uri="{FF2B5EF4-FFF2-40B4-BE49-F238E27FC236}">
                  <a16:creationId xmlns:a16="http://schemas.microsoft.com/office/drawing/2014/main" id="{81C41EAE-DBDE-BA4B-A3F7-5241AE9E0AE8}"/>
                </a:ext>
              </a:extLst>
            </p:cNvPr>
            <p:cNvSpPr/>
            <p:nvPr/>
          </p:nvSpPr>
          <p:spPr>
            <a:xfrm>
              <a:off x="5264151" y="5696515"/>
              <a:ext cx="1761067" cy="354756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ackground - Solid">
              <a:extLst>
                <a:ext uri="{FF2B5EF4-FFF2-40B4-BE49-F238E27FC236}">
                  <a16:creationId xmlns:a16="http://schemas.microsoft.com/office/drawing/2014/main" id="{56F01680-5D11-2A47-AD2D-D692238F9774}"/>
                </a:ext>
              </a:extLst>
            </p:cNvPr>
            <p:cNvSpPr/>
            <p:nvPr/>
          </p:nvSpPr>
          <p:spPr>
            <a:xfrm>
              <a:off x="7018868" y="5696515"/>
              <a:ext cx="1761067" cy="354756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Background - Solid">
              <a:extLst>
                <a:ext uri="{FF2B5EF4-FFF2-40B4-BE49-F238E27FC236}">
                  <a16:creationId xmlns:a16="http://schemas.microsoft.com/office/drawing/2014/main" id="{6B374543-D8DA-2E4D-BAEF-CEF571185E65}"/>
                </a:ext>
              </a:extLst>
            </p:cNvPr>
            <p:cNvSpPr/>
            <p:nvPr/>
          </p:nvSpPr>
          <p:spPr>
            <a:xfrm>
              <a:off x="8773585" y="5696515"/>
              <a:ext cx="1761067" cy="354756"/>
            </a:xfrm>
            <a:prstGeom prst="rect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Background - Solid">
              <a:extLst>
                <a:ext uri="{FF2B5EF4-FFF2-40B4-BE49-F238E27FC236}">
                  <a16:creationId xmlns:a16="http://schemas.microsoft.com/office/drawing/2014/main" id="{3886C9F7-AFA5-7C49-B927-9854A98A2823}"/>
                </a:ext>
              </a:extLst>
            </p:cNvPr>
            <p:cNvSpPr/>
            <p:nvPr/>
          </p:nvSpPr>
          <p:spPr>
            <a:xfrm>
              <a:off x="10528300" y="5696515"/>
              <a:ext cx="1761067" cy="354756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9AF49F8-E681-3343-8942-1C005AAF57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00" y="241354"/>
            <a:ext cx="971568" cy="971568"/>
          </a:xfrm>
          <a:prstGeom prst="rect">
            <a:avLst/>
          </a:prstGeom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89E9576-B2A4-44A4-80E3-84E2C1F12082}"/>
              </a:ext>
            </a:extLst>
          </p:cNvPr>
          <p:cNvSpPr txBox="1">
            <a:spLocks/>
          </p:cNvSpPr>
          <p:nvPr/>
        </p:nvSpPr>
        <p:spPr>
          <a:xfrm>
            <a:off x="609600" y="2120685"/>
            <a:ext cx="3124200" cy="42024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Информация за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Lions Clubs International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LCI Fact Sheet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Story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Videos Available for download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Guidelines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Logos and Emblems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webpage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Реклама и Връзки с Обществеността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Relations Guide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webpage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Media Checklist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 Examples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Share Events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Media post templates for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Job Brief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Shot Lis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Script Sample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Photo/Video Release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9553C-D254-4C84-85F1-459A858628F1}"/>
              </a:ext>
            </a:extLst>
          </p:cNvPr>
          <p:cNvSpPr txBox="1"/>
          <p:nvPr/>
        </p:nvSpPr>
        <p:spPr>
          <a:xfrm>
            <a:off x="7467602" y="2117149"/>
            <a:ext cx="48159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dirty="0">
                <a:solidFill>
                  <a:srgbClr val="000000"/>
                </a:solidFill>
                <a:cs typeface="Arial" panose="020B0604020202020204" pitchFamily="34" charset="0"/>
              </a:rPr>
              <a:t>Примерни Документи с възможност за редакция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Brochure – Tri-fold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8.5x11in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Business Card – Did You Know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90x50mm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3.5x2in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Business Card – Visit Us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90x50mm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3.5x2in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Business Card – Learn More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90x50mm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3.5x2in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Business Card – Contact Me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90x50mm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3.5x2in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Document – General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8.5x11in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Flyer – Event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8.5x11in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Flyer – General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8.5x11in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Flyer – Half-page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8.5x11in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Postcard – Miss You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4x6in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Postcard – Did You Know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4x6in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Postcard – Visit Us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4x6in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Postcard – Address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4x6in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Рекламни визии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Club Event Ad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8x12cm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Club Event Ad with Photo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8x12cm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Join Us Ad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8x12cm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24x13.5cm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29x27cm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Join Us Ad with Photo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8x12cm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24x13.5cm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|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29x27cm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New Club Ad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8x12cm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New Club Ad with Photo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8x12cm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08FFE4-102F-4297-A7C2-037B382EEA3A}"/>
              </a:ext>
            </a:extLst>
          </p:cNvPr>
          <p:cNvSpPr txBox="1"/>
          <p:nvPr/>
        </p:nvSpPr>
        <p:spPr>
          <a:xfrm>
            <a:off x="3962401" y="2152810"/>
            <a:ext cx="32766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</a:rPr>
              <a:t>Снимки на Лайънс в Дейности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549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Beach Cleanup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Cancer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Garden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Arial" panose="020B0604020202020204" pitchFamily="34" charset="0"/>
                <a:hlinkClick r:id="rId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 Relief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63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0" y="2152810"/>
            <a:ext cx="10896600" cy="44638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 Development Grant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  - Грант за развитие на членството, до 5000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Relations Grant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  - грант за връзки с обществеността, популяризиране, до 5000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 District Funding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 – 500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за разказана история и изпратена на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LCI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/от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Voices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или друга/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Leadership development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district, multiple district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 grants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 – 1800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 + 500 $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за РЛЛИ, обуч.ЗП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LCIF Matching, Disaster Preparedness, SightFirst, Lions Quest, Leo Service, Diabetes, Hunger, Childhood Cancer &amp; Community Impact grants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  - грантове за дейности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Leo Leadership conference; New Voices Symposium grants –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до 2000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$,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грантове за Лео конференция,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Voices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симпозиум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Specialty Clubs program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0C300"/>
              </a:buClr>
              <a:buFont typeface="Wingdings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dy Copy">
            <a:extLst>
              <a:ext uri="{FF2B5EF4-FFF2-40B4-BE49-F238E27FC236}">
                <a16:creationId xmlns:a16="http://schemas.microsoft.com/office/drawing/2014/main" id="{27E90BEA-68E3-3140-A0F8-5D20F333BA07}"/>
              </a:ext>
            </a:extLst>
          </p:cNvPr>
          <p:cNvSpPr txBox="1">
            <a:spLocks/>
          </p:cNvSpPr>
          <p:nvPr/>
        </p:nvSpPr>
        <p:spPr>
          <a:xfrm>
            <a:off x="1600200" y="1315449"/>
            <a:ext cx="960120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64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LCI / LCIF </a:t>
            </a: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Източници за финансиране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6491F9D0-AAE2-B348-9B41-A9F157CD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E1E49E9A-645A-2643-92E6-8BE801AD0FFF}"/>
              </a:ext>
            </a:extLst>
          </p:cNvPr>
          <p:cNvSpPr/>
          <p:nvPr/>
        </p:nvSpPr>
        <p:spPr>
          <a:xfrm>
            <a:off x="0" y="0"/>
            <a:ext cx="12192000" cy="921331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C5F53C-8A5B-B34A-8CF7-AD3672B1E018}"/>
              </a:ext>
            </a:extLst>
          </p:cNvPr>
          <p:cNvGrpSpPr/>
          <p:nvPr/>
        </p:nvGrpSpPr>
        <p:grpSpPr>
          <a:xfrm>
            <a:off x="-3047" y="812799"/>
            <a:ext cx="12191999" cy="217065"/>
            <a:chOff x="0" y="5696515"/>
            <a:chExt cx="12289367" cy="354756"/>
          </a:xfrm>
        </p:grpSpPr>
        <p:sp>
          <p:nvSpPr>
            <p:cNvPr id="13" name="Background - Solid">
              <a:extLst>
                <a:ext uri="{FF2B5EF4-FFF2-40B4-BE49-F238E27FC236}">
                  <a16:creationId xmlns:a16="http://schemas.microsoft.com/office/drawing/2014/main" id="{C19A7F62-F859-2945-B135-90EC1DFB690B}"/>
                </a:ext>
              </a:extLst>
            </p:cNvPr>
            <p:cNvSpPr/>
            <p:nvPr/>
          </p:nvSpPr>
          <p:spPr>
            <a:xfrm>
              <a:off x="0" y="5696515"/>
              <a:ext cx="1761067" cy="354756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ackground - Solid">
              <a:extLst>
                <a:ext uri="{FF2B5EF4-FFF2-40B4-BE49-F238E27FC236}">
                  <a16:creationId xmlns:a16="http://schemas.microsoft.com/office/drawing/2014/main" id="{BFD0A18D-10BB-5648-8398-36F44052D95A}"/>
                </a:ext>
              </a:extLst>
            </p:cNvPr>
            <p:cNvSpPr/>
            <p:nvPr/>
          </p:nvSpPr>
          <p:spPr>
            <a:xfrm>
              <a:off x="1754717" y="5696515"/>
              <a:ext cx="1761067" cy="354756"/>
            </a:xfrm>
            <a:prstGeom prst="rect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ackground - Solid">
              <a:extLst>
                <a:ext uri="{FF2B5EF4-FFF2-40B4-BE49-F238E27FC236}">
                  <a16:creationId xmlns:a16="http://schemas.microsoft.com/office/drawing/2014/main" id="{50A06259-812F-A840-A52F-EE1C737F1603}"/>
                </a:ext>
              </a:extLst>
            </p:cNvPr>
            <p:cNvSpPr/>
            <p:nvPr/>
          </p:nvSpPr>
          <p:spPr>
            <a:xfrm>
              <a:off x="3509434" y="5696515"/>
              <a:ext cx="1761067" cy="354756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ackground - Solid">
              <a:extLst>
                <a:ext uri="{FF2B5EF4-FFF2-40B4-BE49-F238E27FC236}">
                  <a16:creationId xmlns:a16="http://schemas.microsoft.com/office/drawing/2014/main" id="{81C41EAE-DBDE-BA4B-A3F7-5241AE9E0AE8}"/>
                </a:ext>
              </a:extLst>
            </p:cNvPr>
            <p:cNvSpPr/>
            <p:nvPr/>
          </p:nvSpPr>
          <p:spPr>
            <a:xfrm>
              <a:off x="5264151" y="5696515"/>
              <a:ext cx="1761067" cy="354756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ackground - Solid">
              <a:extLst>
                <a:ext uri="{FF2B5EF4-FFF2-40B4-BE49-F238E27FC236}">
                  <a16:creationId xmlns:a16="http://schemas.microsoft.com/office/drawing/2014/main" id="{56F01680-5D11-2A47-AD2D-D692238F9774}"/>
                </a:ext>
              </a:extLst>
            </p:cNvPr>
            <p:cNvSpPr/>
            <p:nvPr/>
          </p:nvSpPr>
          <p:spPr>
            <a:xfrm>
              <a:off x="7018868" y="5696515"/>
              <a:ext cx="1761067" cy="354756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Background - Solid">
              <a:extLst>
                <a:ext uri="{FF2B5EF4-FFF2-40B4-BE49-F238E27FC236}">
                  <a16:creationId xmlns:a16="http://schemas.microsoft.com/office/drawing/2014/main" id="{6B374543-D8DA-2E4D-BAEF-CEF571185E65}"/>
                </a:ext>
              </a:extLst>
            </p:cNvPr>
            <p:cNvSpPr/>
            <p:nvPr/>
          </p:nvSpPr>
          <p:spPr>
            <a:xfrm>
              <a:off x="8773585" y="5696515"/>
              <a:ext cx="1761067" cy="354756"/>
            </a:xfrm>
            <a:prstGeom prst="rect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Background - Solid">
              <a:extLst>
                <a:ext uri="{FF2B5EF4-FFF2-40B4-BE49-F238E27FC236}">
                  <a16:creationId xmlns:a16="http://schemas.microsoft.com/office/drawing/2014/main" id="{3886C9F7-AFA5-7C49-B927-9854A98A2823}"/>
                </a:ext>
              </a:extLst>
            </p:cNvPr>
            <p:cNvSpPr/>
            <p:nvPr/>
          </p:nvSpPr>
          <p:spPr>
            <a:xfrm>
              <a:off x="10528300" y="5696515"/>
              <a:ext cx="1761067" cy="354756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9AF49F8-E681-3343-8942-1C005AAF577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00" y="241354"/>
            <a:ext cx="971568" cy="9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8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- Image">
            <a:extLst>
              <a:ext uri="{FF2B5EF4-FFF2-40B4-BE49-F238E27FC236}">
                <a16:creationId xmlns:a16="http://schemas.microsoft.com/office/drawing/2014/main" id="{6DA96B11-19D8-0844-88A2-2F29218EF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2837F245-4D52-914B-A03A-F0ACC715CBF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067BB2FA-2BAF-3D40-A87C-49DDA749D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1B8C9B6-FECB-4B4E-856F-64701E4E0E83}"/>
              </a:ext>
            </a:extLst>
          </p:cNvPr>
          <p:cNvSpPr txBox="1">
            <a:spLocks/>
          </p:cNvSpPr>
          <p:nvPr/>
        </p:nvSpPr>
        <p:spPr>
          <a:xfrm>
            <a:off x="2238249" y="3261567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Благодаря</a:t>
            </a:r>
            <a:endParaRPr lang="en-US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Gold Bar">
            <a:extLst>
              <a:ext uri="{FF2B5EF4-FFF2-40B4-BE49-F238E27FC236}">
                <a16:creationId xmlns:a16="http://schemas.microsoft.com/office/drawing/2014/main" id="{0B5C8B6E-E120-6442-88AD-2AE6B40C4EE7}"/>
              </a:ext>
            </a:extLst>
          </p:cNvPr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806EFA45-B65A-2A42-8127-09F73DDCDFA9}"/>
              </a:ext>
            </a:extLst>
          </p:cNvPr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3" name="Date Lang Code">
            <a:extLst>
              <a:ext uri="{FF2B5EF4-FFF2-40B4-BE49-F238E27FC236}">
                <a16:creationId xmlns:a16="http://schemas.microsoft.com/office/drawing/2014/main" id="{99444B73-9FFF-DB4F-B37A-8CBF630817C7}"/>
              </a:ext>
            </a:extLst>
          </p:cNvPr>
          <p:cNvSpPr txBox="1"/>
          <p:nvPr/>
        </p:nvSpPr>
        <p:spPr>
          <a:xfrm>
            <a:off x="6829370" y="6248400"/>
            <a:ext cx="208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chemeClr val="bg1"/>
                </a:solidFill>
              </a:rPr>
              <a:t>GMA01 11/20 EN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D152B27-CA0F-5541-8F4F-B51A64DC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ce - Solid">
            <a:extLst>
              <a:ext uri="{FF2B5EF4-FFF2-40B4-BE49-F238E27FC236}">
                <a16:creationId xmlns:a16="http://schemas.microsoft.com/office/drawing/2014/main" id="{BB71531A-A54B-0747-BFB6-8E367958E08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3A6A3947-17C9-AC44-A97E-BDA70D3364E2}"/>
              </a:ext>
            </a:extLst>
          </p:cNvPr>
          <p:cNvSpPr txBox="1">
            <a:spLocks/>
          </p:cNvSpPr>
          <p:nvPr/>
        </p:nvSpPr>
        <p:spPr>
          <a:xfrm>
            <a:off x="2590801" y="609036"/>
            <a:ext cx="9051406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32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Процес Глобален Подход към Членството</a:t>
            </a:r>
            <a:endParaRPr lang="en-US" sz="32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271AE485-B077-DC43-A361-C6B0B37E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EC922A-9AF6-D54B-A18A-8AE5809DC4B2}"/>
              </a:ext>
            </a:extLst>
          </p:cNvPr>
          <p:cNvGrpSpPr/>
          <p:nvPr/>
        </p:nvGrpSpPr>
        <p:grpSpPr>
          <a:xfrm>
            <a:off x="457199" y="2819399"/>
            <a:ext cx="10920997" cy="2590685"/>
            <a:chOff x="737557" y="2793780"/>
            <a:chExt cx="10231292" cy="24270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F6929A-6ABE-8847-A38E-510D9BB474AD}"/>
                </a:ext>
              </a:extLst>
            </p:cNvPr>
            <p:cNvSpPr/>
            <p:nvPr/>
          </p:nvSpPr>
          <p:spPr bwMode="auto">
            <a:xfrm>
              <a:off x="8569955" y="2793787"/>
              <a:ext cx="2398894" cy="2398894"/>
            </a:xfrm>
            <a:prstGeom prst="ellipse">
              <a:avLst/>
            </a:prstGeom>
            <a:solidFill>
              <a:srgbClr val="457D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45720" algn="ctr">
                <a:spcBef>
                  <a:spcPts val="0"/>
                </a:spcBef>
                <a:spcAft>
                  <a:spcPts val="25"/>
                </a:spcAft>
                <a:buFont typeface="Helvetica" pitchFamily="84" charset="0"/>
                <a:buNone/>
              </a:pP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Успех</a:t>
              </a:r>
              <a:endParaRPr lang="en-US" sz="28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D60E5B-FEEE-194E-AE35-853E9A8D911E}"/>
                </a:ext>
              </a:extLst>
            </p:cNvPr>
            <p:cNvSpPr/>
            <p:nvPr/>
          </p:nvSpPr>
          <p:spPr bwMode="auto">
            <a:xfrm>
              <a:off x="6043522" y="2793787"/>
              <a:ext cx="2398894" cy="2398894"/>
            </a:xfrm>
            <a:prstGeom prst="ellipse">
              <a:avLst/>
            </a:prstGeom>
            <a:solidFill>
              <a:srgbClr val="457D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План</a:t>
              </a:r>
              <a:endParaRPr lang="en-US" sz="28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C6ED37-726F-034E-B75C-7F308AF9112D}"/>
                </a:ext>
              </a:extLst>
            </p:cNvPr>
            <p:cNvSpPr/>
            <p:nvPr/>
          </p:nvSpPr>
          <p:spPr bwMode="auto">
            <a:xfrm>
              <a:off x="3557582" y="2793780"/>
              <a:ext cx="2398894" cy="23988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Анализ </a:t>
              </a:r>
            </a:p>
            <a:p>
              <a:pPr marL="609600" indent="-609600" algn="ctr">
                <a:buFont typeface="Helvetica" pitchFamily="84" charset="0"/>
                <a:buNone/>
              </a:pP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и Визия</a:t>
              </a:r>
              <a:endParaRPr lang="en-US" sz="28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0856C0-DB3F-5849-845D-9F5806B825CC}"/>
                </a:ext>
              </a:extLst>
            </p:cNvPr>
            <p:cNvSpPr/>
            <p:nvPr/>
          </p:nvSpPr>
          <p:spPr bwMode="auto">
            <a:xfrm>
              <a:off x="737557" y="2821965"/>
              <a:ext cx="2607923" cy="2398894"/>
            </a:xfrm>
            <a:prstGeom prst="ellipse">
              <a:avLst/>
            </a:prstGeom>
            <a:solidFill>
              <a:srgbClr val="457D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09600" indent="-609600">
                <a:buFont typeface="Helvetica" pitchFamily="84" charset="0"/>
                <a:buNone/>
              </a:pPr>
              <a:r>
                <a:rPr lang="bg-BG" sz="24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Формиране</a:t>
              </a: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 </a:t>
              </a:r>
            </a:p>
            <a:p>
              <a:pPr marL="609600" indent="-609600">
                <a:buFont typeface="Helvetica" pitchFamily="84" charset="0"/>
                <a:buNone/>
              </a:pP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на Екип</a:t>
              </a:r>
              <a:endParaRPr lang="en-US" sz="28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F0120C52-97C7-5846-B32E-3FCF381329F8}"/>
                </a:ext>
              </a:extLst>
            </p:cNvPr>
            <p:cNvSpPr/>
            <p:nvPr/>
          </p:nvSpPr>
          <p:spPr>
            <a:xfrm>
              <a:off x="5611704" y="3793212"/>
              <a:ext cx="888009" cy="600780"/>
            </a:xfrm>
            <a:prstGeom prst="rightArrow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F4AED-5790-E943-9BFA-98137DB37C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94963"/>
            <a:ext cx="1089992" cy="1089992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D357847E-4A83-AE49-B8B9-7AA3D0A57950}"/>
              </a:ext>
            </a:extLst>
          </p:cNvPr>
          <p:cNvSpPr/>
          <p:nvPr/>
        </p:nvSpPr>
        <p:spPr>
          <a:xfrm>
            <a:off x="3014529" y="3886200"/>
            <a:ext cx="947871" cy="641279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9A1DE44-03B1-B648-82E6-847FBAB10432}"/>
              </a:ext>
            </a:extLst>
          </p:cNvPr>
          <p:cNvSpPr/>
          <p:nvPr/>
        </p:nvSpPr>
        <p:spPr>
          <a:xfrm>
            <a:off x="8348529" y="3886200"/>
            <a:ext cx="947871" cy="641278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Yellow Bar">
            <a:extLst>
              <a:ext uri="{FF2B5EF4-FFF2-40B4-BE49-F238E27FC236}">
                <a16:creationId xmlns:a16="http://schemas.microsoft.com/office/drawing/2014/main" id="{F04F47C7-7F67-2644-9DA2-802B43001125}"/>
              </a:ext>
            </a:extLst>
          </p:cNvPr>
          <p:cNvSpPr/>
          <p:nvPr/>
        </p:nvSpPr>
        <p:spPr>
          <a:xfrm>
            <a:off x="5776984" y="135434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94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E35F0DAB-FEF1-224A-BE5D-EFB2C4210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E3B0745E-D7FA-8E42-9F05-895C267C1250}"/>
              </a:ext>
            </a:extLst>
          </p:cNvPr>
          <p:cNvSpPr/>
          <p:nvPr/>
        </p:nvSpPr>
        <p:spPr>
          <a:xfrm>
            <a:off x="1004871" y="-8021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40784D-DE5B-2146-BA56-43E9AAF6E8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F9BAC4-73CF-8347-A598-832C04C81AD8}"/>
              </a:ext>
            </a:extLst>
          </p:cNvPr>
          <p:cNvSpPr txBox="1">
            <a:spLocks/>
          </p:cNvSpPr>
          <p:nvPr/>
        </p:nvSpPr>
        <p:spPr>
          <a:xfrm>
            <a:off x="2895600" y="499134"/>
            <a:ext cx="8077200" cy="13042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32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Очаквания</a:t>
            </a:r>
            <a:endParaRPr lang="en-US" sz="32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Yellow Bar">
            <a:extLst>
              <a:ext uri="{FF2B5EF4-FFF2-40B4-BE49-F238E27FC236}">
                <a16:creationId xmlns:a16="http://schemas.microsoft.com/office/drawing/2014/main" id="{7B93D9AA-6888-AD49-B631-43AF1BA076FD}"/>
              </a:ext>
            </a:extLst>
          </p:cNvPr>
          <p:cNvSpPr/>
          <p:nvPr/>
        </p:nvSpPr>
        <p:spPr>
          <a:xfrm>
            <a:off x="3061957" y="194693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2A2B66-BD42-4041-BE35-AAC68BD3C528}"/>
              </a:ext>
            </a:extLst>
          </p:cNvPr>
          <p:cNvSpPr txBox="1">
            <a:spLocks/>
          </p:cNvSpPr>
          <p:nvPr/>
        </p:nvSpPr>
        <p:spPr>
          <a:xfrm>
            <a:off x="2971801" y="2323746"/>
            <a:ext cx="7772400" cy="36198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2400"/>
              </a:spcAft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2400" dirty="0"/>
              <a:t>Какво очакват </a:t>
            </a:r>
            <a:r>
              <a:rPr lang="en-US" sz="2400" dirty="0"/>
              <a:t>Lions </a:t>
            </a:r>
            <a:r>
              <a:rPr lang="bg-BG" sz="2400" dirty="0"/>
              <a:t>членовете и клубните ръководители от екипа на дистрикт управителя ?</a:t>
            </a:r>
            <a:endParaRPr lang="en-US" sz="2400" dirty="0"/>
          </a:p>
          <a:p>
            <a:pPr>
              <a:spcBef>
                <a:spcPts val="2400"/>
              </a:spcBef>
              <a:spcAft>
                <a:spcPts val="2400"/>
              </a:spcAft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2400" dirty="0"/>
              <a:t>Какво очакват </a:t>
            </a:r>
            <a:r>
              <a:rPr lang="en-US" sz="2400" dirty="0"/>
              <a:t>Lions </a:t>
            </a:r>
            <a:r>
              <a:rPr lang="bg-BG" sz="2400" dirty="0"/>
              <a:t>членовете и клубните ръководители от своите зонални председатели</a:t>
            </a:r>
            <a:r>
              <a:rPr lang="en-US" sz="2400" dirty="0"/>
              <a:t>? </a:t>
            </a:r>
          </a:p>
          <a:p>
            <a:pPr>
              <a:spcBef>
                <a:spcPts val="2400"/>
              </a:spcBef>
              <a:spcAft>
                <a:spcPts val="2400"/>
              </a:spcAft>
              <a:buClr>
                <a:srgbClr val="FFCF00"/>
              </a:buClr>
              <a:buFont typeface="Wingdings" pitchFamily="2" charset="2"/>
              <a:buChar char="§"/>
            </a:pPr>
            <a:r>
              <a:rPr lang="bg-BG" sz="2400" dirty="0"/>
              <a:t>Какво ние очакваме от </a:t>
            </a:r>
            <a:r>
              <a:rPr lang="en-US" sz="2400" dirty="0"/>
              <a:t>Lions </a:t>
            </a:r>
            <a:r>
              <a:rPr lang="bg-BG" sz="2400" dirty="0"/>
              <a:t>клубовете</a:t>
            </a:r>
            <a:r>
              <a:rPr lang="en-US" sz="2400" dirty="0"/>
              <a:t>?</a:t>
            </a:r>
          </a:p>
          <a:p>
            <a:pPr>
              <a:buClr>
                <a:schemeClr val="accent1"/>
              </a:buClr>
            </a:pPr>
            <a:endParaRPr lang="en-US" kern="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/>
          </a:p>
        </p:txBody>
      </p:sp>
      <p:sp>
        <p:nvSpPr>
          <p:cNvPr id="16" name="Page Number - Blue">
            <a:extLst>
              <a:ext uri="{FF2B5EF4-FFF2-40B4-BE49-F238E27FC236}">
                <a16:creationId xmlns:a16="http://schemas.microsoft.com/office/drawing/2014/main" id="{514ACD62-034A-F04B-9AFE-6F27C4F2E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09DF1F53-2712-204E-9587-B645CC7830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A5B17972-4B29-7A43-92B9-F9D332112A88}"/>
              </a:ext>
            </a:extLst>
          </p:cNvPr>
          <p:cNvSpPr/>
          <p:nvPr/>
        </p:nvSpPr>
        <p:spPr>
          <a:xfrm>
            <a:off x="1004871" y="-8021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B0189-7648-2144-A749-670600157B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A0AF19-596F-454C-B790-55B4576B5521}"/>
              </a:ext>
            </a:extLst>
          </p:cNvPr>
          <p:cNvSpPr txBox="1">
            <a:spLocks/>
          </p:cNvSpPr>
          <p:nvPr/>
        </p:nvSpPr>
        <p:spPr>
          <a:xfrm>
            <a:off x="2895600" y="499134"/>
            <a:ext cx="8077200" cy="13042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32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Поглед напред</a:t>
            </a:r>
            <a:endParaRPr lang="en-US" sz="32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7C101582-D939-BA47-ACF1-0D73FF32496D}"/>
              </a:ext>
            </a:extLst>
          </p:cNvPr>
          <p:cNvSpPr/>
          <p:nvPr/>
        </p:nvSpPr>
        <p:spPr>
          <a:xfrm>
            <a:off x="2971801" y="195443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4EF51E-1655-7447-88A9-95A18BA8FC14}"/>
              </a:ext>
            </a:extLst>
          </p:cNvPr>
          <p:cNvSpPr txBox="1">
            <a:spLocks/>
          </p:cNvSpPr>
          <p:nvPr/>
        </p:nvSpPr>
        <p:spPr>
          <a:xfrm>
            <a:off x="2971801" y="2323746"/>
            <a:ext cx="7772400" cy="33912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bg-BG" sz="2400" dirty="0">
                <a:ea typeface="ヒラギノ角ゴ Pro W3"/>
              </a:rPr>
              <a:t>Ако след 5 години бивш член попита за Вашия клуб, какво бихте искали да му разкажете за направените промени за подобрение</a:t>
            </a:r>
            <a:r>
              <a:rPr lang="en-US" sz="2400" dirty="0">
                <a:ea typeface="ヒラギノ角ゴ Pro W3"/>
              </a:rPr>
              <a:t>? </a:t>
            </a:r>
            <a:endParaRPr lang="bg-BG" sz="2400" dirty="0">
              <a:ea typeface="ヒラギノ角ゴ Pro W3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g-BG" sz="2400" dirty="0">
                <a:ea typeface="ヒラギノ角ゴ Pro W3"/>
              </a:rPr>
              <a:t>Как тези промени са били посрещнати и разпространени в дистрикта</a:t>
            </a:r>
            <a:r>
              <a:rPr lang="en-US" sz="2400" dirty="0">
                <a:ea typeface="ヒラギノ角ゴ Pro W3"/>
              </a:rPr>
              <a:t>?</a:t>
            </a:r>
            <a:endParaRPr lang="en-US" sz="2400" dirty="0"/>
          </a:p>
        </p:txBody>
      </p:sp>
      <p:sp>
        <p:nvSpPr>
          <p:cNvPr id="14" name="Page Number - Blue">
            <a:extLst>
              <a:ext uri="{FF2B5EF4-FFF2-40B4-BE49-F238E27FC236}">
                <a16:creationId xmlns:a16="http://schemas.microsoft.com/office/drawing/2014/main" id="{D84D790C-85C0-1F46-9643-44D64ACA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7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FA6F3AB3-2C1F-A844-8981-4F983B9000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F32238-50AC-B241-8673-70E1D9E86A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3D658-1C59-CF45-BFB2-3FC2D6F153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9" name="Quote">
            <a:extLst>
              <a:ext uri="{FF2B5EF4-FFF2-40B4-BE49-F238E27FC236}">
                <a16:creationId xmlns:a16="http://schemas.microsoft.com/office/drawing/2014/main" id="{F103AB68-8EEE-284C-923A-25A076478FD8}"/>
              </a:ext>
            </a:extLst>
          </p:cNvPr>
          <p:cNvSpPr/>
          <p:nvPr/>
        </p:nvSpPr>
        <p:spPr>
          <a:xfrm>
            <a:off x="522278" y="15831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endParaRPr lang="en-US" sz="18000" b="1" dirty="0">
              <a:solidFill>
                <a:srgbClr val="EBB700"/>
              </a:solidFill>
              <a:latin typeface="Open Sans"/>
              <a:cs typeface="Open Sans"/>
            </a:endParaRPr>
          </a:p>
        </p:txBody>
      </p:sp>
      <p:sp>
        <p:nvSpPr>
          <p:cNvPr id="21" name="Page Number - White">
            <a:extLst>
              <a:ext uri="{FF2B5EF4-FFF2-40B4-BE49-F238E27FC236}">
                <a16:creationId xmlns:a16="http://schemas.microsoft.com/office/drawing/2014/main" id="{76A478BC-656F-F14D-AD96-832D42C7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D846C7CB-5698-E448-ADB4-F89CFF7B945E}"/>
              </a:ext>
            </a:extLst>
          </p:cNvPr>
          <p:cNvSpPr txBox="1">
            <a:spLocks/>
          </p:cNvSpPr>
          <p:nvPr/>
        </p:nvSpPr>
        <p:spPr>
          <a:xfrm>
            <a:off x="1686681" y="2680445"/>
            <a:ext cx="8520546" cy="96447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4400" b="1" kern="0" dirty="0"/>
              <a:t>Ако винаги правите едно и също нещо, винаги ще получавате същия резултат</a:t>
            </a:r>
            <a:r>
              <a:rPr lang="en-US" sz="4400" b="1" kern="0" dirty="0"/>
              <a:t>.</a:t>
            </a:r>
          </a:p>
        </p:txBody>
      </p:sp>
      <p:sp>
        <p:nvSpPr>
          <p:cNvPr id="13" name="Quote">
            <a:extLst>
              <a:ext uri="{FF2B5EF4-FFF2-40B4-BE49-F238E27FC236}">
                <a16:creationId xmlns:a16="http://schemas.microsoft.com/office/drawing/2014/main" id="{E8B17C14-8622-C246-9336-92C42CF18A13}"/>
              </a:ext>
            </a:extLst>
          </p:cNvPr>
          <p:cNvSpPr/>
          <p:nvPr/>
        </p:nvSpPr>
        <p:spPr>
          <a:xfrm>
            <a:off x="696081" y="10668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E2AF84A7-C73E-7549-810D-6AD5773B87F6}"/>
              </a:ext>
            </a:extLst>
          </p:cNvPr>
          <p:cNvSpPr/>
          <p:nvPr/>
        </p:nvSpPr>
        <p:spPr>
          <a:xfrm>
            <a:off x="9611481" y="34142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8FCA8A67-C8BC-C646-A188-1EB697CA7237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kern="0" dirty="0">
                <a:solidFill>
                  <a:schemeClr val="bg1"/>
                </a:solidFill>
              </a:rPr>
              <a:t>- Henry Ford</a:t>
            </a:r>
          </a:p>
        </p:txBody>
      </p:sp>
    </p:spTree>
    <p:extLst>
      <p:ext uri="{BB962C8B-B14F-4D97-AF65-F5344CB8AC3E}">
        <p14:creationId xmlns:p14="http://schemas.microsoft.com/office/powerpoint/2010/main" val="157897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87B9E1A8-7359-D84B-B962-F4D9AE34F19F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AE76E044-DB6E-C54D-954B-A54A6C8AC3AA}"/>
              </a:ext>
            </a:extLst>
          </p:cNvPr>
          <p:cNvSpPr/>
          <p:nvPr/>
        </p:nvSpPr>
        <p:spPr>
          <a:xfrm>
            <a:off x="1004871" y="-2"/>
            <a:ext cx="11187129" cy="685800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Headline">
            <a:extLst>
              <a:ext uri="{FF2B5EF4-FFF2-40B4-BE49-F238E27FC236}">
                <a16:creationId xmlns:a16="http://schemas.microsoft.com/office/drawing/2014/main" id="{AF7A9875-920B-6944-8EDE-9662234D5830}"/>
              </a:ext>
            </a:extLst>
          </p:cNvPr>
          <p:cNvSpPr txBox="1">
            <a:spLocks/>
          </p:cNvSpPr>
          <p:nvPr/>
        </p:nvSpPr>
        <p:spPr>
          <a:xfrm>
            <a:off x="2884091" y="342900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Защо имаме нужда от повече членове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3CA41-0D70-A24B-9483-FAD3053979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75" y="307730"/>
            <a:ext cx="1089992" cy="1089992"/>
          </a:xfrm>
          <a:prstGeom prst="rect">
            <a:avLst/>
          </a:prstGeom>
        </p:spPr>
      </p:pic>
      <p:sp>
        <p:nvSpPr>
          <p:cNvPr id="11" name="Yellow Bar">
            <a:extLst>
              <a:ext uri="{FF2B5EF4-FFF2-40B4-BE49-F238E27FC236}">
                <a16:creationId xmlns:a16="http://schemas.microsoft.com/office/drawing/2014/main" id="{6C6374CE-DA57-0344-ACAE-94472176B5AC}"/>
              </a:ext>
            </a:extLst>
          </p:cNvPr>
          <p:cNvSpPr/>
          <p:nvPr/>
        </p:nvSpPr>
        <p:spPr>
          <a:xfrm>
            <a:off x="2956954" y="10702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AB1EEA-CD74-2347-BEA4-BFBCE5D05761}"/>
              </a:ext>
            </a:extLst>
          </p:cNvPr>
          <p:cNvSpPr txBox="1">
            <a:spLocks/>
          </p:cNvSpPr>
          <p:nvPr/>
        </p:nvSpPr>
        <p:spPr>
          <a:xfrm>
            <a:off x="2903694" y="4838345"/>
            <a:ext cx="8373905" cy="17999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bg1"/>
                </a:solidFill>
              </a:rPr>
              <a:t>Доволни ли сме от ситуацията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bg-BG" sz="2000" dirty="0">
                <a:solidFill>
                  <a:schemeClr val="bg1"/>
                </a:solidFill>
              </a:rPr>
              <a:t>Можем ли да се справим по-добре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bg-BG" sz="2000" dirty="0">
                <a:solidFill>
                  <a:schemeClr val="bg1"/>
                </a:solidFill>
              </a:rPr>
              <a:t>От какви промени се нуждаем, за да подобрим представянето си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A18A6EF0-E2ED-A146-953A-B6D78CFC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8DD28FB1-137A-5540-A57F-596C22992FDE}"/>
              </a:ext>
            </a:extLst>
          </p:cNvPr>
          <p:cNvSpPr/>
          <p:nvPr/>
        </p:nvSpPr>
        <p:spPr>
          <a:xfrm>
            <a:off x="2099380" y="1578288"/>
            <a:ext cx="9940217" cy="1799918"/>
          </a:xfrm>
          <a:prstGeom prst="rect">
            <a:avLst/>
          </a:prstGeom>
          <a:noFill/>
          <a:ln w="76200">
            <a:solidFill>
              <a:srgbClr val="FF5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C04241-A00E-2745-920E-56EF12308A25}"/>
              </a:ext>
            </a:extLst>
          </p:cNvPr>
          <p:cNvSpPr txBox="1">
            <a:spLocks/>
          </p:cNvSpPr>
          <p:nvPr/>
        </p:nvSpPr>
        <p:spPr>
          <a:xfrm>
            <a:off x="2099382" y="1487537"/>
            <a:ext cx="10092618" cy="17440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bg-BG" b="1" dirty="0">
                <a:solidFill>
                  <a:schemeClr val="bg1"/>
                </a:solidFill>
              </a:rPr>
              <a:t>Членове в Д130 </a:t>
            </a:r>
            <a:r>
              <a:rPr lang="bg-BG" dirty="0">
                <a:solidFill>
                  <a:schemeClr val="bg1"/>
                </a:solidFill>
              </a:rPr>
              <a:t>август 2021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sz="2000" b="1" dirty="0">
                <a:solidFill>
                  <a:srgbClr val="FFCF00"/>
                </a:solidFill>
              </a:rPr>
              <a:t>572 </a:t>
            </a:r>
            <a:r>
              <a:rPr lang="en-US" b="1" dirty="0">
                <a:solidFill>
                  <a:srgbClr val="FFCF00"/>
                </a:solidFill>
              </a:rPr>
              <a:t>/</a:t>
            </a:r>
            <a:r>
              <a:rPr lang="bg-BG" b="1" dirty="0">
                <a:solidFill>
                  <a:srgbClr val="FFCF00"/>
                </a:solidFill>
              </a:rPr>
              <a:t> </a:t>
            </a:r>
            <a:r>
              <a:rPr lang="en-US" sz="2000" b="1" dirty="0">
                <a:solidFill>
                  <a:srgbClr val="FFCF00"/>
                </a:solidFill>
              </a:rPr>
              <a:t>285</a:t>
            </a:r>
            <a:r>
              <a:rPr lang="en-US" b="1" dirty="0">
                <a:solidFill>
                  <a:srgbClr val="FFCF00"/>
                </a:solidFill>
              </a:rPr>
              <a:t> </a:t>
            </a:r>
            <a:r>
              <a:rPr lang="bg-BG" b="1" dirty="0">
                <a:solidFill>
                  <a:schemeClr val="bg1"/>
                </a:solidFill>
              </a:rPr>
              <a:t>в Региона  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bg-BG" b="1" dirty="0">
                <a:solidFill>
                  <a:schemeClr val="bg1"/>
                </a:solidFill>
              </a:rPr>
              <a:t>  Брой обслужени хора т.г.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bg-BG" b="1" dirty="0">
                <a:solidFill>
                  <a:srgbClr val="FFCF00"/>
                </a:solidFill>
              </a:rPr>
              <a:t>590</a:t>
            </a:r>
            <a:endParaRPr lang="en-US" b="1" dirty="0">
              <a:solidFill>
                <a:srgbClr val="FFCF00"/>
              </a:solidFill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bg-BG" b="1" dirty="0">
                <a:solidFill>
                  <a:schemeClr val="bg1"/>
                </a:solidFill>
              </a:rPr>
              <a:t>Членове в Д130 </a:t>
            </a:r>
            <a:r>
              <a:rPr lang="bg-BG" dirty="0">
                <a:solidFill>
                  <a:schemeClr val="bg1"/>
                </a:solidFill>
              </a:rPr>
              <a:t>август 2020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sz="2000" b="1" dirty="0">
                <a:solidFill>
                  <a:srgbClr val="FFCF00"/>
                </a:solidFill>
              </a:rPr>
              <a:t>557</a:t>
            </a:r>
            <a:r>
              <a:rPr lang="bg-BG" b="1" dirty="0">
                <a:solidFill>
                  <a:srgbClr val="FFCF00"/>
                </a:solidFill>
              </a:rPr>
              <a:t> /</a:t>
            </a:r>
            <a:r>
              <a:rPr lang="en-US" b="1" dirty="0">
                <a:solidFill>
                  <a:srgbClr val="FFCF00"/>
                </a:solidFill>
              </a:rPr>
              <a:t> </a:t>
            </a:r>
            <a:r>
              <a:rPr lang="bg-BG" sz="2000" b="1" dirty="0">
                <a:solidFill>
                  <a:srgbClr val="FFCF00"/>
                </a:solidFill>
              </a:rPr>
              <a:t>2</a:t>
            </a:r>
            <a:r>
              <a:rPr lang="en-US" sz="2000" b="1" dirty="0">
                <a:solidFill>
                  <a:srgbClr val="FFCF00"/>
                </a:solidFill>
              </a:rPr>
              <a:t>35 </a:t>
            </a:r>
            <a:r>
              <a:rPr lang="bg-BG" b="1" dirty="0">
                <a:solidFill>
                  <a:schemeClr val="bg1"/>
                </a:solidFill>
              </a:rPr>
              <a:t>в Региона     Брой обслужени хора мин.г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bg-BG" b="1" dirty="0">
                <a:solidFill>
                  <a:srgbClr val="FFCF00"/>
                </a:solidFill>
                <a:sym typeface="Wingdings" panose="05000000000000000000" pitchFamily="2" charset="2"/>
              </a:rPr>
              <a:t>79 618</a:t>
            </a:r>
            <a:endParaRPr lang="en-US" b="1" dirty="0">
              <a:solidFill>
                <a:srgbClr val="FFCF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bg-BG" b="1" dirty="0">
                <a:solidFill>
                  <a:schemeClr val="bg1"/>
                </a:solidFill>
                <a:latin typeface="Helvetica"/>
                <a:ea typeface="ヒラギノ角ゴ Pro W3"/>
                <a:cs typeface="Helvetica"/>
                <a:sym typeface="Wingdings" panose="05000000000000000000" pitchFamily="2" charset="2"/>
              </a:rPr>
              <a:t>					</a:t>
            </a:r>
            <a:r>
              <a:rPr lang="en-US" b="1" dirty="0">
                <a:solidFill>
                  <a:schemeClr val="bg1"/>
                </a:solidFill>
                <a:latin typeface="Helvetica"/>
                <a:ea typeface="ヒラギノ角ゴ Pro W3"/>
                <a:cs typeface="Helvetica"/>
                <a:sym typeface="Wingdings" panose="05000000000000000000" pitchFamily="2" charset="2"/>
              </a:rPr>
              <a:t> </a:t>
            </a:r>
            <a:r>
              <a:rPr lang="bg-BG" b="1" dirty="0">
                <a:solidFill>
                  <a:schemeClr val="bg1"/>
                </a:solidFill>
                <a:latin typeface="Helvetica"/>
                <a:ea typeface="ヒラギノ角ゴ Pro W3"/>
                <a:cs typeface="Helvetica"/>
                <a:sym typeface="Wingdings" panose="05000000000000000000" pitchFamily="2" charset="2"/>
              </a:rPr>
              <a:t>           Клубове, отчитащи дейност</a:t>
            </a:r>
            <a:r>
              <a:rPr lang="en-US" b="1" dirty="0">
                <a:solidFill>
                  <a:schemeClr val="bg1"/>
                </a:solidFill>
                <a:latin typeface="Helvetica"/>
                <a:ea typeface="ヒラギノ角ゴ Pro W3"/>
                <a:cs typeface="Helvetica"/>
                <a:sym typeface="Wingdings" panose="05000000000000000000" pitchFamily="2" charset="2"/>
              </a:rPr>
              <a:t>: </a:t>
            </a:r>
            <a:r>
              <a:rPr lang="bg-BG" b="1" dirty="0">
                <a:solidFill>
                  <a:srgbClr val="FFCF00"/>
                </a:solidFill>
                <a:latin typeface="Helvetica"/>
                <a:ea typeface="ヒラギノ角ゴ Pro W3"/>
                <a:cs typeface="Helvetica"/>
                <a:sym typeface="Wingdings" panose="05000000000000000000" pitchFamily="2" charset="2"/>
              </a:rPr>
              <a:t>8</a:t>
            </a:r>
            <a:r>
              <a:rPr lang="en-US" b="1" dirty="0">
                <a:solidFill>
                  <a:srgbClr val="FFCF00"/>
                </a:solidFill>
                <a:latin typeface="Helvetica"/>
                <a:ea typeface="ヒラギノ角ゴ Pro W3"/>
                <a:cs typeface="Helvetica"/>
                <a:sym typeface="Wingdings" panose="05000000000000000000" pitchFamily="2" charset="2"/>
              </a:rPr>
              <a:t>%</a:t>
            </a:r>
            <a:r>
              <a:rPr lang="bg-BG" b="1" dirty="0">
                <a:solidFill>
                  <a:schemeClr val="bg1"/>
                </a:solidFill>
                <a:latin typeface="Helvetica"/>
                <a:ea typeface="ヒラギノ角ゴ Pro W3"/>
                <a:cs typeface="Helvetica"/>
                <a:sym typeface="Wingdings" panose="05000000000000000000" pitchFamily="2" charset="2"/>
              </a:rPr>
              <a:t> / </a:t>
            </a:r>
            <a:r>
              <a:rPr lang="bg-BG" b="1" dirty="0">
                <a:solidFill>
                  <a:srgbClr val="FFCF00"/>
                </a:solidFill>
                <a:latin typeface="Helvetica"/>
                <a:ea typeface="ヒラギノ角ゴ Pro W3"/>
                <a:cs typeface="Helvetica"/>
                <a:sym typeface="Wingdings" panose="05000000000000000000" pitchFamily="2" charset="2"/>
              </a:rPr>
              <a:t>86%</a:t>
            </a:r>
            <a:endParaRPr lang="en-US" b="1" dirty="0">
              <a:solidFill>
                <a:srgbClr val="FFCF00"/>
              </a:solidFill>
              <a:latin typeface="Helvetica"/>
              <a:ea typeface="ヒラギノ角ゴ Pro W3"/>
              <a:cs typeface="Helvetica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F9B65-FEDE-4821-8D43-97BBA234D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603380"/>
            <a:ext cx="6523547" cy="13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9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294411" y="213896"/>
            <a:ext cx="9547760" cy="622558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Lions and Leo clubs in D130 and Und. Region Bulgaria, April’21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133364" y="80007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66683-5BDB-48A7-B5FF-ADFBEDC1A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57" y="961363"/>
            <a:ext cx="9547760" cy="57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A8C181-E056-415E-9B59-40F04FA4383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7495015-d16d-4dd1-a72f-488cd8119f3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44697</TotalTime>
  <Words>4982</Words>
  <Application>Microsoft Office PowerPoint</Application>
  <PresentationFormat>Widescreen</PresentationFormat>
  <Paragraphs>731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MS Gothic</vt:lpstr>
      <vt:lpstr>.Lucida Grande UI Regular</vt:lpstr>
      <vt:lpstr>Arial</vt:lpstr>
      <vt:lpstr>Calibri</vt:lpstr>
      <vt:lpstr>Century Gothic</vt:lpstr>
      <vt:lpstr>Helvetica</vt:lpstr>
      <vt:lpstr>Helvetica Neue</vt:lpstr>
      <vt:lpstr>Lucida Grande</vt:lpstr>
      <vt:lpstr>Open Sans</vt:lpstr>
      <vt:lpstr>Segoe UI</vt:lpstr>
      <vt:lpstr>Segoe UI Semibold</vt:lpstr>
      <vt:lpstr>Segoe UI Symbol</vt:lpstr>
      <vt:lpstr>Times New Roman</vt:lpstr>
      <vt:lpstr>Wingdings</vt:lpstr>
      <vt:lpstr>Wingdings 3</vt:lpstr>
      <vt:lpstr>Light Background</vt:lpstr>
      <vt:lpstr>MASTER SLIDE - BLANK</vt:lpstr>
      <vt:lpstr>1_Light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Aneliya Kaneva</cp:lastModifiedBy>
  <cp:revision>2226</cp:revision>
  <cp:lastPrinted>2021-09-02T11:13:32Z</cp:lastPrinted>
  <dcterms:created xsi:type="dcterms:W3CDTF">2016-11-15T15:12:50Z</dcterms:created>
  <dcterms:modified xsi:type="dcterms:W3CDTF">2021-09-08T07:38:12Z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