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57" r:id="rId6"/>
    <p:sldMasterId id="2147483879" r:id="rId7"/>
    <p:sldMasterId id="2147483885" r:id="rId8"/>
    <p:sldMasterId id="2147483887" r:id="rId9"/>
  </p:sldMasterIdLst>
  <p:notesMasterIdLst>
    <p:notesMasterId r:id="rId36"/>
  </p:notesMasterIdLst>
  <p:handoutMasterIdLst>
    <p:handoutMasterId r:id="rId37"/>
  </p:handoutMasterIdLst>
  <p:sldIdLst>
    <p:sldId id="871" r:id="rId10"/>
    <p:sldId id="1100" r:id="rId11"/>
    <p:sldId id="1075" r:id="rId12"/>
    <p:sldId id="904" r:id="rId13"/>
    <p:sldId id="1320" r:id="rId14"/>
    <p:sldId id="1152" r:id="rId15"/>
    <p:sldId id="1355" r:id="rId16"/>
    <p:sldId id="1319" r:id="rId17"/>
    <p:sldId id="924" r:id="rId18"/>
    <p:sldId id="1341" r:id="rId19"/>
    <p:sldId id="1089" r:id="rId20"/>
    <p:sldId id="1109" r:id="rId21"/>
    <p:sldId id="1087" r:id="rId22"/>
    <p:sldId id="1353" r:id="rId23"/>
    <p:sldId id="889" r:id="rId24"/>
    <p:sldId id="1354" r:id="rId25"/>
    <p:sldId id="1040" r:id="rId26"/>
    <p:sldId id="1064" r:id="rId27"/>
    <p:sldId id="975" r:id="rId28"/>
    <p:sldId id="1325" r:id="rId29"/>
    <p:sldId id="1074" r:id="rId30"/>
    <p:sldId id="1056" r:id="rId31"/>
    <p:sldId id="1061" r:id="rId32"/>
    <p:sldId id="1058" r:id="rId33"/>
    <p:sldId id="1326" r:id="rId34"/>
    <p:sldId id="1000" r:id="rId35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82" name="Jurczynski, Crystal" initials="JC" lastIdx="2" clrIdx="81">
    <p:extLst>
      <p:ext uri="{19B8F6BF-5375-455C-9EA6-DF929625EA0E}">
        <p15:presenceInfo xmlns:p15="http://schemas.microsoft.com/office/powerpoint/2012/main" userId="S-1-5-21-1659004503-1409082233-839522115-9716" providerId="AD"/>
      </p:ext>
    </p:extLst>
  </p:cmAuthor>
  <p:cmAuthor id="12" name="Tamara Osheroff" initials="TO [11]" lastIdx="1" clrIdx="11"/>
  <p:cmAuthor id="83" name="Amanda Trella" initials="AT" lastIdx="20" clrIdx="82">
    <p:extLst>
      <p:ext uri="{19B8F6BF-5375-455C-9EA6-DF929625EA0E}">
        <p15:presenceInfo xmlns:p15="http://schemas.microsoft.com/office/powerpoint/2012/main" userId="9nZMaScZcM50oSEqr+T9awvJjH3GVZmY/k43oQHVN9o=" providerId="None"/>
      </p:ext>
    </p:extLst>
  </p:cmAuthor>
  <p:cmAuthor id="13" name="Tamara Osheroff" initials="TO [12]" lastIdx="1" clrIdx="12"/>
  <p:cmAuthor id="84" name="Gray, Tracy" initials="GT" lastIdx="8" clrIdx="83">
    <p:extLst>
      <p:ext uri="{19B8F6BF-5375-455C-9EA6-DF929625EA0E}">
        <p15:presenceInfo xmlns:p15="http://schemas.microsoft.com/office/powerpoint/2012/main" userId="S::tgray@lionsclubs.org::51b47a81-9ad3-4650-aba2-57b18fa96281" providerId="AD"/>
      </p:ext>
    </p:extLst>
  </p:cmAuthor>
  <p:cmAuthor id="14" name="Tamara Osheroff" initials="TO [13]" lastIdx="1" clrIdx="13"/>
  <p:cmAuthor id="85" name="Birkey, Taylor" initials="BT" lastIdx="8" clrIdx="84">
    <p:extLst>
      <p:ext uri="{19B8F6BF-5375-455C-9EA6-DF929625EA0E}">
        <p15:presenceInfo xmlns:p15="http://schemas.microsoft.com/office/powerpoint/2012/main" userId="S::tbirkey@lionsclubs.org::d04b3745-7e98-4ff4-a263-45a9d7c8cad7" providerId="AD"/>
      </p:ext>
    </p:extLst>
  </p:cmAuthor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  <a:srgbClr val="FF5C35"/>
    <a:srgbClr val="EBB700"/>
    <a:srgbClr val="B3B2B1"/>
    <a:srgbClr val="CD3108"/>
    <a:srgbClr val="457DC8"/>
    <a:srgbClr val="0A5496"/>
    <a:srgbClr val="0D2240"/>
    <a:srgbClr val="F6512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1445" autoAdjust="0"/>
  </p:normalViewPr>
  <p:slideViewPr>
    <p:cSldViewPr showGuides="1">
      <p:cViewPr varScale="1">
        <p:scale>
          <a:sx n="106" d="100"/>
          <a:sy n="106" d="100"/>
        </p:scale>
        <p:origin x="906" y="102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094"/>
    </p:cViewPr>
  </p:sorterViewPr>
  <p:notesViewPr>
    <p:cSldViewPr showGuides="1">
      <p:cViewPr>
        <p:scale>
          <a:sx n="63" d="100"/>
          <a:sy n="63" d="100"/>
        </p:scale>
        <p:origin x="2348" y="-8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2DA2C-61A8-456E-9175-10CB5C584EE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FFCFB9-F9C2-4CCB-B059-37CBDE430919}">
      <dgm:prSet phldrT="[Text]"/>
      <dgm:spPr>
        <a:xfrm>
          <a:off x="4186355" y="2732675"/>
          <a:ext cx="2295286" cy="229528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g-BG" b="1" dirty="0">
              <a:solidFill>
                <a:schemeClr val="accent4"/>
              </a:solidFill>
              <a:latin typeface="Helvetica Neue"/>
              <a:ea typeface="+mn-ea"/>
              <a:cs typeface="+mn-cs"/>
            </a:rPr>
            <a:t>Ръст на членството във всички Конст.Зони</a:t>
          </a:r>
          <a:endParaRPr lang="en-US" b="1" dirty="0">
            <a:solidFill>
              <a:schemeClr val="accent4"/>
            </a:solidFill>
            <a:latin typeface="Helvetica Neue"/>
            <a:ea typeface="+mn-ea"/>
            <a:cs typeface="+mn-cs"/>
          </a:endParaRPr>
        </a:p>
      </dgm:t>
    </dgm:pt>
    <dgm:pt modelId="{65369781-2DD9-4EEC-8759-E6435EC0FAC9}" type="parTrans" cxnId="{221EEEB7-2F88-4EB4-8340-9319973866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096E5E-E943-4CF8-9323-72D68A80E5D5}" type="sibTrans" cxnId="{221EEEB7-2F88-4EB4-8340-9319973866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1E6035-593E-43BC-AC51-29EBE3894C03}">
      <dgm:prSet phldrT="[Text]"/>
      <dgm:spPr>
        <a:xfrm>
          <a:off x="4243737" y="1238"/>
          <a:ext cx="2180522" cy="174441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g-BG" dirty="0">
              <a:solidFill>
                <a:srgbClr val="33373B"/>
              </a:solidFill>
              <a:latin typeface="Helvetica Neue"/>
              <a:ea typeface="+mn-ea"/>
              <a:cs typeface="+mn-cs"/>
            </a:rPr>
            <a:t>Обновяване на клубовете с нови членове</a:t>
          </a:r>
          <a:endParaRPr lang="en-US" dirty="0">
            <a:solidFill>
              <a:srgbClr val="33373B"/>
            </a:solidFill>
            <a:latin typeface="Helvetica Neue"/>
            <a:ea typeface="+mn-ea"/>
            <a:cs typeface="+mn-cs"/>
          </a:endParaRPr>
        </a:p>
      </dgm:t>
    </dgm:pt>
    <dgm:pt modelId="{E9A3FDB8-16BF-4BDC-A881-1DDE260F4402}" type="parTrans" cxnId="{3069CA08-657B-4A70-9033-FEF655075C33}">
      <dgm:prSet/>
      <dgm:spPr>
        <a:xfrm rot="16200000">
          <a:off x="4455513" y="1424854"/>
          <a:ext cx="1756970" cy="654156"/>
        </a:xfrm>
        <a:prstGeom prst="leftArrow">
          <a:avLst>
            <a:gd name="adj1" fmla="val 60000"/>
            <a:gd name="adj2" fmla="val 50000"/>
          </a:avLst>
        </a:prstGeom>
        <a:solidFill>
          <a:srgbClr val="002F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D56879-D0F7-4AFB-A483-58B165799AD6}" type="sibTrans" cxnId="{3069CA08-657B-4A70-9033-FEF655075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4EA3FE-8EE4-44F8-B1D9-86367A5B79A3}">
      <dgm:prSet phldrT="[Text]"/>
      <dgm:spPr>
        <a:xfrm>
          <a:off x="1780653" y="1283439"/>
          <a:ext cx="2180522" cy="174441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g-BG" dirty="0">
              <a:solidFill>
                <a:srgbClr val="33373B"/>
              </a:solidFill>
              <a:latin typeface="Helvetica Neue"/>
              <a:ea typeface="+mn-ea"/>
              <a:cs typeface="+mn-cs"/>
            </a:rPr>
            <a:t>Обновяване на Дистриктите с нови клубове</a:t>
          </a:r>
          <a:endParaRPr lang="en-US" dirty="0">
            <a:solidFill>
              <a:srgbClr val="33373B"/>
            </a:solidFill>
            <a:latin typeface="Helvetica Neue"/>
            <a:ea typeface="+mn-ea"/>
            <a:cs typeface="+mn-cs"/>
          </a:endParaRPr>
        </a:p>
      </dgm:t>
    </dgm:pt>
    <dgm:pt modelId="{3BF33902-766D-4F3B-8FAA-BA914C80CDC2}" type="parTrans" cxnId="{CD318ED8-0ADC-425F-BFDA-F44336704819}">
      <dgm:prSet/>
      <dgm:spPr>
        <a:xfrm rot="12900000">
          <a:off x="2712041" y="2332448"/>
          <a:ext cx="1756970" cy="654156"/>
        </a:xfrm>
        <a:prstGeom prst="leftArrow">
          <a:avLst>
            <a:gd name="adj1" fmla="val 60000"/>
            <a:gd name="adj2" fmla="val 50000"/>
          </a:avLst>
        </a:prstGeom>
        <a:solidFill>
          <a:srgbClr val="002F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DEFFB5-36C9-49D6-953B-40F8D7A74FE7}" type="sibTrans" cxnId="{CD318ED8-0ADC-425F-BFDA-F443367048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D86555-0D94-4166-B5F8-2CC2DB81901D}">
      <dgm:prSet phldrT="[Text]"/>
      <dgm:spPr>
        <a:xfrm>
          <a:off x="6706822" y="1283439"/>
          <a:ext cx="2180522" cy="174441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bg-BG" dirty="0">
              <a:solidFill>
                <a:srgbClr val="33373B"/>
              </a:solidFill>
              <a:latin typeface="Helvetica Neue"/>
              <a:ea typeface="+mn-ea"/>
              <a:cs typeface="+mn-cs"/>
            </a:rPr>
            <a:t>Ре-мотивиране на членовете с приятелство и вълнуващи дейности</a:t>
          </a:r>
          <a:endParaRPr lang="en-US" dirty="0">
            <a:solidFill>
              <a:srgbClr val="33373B"/>
            </a:solidFill>
            <a:latin typeface="Helvetica Neue"/>
            <a:ea typeface="+mn-ea"/>
            <a:cs typeface="+mn-cs"/>
          </a:endParaRPr>
        </a:p>
      </dgm:t>
    </dgm:pt>
    <dgm:pt modelId="{576D529F-4886-4278-97C8-E48B582918B4}" type="parTrans" cxnId="{C8D46FCB-BCC2-4237-9AD1-BD550B09ED6B}">
      <dgm:prSet/>
      <dgm:spPr>
        <a:xfrm rot="19500000">
          <a:off x="6198985" y="2332448"/>
          <a:ext cx="1756970" cy="654156"/>
        </a:xfrm>
        <a:prstGeom prst="leftArrow">
          <a:avLst>
            <a:gd name="adj1" fmla="val 60000"/>
            <a:gd name="adj2" fmla="val 50000"/>
          </a:avLst>
        </a:prstGeom>
        <a:solidFill>
          <a:srgbClr val="002F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4DC8E5-3EE2-423C-A253-4F18D97CD8E5}" type="sibTrans" cxnId="{C8D46FCB-BCC2-4237-9AD1-BD550B09ED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C25101-20A2-4D81-9A22-FA339C82937B}" type="pres">
      <dgm:prSet presAssocID="{A7D2DA2C-61A8-456E-9175-10CB5C584EE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3D7403-252F-46AF-B7FF-FF02DE8F7105}" type="pres">
      <dgm:prSet presAssocID="{D0FFCFB9-F9C2-4CCB-B059-37CBDE430919}" presName="centerShape" presStyleLbl="node0" presStyleIdx="0" presStyleCnt="1"/>
      <dgm:spPr/>
    </dgm:pt>
    <dgm:pt modelId="{81ED42A3-111F-4F84-A6E1-3F83AD87ED31}" type="pres">
      <dgm:prSet presAssocID="{3BF33902-766D-4F3B-8FAA-BA914C80CDC2}" presName="parTrans" presStyleLbl="bgSibTrans2D1" presStyleIdx="0" presStyleCnt="3"/>
      <dgm:spPr/>
    </dgm:pt>
    <dgm:pt modelId="{23990A02-D1E8-4327-9D83-E504CD145630}" type="pres">
      <dgm:prSet presAssocID="{6B4EA3FE-8EE4-44F8-B1D9-86367A5B79A3}" presName="node" presStyleLbl="node1" presStyleIdx="0" presStyleCnt="3">
        <dgm:presLayoutVars>
          <dgm:bulletEnabled val="1"/>
        </dgm:presLayoutVars>
      </dgm:prSet>
      <dgm:spPr/>
    </dgm:pt>
    <dgm:pt modelId="{72EF28BA-BEA1-429A-BFF9-0B1170C59A1D}" type="pres">
      <dgm:prSet presAssocID="{E9A3FDB8-16BF-4BDC-A881-1DDE260F4402}" presName="parTrans" presStyleLbl="bgSibTrans2D1" presStyleIdx="1" presStyleCnt="3"/>
      <dgm:spPr/>
    </dgm:pt>
    <dgm:pt modelId="{7C73ED82-F863-442C-A856-1DC1425A9CBE}" type="pres">
      <dgm:prSet presAssocID="{2A1E6035-593E-43BC-AC51-29EBE3894C03}" presName="node" presStyleLbl="node1" presStyleIdx="1" presStyleCnt="3">
        <dgm:presLayoutVars>
          <dgm:bulletEnabled val="1"/>
        </dgm:presLayoutVars>
      </dgm:prSet>
      <dgm:spPr/>
    </dgm:pt>
    <dgm:pt modelId="{5B149C59-799D-402E-BC6E-B473A3FEE815}" type="pres">
      <dgm:prSet presAssocID="{576D529F-4886-4278-97C8-E48B582918B4}" presName="parTrans" presStyleLbl="bgSibTrans2D1" presStyleIdx="2" presStyleCnt="3"/>
      <dgm:spPr/>
    </dgm:pt>
    <dgm:pt modelId="{66736BFA-2F5E-4DE8-ADE9-814D57D7E28D}" type="pres">
      <dgm:prSet presAssocID="{D3D86555-0D94-4166-B5F8-2CC2DB81901D}" presName="node" presStyleLbl="node1" presStyleIdx="2" presStyleCnt="3">
        <dgm:presLayoutVars>
          <dgm:bulletEnabled val="1"/>
        </dgm:presLayoutVars>
      </dgm:prSet>
      <dgm:spPr/>
    </dgm:pt>
  </dgm:ptLst>
  <dgm:cxnLst>
    <dgm:cxn modelId="{3069CA08-657B-4A70-9033-FEF655075C33}" srcId="{D0FFCFB9-F9C2-4CCB-B059-37CBDE430919}" destId="{2A1E6035-593E-43BC-AC51-29EBE3894C03}" srcOrd="1" destOrd="0" parTransId="{E9A3FDB8-16BF-4BDC-A881-1DDE260F4402}" sibTransId="{D3D56879-D0F7-4AFB-A483-58B165799AD6}"/>
    <dgm:cxn modelId="{3278CB0F-87B8-424F-9F27-763D3670E57B}" type="presOf" srcId="{3BF33902-766D-4F3B-8FAA-BA914C80CDC2}" destId="{81ED42A3-111F-4F84-A6E1-3F83AD87ED31}" srcOrd="0" destOrd="0" presId="urn:microsoft.com/office/officeart/2005/8/layout/radial4"/>
    <dgm:cxn modelId="{8CDF6517-EA41-44CC-8FAE-F3594EAC3290}" type="presOf" srcId="{2A1E6035-593E-43BC-AC51-29EBE3894C03}" destId="{7C73ED82-F863-442C-A856-1DC1425A9CBE}" srcOrd="0" destOrd="0" presId="urn:microsoft.com/office/officeart/2005/8/layout/radial4"/>
    <dgm:cxn modelId="{860E881F-F227-4D42-835B-1D4AA15C1ECD}" type="presOf" srcId="{A7D2DA2C-61A8-456E-9175-10CB5C584EEF}" destId="{FCC25101-20A2-4D81-9A22-FA339C82937B}" srcOrd="0" destOrd="0" presId="urn:microsoft.com/office/officeart/2005/8/layout/radial4"/>
    <dgm:cxn modelId="{B2BBA838-1135-4896-9CC4-962BF9301538}" type="presOf" srcId="{6B4EA3FE-8EE4-44F8-B1D9-86367A5B79A3}" destId="{23990A02-D1E8-4327-9D83-E504CD145630}" srcOrd="0" destOrd="0" presId="urn:microsoft.com/office/officeart/2005/8/layout/radial4"/>
    <dgm:cxn modelId="{F6E73473-DE29-446F-AA91-246BB3F24BC7}" type="presOf" srcId="{D0FFCFB9-F9C2-4CCB-B059-37CBDE430919}" destId="{A53D7403-252F-46AF-B7FF-FF02DE8F7105}" srcOrd="0" destOrd="0" presId="urn:microsoft.com/office/officeart/2005/8/layout/radial4"/>
    <dgm:cxn modelId="{A5C2AFB6-3AA1-4279-BD52-27BCC3215790}" type="presOf" srcId="{576D529F-4886-4278-97C8-E48B582918B4}" destId="{5B149C59-799D-402E-BC6E-B473A3FEE815}" srcOrd="0" destOrd="0" presId="urn:microsoft.com/office/officeart/2005/8/layout/radial4"/>
    <dgm:cxn modelId="{221EEEB7-2F88-4EB4-8340-9319973866CA}" srcId="{A7D2DA2C-61A8-456E-9175-10CB5C584EEF}" destId="{D0FFCFB9-F9C2-4CCB-B059-37CBDE430919}" srcOrd="0" destOrd="0" parTransId="{65369781-2DD9-4EEC-8759-E6435EC0FAC9}" sibTransId="{34096E5E-E943-4CF8-9323-72D68A80E5D5}"/>
    <dgm:cxn modelId="{C8D46FCB-BCC2-4237-9AD1-BD550B09ED6B}" srcId="{D0FFCFB9-F9C2-4CCB-B059-37CBDE430919}" destId="{D3D86555-0D94-4166-B5F8-2CC2DB81901D}" srcOrd="2" destOrd="0" parTransId="{576D529F-4886-4278-97C8-E48B582918B4}" sibTransId="{7A4DC8E5-3EE2-423C-A253-4F18D97CD8E5}"/>
    <dgm:cxn modelId="{BBB866CF-2077-4F70-9925-402E7CB35D5E}" type="presOf" srcId="{D3D86555-0D94-4166-B5F8-2CC2DB81901D}" destId="{66736BFA-2F5E-4DE8-ADE9-814D57D7E28D}" srcOrd="0" destOrd="0" presId="urn:microsoft.com/office/officeart/2005/8/layout/radial4"/>
    <dgm:cxn modelId="{CD318ED8-0ADC-425F-BFDA-F44336704819}" srcId="{D0FFCFB9-F9C2-4CCB-B059-37CBDE430919}" destId="{6B4EA3FE-8EE4-44F8-B1D9-86367A5B79A3}" srcOrd="0" destOrd="0" parTransId="{3BF33902-766D-4F3B-8FAA-BA914C80CDC2}" sibTransId="{58DEFFB5-36C9-49D6-953B-40F8D7A74FE7}"/>
    <dgm:cxn modelId="{3C7D62F3-CB4C-45DD-8C92-B6486E992802}" type="presOf" srcId="{E9A3FDB8-16BF-4BDC-A881-1DDE260F4402}" destId="{72EF28BA-BEA1-429A-BFF9-0B1170C59A1D}" srcOrd="0" destOrd="0" presId="urn:microsoft.com/office/officeart/2005/8/layout/radial4"/>
    <dgm:cxn modelId="{A1AB83EC-E9C7-4601-91ED-72ECDFF3FFEE}" type="presParOf" srcId="{FCC25101-20A2-4D81-9A22-FA339C82937B}" destId="{A53D7403-252F-46AF-B7FF-FF02DE8F7105}" srcOrd="0" destOrd="0" presId="urn:microsoft.com/office/officeart/2005/8/layout/radial4"/>
    <dgm:cxn modelId="{4B81F5CB-EDCF-4975-A7F8-F1CD72D67506}" type="presParOf" srcId="{FCC25101-20A2-4D81-9A22-FA339C82937B}" destId="{81ED42A3-111F-4F84-A6E1-3F83AD87ED31}" srcOrd="1" destOrd="0" presId="urn:microsoft.com/office/officeart/2005/8/layout/radial4"/>
    <dgm:cxn modelId="{8FB0BB9D-3F67-4417-9C04-E2C62292BE33}" type="presParOf" srcId="{FCC25101-20A2-4D81-9A22-FA339C82937B}" destId="{23990A02-D1E8-4327-9D83-E504CD145630}" srcOrd="2" destOrd="0" presId="urn:microsoft.com/office/officeart/2005/8/layout/radial4"/>
    <dgm:cxn modelId="{46FFB7D3-5BB3-40C2-88EF-7580D5831849}" type="presParOf" srcId="{FCC25101-20A2-4D81-9A22-FA339C82937B}" destId="{72EF28BA-BEA1-429A-BFF9-0B1170C59A1D}" srcOrd="3" destOrd="0" presId="urn:microsoft.com/office/officeart/2005/8/layout/radial4"/>
    <dgm:cxn modelId="{C2E6B01A-B51D-44DE-99D0-08ACC7B63F35}" type="presParOf" srcId="{FCC25101-20A2-4D81-9A22-FA339C82937B}" destId="{7C73ED82-F863-442C-A856-1DC1425A9CBE}" srcOrd="4" destOrd="0" presId="urn:microsoft.com/office/officeart/2005/8/layout/radial4"/>
    <dgm:cxn modelId="{8D60C1CC-8E8A-4263-A555-61B2E13B2FCC}" type="presParOf" srcId="{FCC25101-20A2-4D81-9A22-FA339C82937B}" destId="{5B149C59-799D-402E-BC6E-B473A3FEE815}" srcOrd="5" destOrd="0" presId="urn:microsoft.com/office/officeart/2005/8/layout/radial4"/>
    <dgm:cxn modelId="{3670F3CF-9097-415B-9234-39E599863712}" type="presParOf" srcId="{FCC25101-20A2-4D81-9A22-FA339C82937B}" destId="{66736BFA-2F5E-4DE8-ADE9-814D57D7E28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AACBD-1220-4D81-933E-655F6CE852E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A50CD5-6A3B-4220-BFFE-49457F16AD58}">
      <dgm:prSet phldrT="[Text]" custT="1"/>
      <dgm:spPr/>
      <dgm:t>
        <a:bodyPr/>
        <a:lstStyle/>
        <a:p>
          <a:pPr rtl="0"/>
          <a:r>
            <a: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 по Членство на Дистрикта или друг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(Global Membership Approach Support Lead)</a:t>
          </a:r>
        </a:p>
      </dgm:t>
    </dgm:pt>
    <dgm:pt modelId="{24DBFA40-CDB9-45BF-B2AB-50919F4E670B}" type="parTrans" cxnId="{C55CD785-F02C-450F-AB62-444FB42788D7}">
      <dgm:prSet/>
      <dgm:spPr/>
      <dgm:t>
        <a:bodyPr/>
        <a:lstStyle/>
        <a:p>
          <a:endParaRPr lang="en-US"/>
        </a:p>
      </dgm:t>
    </dgm:pt>
    <dgm:pt modelId="{3715CE7E-638A-407D-BD37-B882503A3BC5}" type="sibTrans" cxnId="{C55CD785-F02C-450F-AB62-444FB42788D7}">
      <dgm:prSet/>
      <dgm:spPr/>
      <dgm:t>
        <a:bodyPr/>
        <a:lstStyle/>
        <a:p>
          <a:endParaRPr lang="en-US"/>
        </a:p>
      </dgm:t>
    </dgm:pt>
    <dgm:pt modelId="{B6BE8A47-51BD-424A-AF0C-F989C914CA17}">
      <dgm:prSet phldrT="[Text]" custT="1"/>
      <dgm:spPr>
        <a:solidFill>
          <a:srgbClr val="0A5496"/>
        </a:solidFill>
      </dgm:spPr>
      <dgm:t>
        <a:bodyPr/>
        <a:lstStyle/>
        <a:p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Лидер Екип 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Нови Клубове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b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05D1F-B64A-427A-A785-CD02C5E0B205}" type="parTrans" cxnId="{049BF39E-3113-4534-BD0C-B5384D187CAB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DB158158-FC6B-4E14-97BE-BE000B56A410}" type="sibTrans" cxnId="{049BF39E-3113-4534-BD0C-B5384D187CAB}">
      <dgm:prSet/>
      <dgm:spPr/>
      <dgm:t>
        <a:bodyPr/>
        <a:lstStyle/>
        <a:p>
          <a:endParaRPr lang="en-US"/>
        </a:p>
      </dgm:t>
    </dgm:pt>
    <dgm:pt modelId="{E196FA89-F397-41EA-8733-7837F0BEF920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Лидер Екип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Нови Членове: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9349F-09D8-4A3D-8BFD-4AA1A1F66B27}" type="parTrans" cxnId="{BCD1C9A9-4AC8-4802-9A4A-306B36B25006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1FDA08E3-EEEA-404F-8ECF-EBFB6A14B43A}" type="sibTrans" cxnId="{BCD1C9A9-4AC8-4802-9A4A-306B36B25006}">
      <dgm:prSet/>
      <dgm:spPr/>
      <dgm:t>
        <a:bodyPr/>
        <a:lstStyle/>
        <a:p>
          <a:endParaRPr lang="en-US"/>
        </a:p>
      </dgm:t>
    </dgm:pt>
    <dgm:pt modelId="{D5539455-B4FD-4885-8FBF-B0FEDEBC593A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Лидер  Екип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Удовлетворение чл:</a:t>
          </a:r>
        </a:p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(GST)</a:t>
          </a:r>
        </a:p>
      </dgm:t>
    </dgm:pt>
    <dgm:pt modelId="{49043632-16D6-4DC7-AA1D-D99331226EF6}" type="parTrans" cxnId="{7A9ED6EA-6A52-4777-8B58-0E5076965802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9FEC7701-DD6A-4D3B-A139-A09CB8EB822E}" type="sibTrans" cxnId="{7A9ED6EA-6A52-4777-8B58-0E5076965802}">
      <dgm:prSet/>
      <dgm:spPr/>
      <dgm:t>
        <a:bodyPr/>
        <a:lstStyle/>
        <a:p>
          <a:endParaRPr lang="en-US"/>
        </a:p>
      </dgm:t>
    </dgm:pt>
    <dgm:pt modelId="{3E74DEC5-8574-4E3A-A29F-88064B151700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3 </a:t>
          </a:r>
        </a:p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845D5-B808-46A0-9818-E455AE6A83CA}" type="parTrans" cxnId="{16553917-604E-4F46-BBCC-5F293720778F}">
      <dgm:prSet/>
      <dgm:spPr/>
      <dgm:t>
        <a:bodyPr/>
        <a:lstStyle/>
        <a:p>
          <a:endParaRPr lang="en-US"/>
        </a:p>
      </dgm:t>
    </dgm:pt>
    <dgm:pt modelId="{8FE28B20-56B1-4417-9EAB-C7969C579088}" type="sibTrans" cxnId="{16553917-604E-4F46-BBCC-5F293720778F}">
      <dgm:prSet/>
      <dgm:spPr/>
      <dgm:t>
        <a:bodyPr/>
        <a:lstStyle/>
        <a:p>
          <a:endParaRPr lang="en-US"/>
        </a:p>
      </dgm:t>
    </dgm:pt>
    <dgm:pt modelId="{02195CB7-F604-4C32-8511-8463D7073FE1}">
      <dgm:prSet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Лидер Екип 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Подкрепа на Лидери: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(GLT)</a:t>
          </a:r>
        </a:p>
      </dgm:t>
    </dgm:pt>
    <dgm:pt modelId="{04440162-53B6-4577-891D-77B87D804404}" type="parTrans" cxnId="{87872BFC-B564-4971-AC18-7764762AF639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F48B8AE3-16E3-4901-8324-A352B55F8BDE}" type="sibTrans" cxnId="{87872BFC-B564-4971-AC18-7764762AF639}">
      <dgm:prSet/>
      <dgm:spPr/>
      <dgm:t>
        <a:bodyPr/>
        <a:lstStyle/>
        <a:p>
          <a:endParaRPr lang="en-US"/>
        </a:p>
      </dgm:t>
    </dgm:pt>
    <dgm:pt modelId="{C549FCEF-A58B-4204-A425-E231D017A713}">
      <dgm:prSet custT="1"/>
      <dgm:spPr>
        <a:solidFill>
          <a:srgbClr val="F65126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287FF-D5C6-4A35-B54F-481FB984BBF7}" type="parTrans" cxnId="{E0F3F923-977C-403B-838E-4219E029B24E}">
      <dgm:prSet/>
      <dgm:spPr/>
      <dgm:t>
        <a:bodyPr/>
        <a:lstStyle/>
        <a:p>
          <a:endParaRPr lang="en-US"/>
        </a:p>
      </dgm:t>
    </dgm:pt>
    <dgm:pt modelId="{7CB8376A-FC9A-4933-AD18-BDF30B527EC9}" type="sibTrans" cxnId="{E0F3F923-977C-403B-838E-4219E029B24E}">
      <dgm:prSet/>
      <dgm:spPr/>
      <dgm:t>
        <a:bodyPr/>
        <a:lstStyle/>
        <a:p>
          <a:endParaRPr lang="en-US"/>
        </a:p>
      </dgm:t>
    </dgm:pt>
    <dgm:pt modelId="{16D71E88-519F-4B5B-B88F-B9CF87562C91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2</a:t>
          </a:r>
        </a:p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955C4-C31E-4DDF-A8FB-ED8091C0022C}" type="parTrans" cxnId="{5EB42581-A208-4B49-9903-78A358126745}">
      <dgm:prSet/>
      <dgm:spPr/>
      <dgm:t>
        <a:bodyPr/>
        <a:lstStyle/>
        <a:p>
          <a:endParaRPr lang="en-US"/>
        </a:p>
      </dgm:t>
    </dgm:pt>
    <dgm:pt modelId="{7039C99E-D5EC-462B-BE7F-4A2D673FB993}" type="sibTrans" cxnId="{5EB42581-A208-4B49-9903-78A358126745}">
      <dgm:prSet/>
      <dgm:spPr/>
      <dgm:t>
        <a:bodyPr/>
        <a:lstStyle/>
        <a:p>
          <a:endParaRPr lang="en-US"/>
        </a:p>
      </dgm:t>
    </dgm:pt>
    <dgm:pt modelId="{2C8CC259-F6D9-4226-B7DB-D6F1D1ADEE00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85D27-4137-4A39-9725-0CE8B2428B4F}" type="parTrans" cxnId="{7B208211-8FDB-4AC4-B948-06DE23EFEF9E}">
      <dgm:prSet/>
      <dgm:spPr/>
      <dgm:t>
        <a:bodyPr/>
        <a:lstStyle/>
        <a:p>
          <a:endParaRPr lang="en-US"/>
        </a:p>
      </dgm:t>
    </dgm:pt>
    <dgm:pt modelId="{DCB88F75-239A-447D-B2C0-4557DE2A4343}" type="sibTrans" cxnId="{7B208211-8FDB-4AC4-B948-06DE23EFEF9E}">
      <dgm:prSet/>
      <dgm:spPr/>
      <dgm:t>
        <a:bodyPr/>
        <a:lstStyle/>
        <a:p>
          <a:endParaRPr lang="en-US"/>
        </a:p>
      </dgm:t>
    </dgm:pt>
    <dgm:pt modelId="{8172B971-4D81-4123-A20A-2D0849F4B2CA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99529-B842-46C1-AC68-4C60C7D598EC}" type="parTrans" cxnId="{0278D1C7-6C2B-47DB-8769-BD0C28BBBACA}">
      <dgm:prSet/>
      <dgm:spPr/>
      <dgm:t>
        <a:bodyPr/>
        <a:lstStyle/>
        <a:p>
          <a:endParaRPr lang="en-US"/>
        </a:p>
      </dgm:t>
    </dgm:pt>
    <dgm:pt modelId="{F7D30933-855D-46D4-B0B0-6C9F6EBF98EC}" type="sibTrans" cxnId="{0278D1C7-6C2B-47DB-8769-BD0C28BBBACA}">
      <dgm:prSet/>
      <dgm:spPr/>
      <dgm:t>
        <a:bodyPr/>
        <a:lstStyle/>
        <a:p>
          <a:endParaRPr lang="en-US"/>
        </a:p>
      </dgm:t>
    </dgm:pt>
    <dgm:pt modelId="{546C75F1-A03D-4300-8FAA-BBE8F049734D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4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EFB46-AAD4-469D-A58F-FB30E05C1241}" type="parTrans" cxnId="{BCD93AEC-1919-43E5-BABA-FCB7495209DC}">
      <dgm:prSet/>
      <dgm:spPr/>
      <dgm:t>
        <a:bodyPr/>
        <a:lstStyle/>
        <a:p>
          <a:endParaRPr lang="en-US"/>
        </a:p>
      </dgm:t>
    </dgm:pt>
    <dgm:pt modelId="{1D447B5C-B087-41F0-9919-A2F65FBB2F0E}" type="sibTrans" cxnId="{BCD93AEC-1919-43E5-BABA-FCB7495209DC}">
      <dgm:prSet/>
      <dgm:spPr/>
      <dgm:t>
        <a:bodyPr/>
        <a:lstStyle/>
        <a:p>
          <a:endParaRPr lang="en-US"/>
        </a:p>
      </dgm:t>
    </dgm:pt>
    <dgm:pt modelId="{8FDFAE91-A312-47CF-9A3C-9FA7D1BA5DB6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65E8F-F5F3-419D-A0C4-7401A81E0B01}" type="parTrans" cxnId="{52126AE3-E492-47F9-9B8D-22FA05F44A02}">
      <dgm:prSet/>
      <dgm:spPr/>
      <dgm:t>
        <a:bodyPr/>
        <a:lstStyle/>
        <a:p>
          <a:endParaRPr lang="en-US"/>
        </a:p>
      </dgm:t>
    </dgm:pt>
    <dgm:pt modelId="{4F8646D9-CED3-430E-AEED-D6877747470F}" type="sibTrans" cxnId="{52126AE3-E492-47F9-9B8D-22FA05F44A02}">
      <dgm:prSet/>
      <dgm:spPr/>
      <dgm:t>
        <a:bodyPr/>
        <a:lstStyle/>
        <a:p>
          <a:endParaRPr lang="en-US"/>
        </a:p>
      </dgm:t>
    </dgm:pt>
    <dgm:pt modelId="{2389FFBB-870D-42BF-9913-36DC116E694E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1CFB5-03A8-4D5D-8E65-B5B5AC8E6B5C}" type="parTrans" cxnId="{93442436-E211-43AB-99B6-D99028C206B5}">
      <dgm:prSet/>
      <dgm:spPr/>
      <dgm:t>
        <a:bodyPr/>
        <a:lstStyle/>
        <a:p>
          <a:endParaRPr lang="en-US"/>
        </a:p>
      </dgm:t>
    </dgm:pt>
    <dgm:pt modelId="{8B5A0CFF-7656-4123-8A0D-2594BC587149}" type="sibTrans" cxnId="{93442436-E211-43AB-99B6-D99028C206B5}">
      <dgm:prSet/>
      <dgm:spPr/>
      <dgm:t>
        <a:bodyPr/>
        <a:lstStyle/>
        <a:p>
          <a:endParaRPr lang="en-US"/>
        </a:p>
      </dgm:t>
    </dgm:pt>
    <dgm:pt modelId="{2CC2DE37-8C6F-44D1-B9F2-8237D2BB77D6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F13A6-1C62-473A-B93D-8533A9695187}" type="parTrans" cxnId="{47D131FE-DFEA-40CA-93C0-1BDAD86F6FDE}">
      <dgm:prSet/>
      <dgm:spPr/>
      <dgm:t>
        <a:bodyPr/>
        <a:lstStyle/>
        <a:p>
          <a:endParaRPr lang="en-US"/>
        </a:p>
      </dgm:t>
    </dgm:pt>
    <dgm:pt modelId="{5DDEC962-3ECD-4033-9149-CA193BEA923E}" type="sibTrans" cxnId="{47D131FE-DFEA-40CA-93C0-1BDAD86F6FDE}">
      <dgm:prSet/>
      <dgm:spPr/>
      <dgm:t>
        <a:bodyPr/>
        <a:lstStyle/>
        <a:p>
          <a:endParaRPr lang="en-US"/>
        </a:p>
      </dgm:t>
    </dgm:pt>
    <dgm:pt modelId="{32632471-36DB-49C6-BB65-A0836D87A254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F31E8-722B-48E2-8D84-5414258D4EE4}" type="parTrans" cxnId="{86236995-0863-4B73-AFF9-C51DFF535257}">
      <dgm:prSet/>
      <dgm:spPr/>
      <dgm:t>
        <a:bodyPr/>
        <a:lstStyle/>
        <a:p>
          <a:endParaRPr lang="en-US"/>
        </a:p>
      </dgm:t>
    </dgm:pt>
    <dgm:pt modelId="{53BDAB56-4B64-4FAC-9BC6-C4DD77C9A3F0}" type="sibTrans" cxnId="{86236995-0863-4B73-AFF9-C51DFF535257}">
      <dgm:prSet/>
      <dgm:spPr/>
      <dgm:t>
        <a:bodyPr/>
        <a:lstStyle/>
        <a:p>
          <a:endParaRPr lang="en-US"/>
        </a:p>
      </dgm:t>
    </dgm:pt>
    <dgm:pt modelId="{CEC49E3B-E737-4326-B66C-3E231BD0423F}">
      <dgm:prSet custT="1"/>
      <dgm:spPr/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AD5CD-C004-420A-B29B-7D5FCF9B0A37}" type="parTrans" cxnId="{4328ACAC-1800-4881-8F74-9431F4084BC7}">
      <dgm:prSet/>
      <dgm:spPr/>
      <dgm:t>
        <a:bodyPr/>
        <a:lstStyle/>
        <a:p>
          <a:endParaRPr lang="en-US"/>
        </a:p>
      </dgm:t>
    </dgm:pt>
    <dgm:pt modelId="{A90F6FCB-291E-4D22-B1AA-5F3395FAE57C}" type="sibTrans" cxnId="{4328ACAC-1800-4881-8F74-9431F4084BC7}">
      <dgm:prSet/>
      <dgm:spPr/>
      <dgm:t>
        <a:bodyPr/>
        <a:lstStyle/>
        <a:p>
          <a:endParaRPr lang="en-US"/>
        </a:p>
      </dgm:t>
    </dgm:pt>
    <dgm:pt modelId="{9E696A8A-EB7E-41AE-842A-25B8F9C4BE7B}">
      <dgm:prSet custT="1"/>
      <dgm:spPr/>
      <dgm:t>
        <a:bodyPr/>
        <a:lstStyle/>
        <a:p>
          <a:r>
            <a:rPr lang="bg-BG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Дистрикт Управител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C6BCD-B234-48E5-B172-96888B01FAA3}" type="parTrans" cxnId="{FCE53120-511D-4A6E-B5E4-2989E57EDAD6}">
      <dgm:prSet/>
      <dgm:spPr/>
      <dgm:t>
        <a:bodyPr/>
        <a:lstStyle/>
        <a:p>
          <a:endParaRPr lang="en-US"/>
        </a:p>
      </dgm:t>
    </dgm:pt>
    <dgm:pt modelId="{AB501BBE-B76E-4476-A638-0C5725B5BDA9}" type="sibTrans" cxnId="{FCE53120-511D-4A6E-B5E4-2989E57EDAD6}">
      <dgm:prSet/>
      <dgm:spPr/>
      <dgm:t>
        <a:bodyPr/>
        <a:lstStyle/>
        <a:p>
          <a:endParaRPr lang="en-US"/>
        </a:p>
      </dgm:t>
    </dgm:pt>
    <dgm:pt modelId="{837ED60E-B5EF-4A3E-9811-1AC64959C395}">
      <dgm:prSet custT="1"/>
      <dgm:spPr/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6F274-CCD9-4DC1-9873-28C5598B9CC1}" type="sibTrans" cxnId="{5BCEBDE5-EECF-4A8E-BBB4-BA0C89E7FF12}">
      <dgm:prSet/>
      <dgm:spPr/>
      <dgm:t>
        <a:bodyPr/>
        <a:lstStyle/>
        <a:p>
          <a:endParaRPr lang="en-US"/>
        </a:p>
      </dgm:t>
    </dgm:pt>
    <dgm:pt modelId="{7EEA1F35-099B-45BD-9D5E-AD91404D9E04}" type="parTrans" cxnId="{5BCEBDE5-EECF-4A8E-BBB4-BA0C89E7FF12}">
      <dgm:prSet/>
      <dgm:spPr/>
      <dgm:t>
        <a:bodyPr/>
        <a:lstStyle/>
        <a:p>
          <a:endParaRPr lang="en-US"/>
        </a:p>
      </dgm:t>
    </dgm:pt>
    <dgm:pt modelId="{E2EA09EE-D2AA-49FA-9A25-63D3B7FEB5A3}" type="pres">
      <dgm:prSet presAssocID="{ED1AACBD-1220-4D81-933E-655F6CE85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5BCF5D-69A0-4A39-BF5A-EF1C2EBD8379}" type="pres">
      <dgm:prSet presAssocID="{9E696A8A-EB7E-41AE-842A-25B8F9C4BE7B}" presName="hierRoot1" presStyleCnt="0">
        <dgm:presLayoutVars>
          <dgm:hierBranch val="init"/>
        </dgm:presLayoutVars>
      </dgm:prSet>
      <dgm:spPr/>
    </dgm:pt>
    <dgm:pt modelId="{C531B2CF-7218-4E69-A3AB-980B10935EBD}" type="pres">
      <dgm:prSet presAssocID="{9E696A8A-EB7E-41AE-842A-25B8F9C4BE7B}" presName="rootComposite1" presStyleCnt="0"/>
      <dgm:spPr/>
    </dgm:pt>
    <dgm:pt modelId="{6EAC17C2-6FE3-4E09-9554-9803041D2D44}" type="pres">
      <dgm:prSet presAssocID="{9E696A8A-EB7E-41AE-842A-25B8F9C4BE7B}" presName="rootText1" presStyleLbl="node0" presStyleIdx="0" presStyleCnt="2" custLinFactNeighborX="-1551" custLinFactNeighborY="-286">
        <dgm:presLayoutVars>
          <dgm:chPref val="3"/>
        </dgm:presLayoutVars>
      </dgm:prSet>
      <dgm:spPr/>
    </dgm:pt>
    <dgm:pt modelId="{3748538C-12E6-4F61-BD0E-9CBABB71ECF8}" type="pres">
      <dgm:prSet presAssocID="{9E696A8A-EB7E-41AE-842A-25B8F9C4BE7B}" presName="rootConnector1" presStyleLbl="node1" presStyleIdx="0" presStyleCnt="0"/>
      <dgm:spPr/>
    </dgm:pt>
    <dgm:pt modelId="{4F46F30D-8D3F-4E11-9456-4899A5B00919}" type="pres">
      <dgm:prSet presAssocID="{9E696A8A-EB7E-41AE-842A-25B8F9C4BE7B}" presName="hierChild2" presStyleCnt="0"/>
      <dgm:spPr/>
    </dgm:pt>
    <dgm:pt modelId="{F245A08A-3165-4FF4-A606-34F0F8899603}" type="pres">
      <dgm:prSet presAssocID="{9E696A8A-EB7E-41AE-842A-25B8F9C4BE7B}" presName="hierChild3" presStyleCnt="0"/>
      <dgm:spPr/>
    </dgm:pt>
    <dgm:pt modelId="{A9306707-4D5A-4258-8DE4-830806474AAC}" type="pres">
      <dgm:prSet presAssocID="{2FA50CD5-6A3B-4220-BFFE-49457F16AD58}" presName="hierRoot1" presStyleCnt="0">
        <dgm:presLayoutVars>
          <dgm:hierBranch val="init"/>
        </dgm:presLayoutVars>
      </dgm:prSet>
      <dgm:spPr/>
    </dgm:pt>
    <dgm:pt modelId="{CAED5EB9-FA89-4773-8BC4-835390DFC91A}" type="pres">
      <dgm:prSet presAssocID="{2FA50CD5-6A3B-4220-BFFE-49457F16AD58}" presName="rootComposite1" presStyleCnt="0"/>
      <dgm:spPr/>
    </dgm:pt>
    <dgm:pt modelId="{9B28B83A-E644-490A-BE4E-A0B2B86FA7CD}" type="pres">
      <dgm:prSet presAssocID="{2FA50CD5-6A3B-4220-BFFE-49457F16AD58}" presName="rootText1" presStyleLbl="node0" presStyleIdx="1" presStyleCnt="2" custScaleX="193903" custScaleY="147364">
        <dgm:presLayoutVars>
          <dgm:chPref val="3"/>
        </dgm:presLayoutVars>
      </dgm:prSet>
      <dgm:spPr/>
    </dgm:pt>
    <dgm:pt modelId="{65FA50EF-83B5-4AFF-8F90-EF85F58AEC22}" type="pres">
      <dgm:prSet presAssocID="{2FA50CD5-6A3B-4220-BFFE-49457F16AD58}" presName="rootConnector1" presStyleLbl="node1" presStyleIdx="0" presStyleCnt="0"/>
      <dgm:spPr/>
    </dgm:pt>
    <dgm:pt modelId="{0185FA5D-DC35-4C68-89CA-98406B95EA24}" type="pres">
      <dgm:prSet presAssocID="{2FA50CD5-6A3B-4220-BFFE-49457F16AD58}" presName="hierChild2" presStyleCnt="0"/>
      <dgm:spPr/>
    </dgm:pt>
    <dgm:pt modelId="{E34EE04D-C7E9-4605-9002-6B8872FA3BA3}" type="pres">
      <dgm:prSet presAssocID="{B2B05D1F-B64A-427A-A785-CD02C5E0B205}" presName="Name37" presStyleLbl="parChTrans1D2" presStyleIdx="0" presStyleCnt="4"/>
      <dgm:spPr/>
    </dgm:pt>
    <dgm:pt modelId="{2DBED646-9EE6-42BD-A25A-E08D7785D91B}" type="pres">
      <dgm:prSet presAssocID="{B6BE8A47-51BD-424A-AF0C-F989C914CA17}" presName="hierRoot2" presStyleCnt="0">
        <dgm:presLayoutVars>
          <dgm:hierBranch val="init"/>
        </dgm:presLayoutVars>
      </dgm:prSet>
      <dgm:spPr/>
    </dgm:pt>
    <dgm:pt modelId="{78FEF490-8E3D-4554-896E-8A11FD1B0D1A}" type="pres">
      <dgm:prSet presAssocID="{B6BE8A47-51BD-424A-AF0C-F989C914CA17}" presName="rootComposite" presStyleCnt="0"/>
      <dgm:spPr/>
    </dgm:pt>
    <dgm:pt modelId="{7366994E-9E4B-4BD2-ADE7-3F65DA93689F}" type="pres">
      <dgm:prSet presAssocID="{B6BE8A47-51BD-424A-AF0C-F989C914CA17}" presName="rootText" presStyleLbl="node2" presStyleIdx="0" presStyleCnt="4" custScaleX="117629" custScaleY="119678">
        <dgm:presLayoutVars>
          <dgm:chPref val="3"/>
        </dgm:presLayoutVars>
      </dgm:prSet>
      <dgm:spPr/>
    </dgm:pt>
    <dgm:pt modelId="{FD463CE2-0CA6-4A72-B4BB-7120BF0FF671}" type="pres">
      <dgm:prSet presAssocID="{B6BE8A47-51BD-424A-AF0C-F989C914CA17}" presName="rootConnector" presStyleLbl="node2" presStyleIdx="0" presStyleCnt="4"/>
      <dgm:spPr/>
    </dgm:pt>
    <dgm:pt modelId="{3B7C0416-855B-4636-805A-B45E6315A4D7}" type="pres">
      <dgm:prSet presAssocID="{B6BE8A47-51BD-424A-AF0C-F989C914CA17}" presName="hierChild4" presStyleCnt="0"/>
      <dgm:spPr/>
    </dgm:pt>
    <dgm:pt modelId="{63B4C1AC-4172-428F-B46D-E038794642BA}" type="pres">
      <dgm:prSet presAssocID="{9EB287FF-D5C6-4A35-B54F-481FB984BBF7}" presName="Name37" presStyleLbl="parChTrans1D3" presStyleIdx="0" presStyleCnt="12"/>
      <dgm:spPr/>
    </dgm:pt>
    <dgm:pt modelId="{418FF296-A333-4049-A925-00B9AAA8FB08}" type="pres">
      <dgm:prSet presAssocID="{C549FCEF-A58B-4204-A425-E231D017A713}" presName="hierRoot2" presStyleCnt="0">
        <dgm:presLayoutVars>
          <dgm:hierBranch val="init"/>
        </dgm:presLayoutVars>
      </dgm:prSet>
      <dgm:spPr/>
    </dgm:pt>
    <dgm:pt modelId="{86592AF7-C10A-4A06-997E-F7E72E87A3D4}" type="pres">
      <dgm:prSet presAssocID="{C549FCEF-A58B-4204-A425-E231D017A713}" presName="rootComposite" presStyleCnt="0"/>
      <dgm:spPr/>
    </dgm:pt>
    <dgm:pt modelId="{13BD7382-D460-4002-81F3-F2E0C21B42AB}" type="pres">
      <dgm:prSet presAssocID="{C549FCEF-A58B-4204-A425-E231D017A713}" presName="rootText" presStyleLbl="node3" presStyleIdx="0" presStyleCnt="12">
        <dgm:presLayoutVars>
          <dgm:chPref val="3"/>
        </dgm:presLayoutVars>
      </dgm:prSet>
      <dgm:spPr/>
    </dgm:pt>
    <dgm:pt modelId="{4EA0485F-B60A-4431-8F92-01D8CF48AE52}" type="pres">
      <dgm:prSet presAssocID="{C549FCEF-A58B-4204-A425-E231D017A713}" presName="rootConnector" presStyleLbl="node3" presStyleIdx="0" presStyleCnt="12"/>
      <dgm:spPr/>
    </dgm:pt>
    <dgm:pt modelId="{C2FB0A76-CDD8-4D51-9938-51A05636DD04}" type="pres">
      <dgm:prSet presAssocID="{C549FCEF-A58B-4204-A425-E231D017A713}" presName="hierChild4" presStyleCnt="0"/>
      <dgm:spPr/>
    </dgm:pt>
    <dgm:pt modelId="{675E4F5E-A67C-47DB-B525-45C25BA569F2}" type="pres">
      <dgm:prSet presAssocID="{C549FCEF-A58B-4204-A425-E231D017A713}" presName="hierChild5" presStyleCnt="0"/>
      <dgm:spPr/>
    </dgm:pt>
    <dgm:pt modelId="{A1689F5B-FBB5-473D-8E6B-FB31C593EC47}" type="pres">
      <dgm:prSet presAssocID="{7EEA1F35-099B-45BD-9D5E-AD91404D9E04}" presName="Name37" presStyleLbl="parChTrans1D3" presStyleIdx="1" presStyleCnt="12"/>
      <dgm:spPr/>
    </dgm:pt>
    <dgm:pt modelId="{BD59DDA6-70A7-4EE0-985A-17FA19CE856D}" type="pres">
      <dgm:prSet presAssocID="{837ED60E-B5EF-4A3E-9811-1AC64959C395}" presName="hierRoot2" presStyleCnt="0">
        <dgm:presLayoutVars>
          <dgm:hierBranch val="init"/>
        </dgm:presLayoutVars>
      </dgm:prSet>
      <dgm:spPr/>
    </dgm:pt>
    <dgm:pt modelId="{3E127A22-EBD0-4A7E-BC1B-CAC5D2C4DB97}" type="pres">
      <dgm:prSet presAssocID="{837ED60E-B5EF-4A3E-9811-1AC64959C395}" presName="rootComposite" presStyleCnt="0"/>
      <dgm:spPr/>
    </dgm:pt>
    <dgm:pt modelId="{29C0D8AF-24F9-4649-B43D-97D9CC03F1EB}" type="pres">
      <dgm:prSet presAssocID="{837ED60E-B5EF-4A3E-9811-1AC64959C395}" presName="rootText" presStyleLbl="node3" presStyleIdx="1" presStyleCnt="12">
        <dgm:presLayoutVars>
          <dgm:chPref val="3"/>
        </dgm:presLayoutVars>
      </dgm:prSet>
      <dgm:spPr/>
    </dgm:pt>
    <dgm:pt modelId="{3DF0ABA6-8DFA-41CB-AE3D-C70CF550D659}" type="pres">
      <dgm:prSet presAssocID="{837ED60E-B5EF-4A3E-9811-1AC64959C395}" presName="rootConnector" presStyleLbl="node3" presStyleIdx="1" presStyleCnt="12"/>
      <dgm:spPr/>
    </dgm:pt>
    <dgm:pt modelId="{28D6C51F-4059-4792-97B9-220A8A71BD7B}" type="pres">
      <dgm:prSet presAssocID="{837ED60E-B5EF-4A3E-9811-1AC64959C395}" presName="hierChild4" presStyleCnt="0"/>
      <dgm:spPr/>
    </dgm:pt>
    <dgm:pt modelId="{BD06D18A-9BFC-4BDC-B62A-C3B83B446201}" type="pres">
      <dgm:prSet presAssocID="{837ED60E-B5EF-4A3E-9811-1AC64959C395}" presName="hierChild5" presStyleCnt="0"/>
      <dgm:spPr/>
    </dgm:pt>
    <dgm:pt modelId="{E660D807-70E0-4D1D-BA87-FC831FBDD7B3}" type="pres">
      <dgm:prSet presAssocID="{D7C1CFB5-03A8-4D5D-8E65-B5B5AC8E6B5C}" presName="Name37" presStyleLbl="parChTrans1D3" presStyleIdx="2" presStyleCnt="12"/>
      <dgm:spPr/>
    </dgm:pt>
    <dgm:pt modelId="{BEDCFC93-978F-46AD-B07C-D381D8293694}" type="pres">
      <dgm:prSet presAssocID="{2389FFBB-870D-42BF-9913-36DC116E694E}" presName="hierRoot2" presStyleCnt="0">
        <dgm:presLayoutVars>
          <dgm:hierBranch val="init"/>
        </dgm:presLayoutVars>
      </dgm:prSet>
      <dgm:spPr/>
    </dgm:pt>
    <dgm:pt modelId="{EF303BF2-5E0E-4BCF-B1A3-EFD49AFDA6D2}" type="pres">
      <dgm:prSet presAssocID="{2389FFBB-870D-42BF-9913-36DC116E694E}" presName="rootComposite" presStyleCnt="0"/>
      <dgm:spPr/>
    </dgm:pt>
    <dgm:pt modelId="{50E2A3A3-82DD-46AF-BF80-BE8391FA645E}" type="pres">
      <dgm:prSet presAssocID="{2389FFBB-870D-42BF-9913-36DC116E694E}" presName="rootText" presStyleLbl="node3" presStyleIdx="2" presStyleCnt="12">
        <dgm:presLayoutVars>
          <dgm:chPref val="3"/>
        </dgm:presLayoutVars>
      </dgm:prSet>
      <dgm:spPr/>
    </dgm:pt>
    <dgm:pt modelId="{FAD0701E-2421-44F2-A276-7384DD551FAF}" type="pres">
      <dgm:prSet presAssocID="{2389FFBB-870D-42BF-9913-36DC116E694E}" presName="rootConnector" presStyleLbl="node3" presStyleIdx="2" presStyleCnt="12"/>
      <dgm:spPr/>
    </dgm:pt>
    <dgm:pt modelId="{E1EB22CC-F6E2-4A55-95B2-2CC86F4E900C}" type="pres">
      <dgm:prSet presAssocID="{2389FFBB-870D-42BF-9913-36DC116E694E}" presName="hierChild4" presStyleCnt="0"/>
      <dgm:spPr/>
    </dgm:pt>
    <dgm:pt modelId="{0D864964-0E6E-4B5B-82C1-4CD63220CED0}" type="pres">
      <dgm:prSet presAssocID="{2389FFBB-870D-42BF-9913-36DC116E694E}" presName="hierChild5" presStyleCnt="0"/>
      <dgm:spPr/>
    </dgm:pt>
    <dgm:pt modelId="{C8B3D70B-7346-44FC-A22B-396EE2ABC2FD}" type="pres">
      <dgm:prSet presAssocID="{B6BE8A47-51BD-424A-AF0C-F989C914CA17}" presName="hierChild5" presStyleCnt="0"/>
      <dgm:spPr/>
    </dgm:pt>
    <dgm:pt modelId="{F35F4B22-0B6A-4F54-B427-E0CF2ADC8F53}" type="pres">
      <dgm:prSet presAssocID="{6609349F-09D8-4A3D-8BFD-4AA1A1F66B27}" presName="Name37" presStyleLbl="parChTrans1D2" presStyleIdx="1" presStyleCnt="4"/>
      <dgm:spPr/>
    </dgm:pt>
    <dgm:pt modelId="{F2FBF04A-80EA-4A89-851A-F47719A9B327}" type="pres">
      <dgm:prSet presAssocID="{E196FA89-F397-41EA-8733-7837F0BEF920}" presName="hierRoot2" presStyleCnt="0">
        <dgm:presLayoutVars>
          <dgm:hierBranch val="init"/>
        </dgm:presLayoutVars>
      </dgm:prSet>
      <dgm:spPr/>
    </dgm:pt>
    <dgm:pt modelId="{C0EB7FEE-2D26-4AD9-8F22-9D8DAAF41C0D}" type="pres">
      <dgm:prSet presAssocID="{E196FA89-F397-41EA-8733-7837F0BEF920}" presName="rootComposite" presStyleCnt="0"/>
      <dgm:spPr/>
    </dgm:pt>
    <dgm:pt modelId="{516ED089-ADD5-4CEE-8057-103400FD90DD}" type="pres">
      <dgm:prSet presAssocID="{E196FA89-F397-41EA-8733-7837F0BEF920}" presName="rootText" presStyleLbl="node2" presStyleIdx="1" presStyleCnt="4" custScaleX="108773" custScaleY="130871">
        <dgm:presLayoutVars>
          <dgm:chPref val="3"/>
        </dgm:presLayoutVars>
      </dgm:prSet>
      <dgm:spPr/>
    </dgm:pt>
    <dgm:pt modelId="{116EC007-3803-423C-8E5A-FC6126313C73}" type="pres">
      <dgm:prSet presAssocID="{E196FA89-F397-41EA-8733-7837F0BEF920}" presName="rootConnector" presStyleLbl="node2" presStyleIdx="1" presStyleCnt="4"/>
      <dgm:spPr/>
    </dgm:pt>
    <dgm:pt modelId="{02D86270-746E-4C69-8562-76438A17A108}" type="pres">
      <dgm:prSet presAssocID="{E196FA89-F397-41EA-8733-7837F0BEF920}" presName="hierChild4" presStyleCnt="0"/>
      <dgm:spPr/>
    </dgm:pt>
    <dgm:pt modelId="{56DBA7DA-895E-4F3F-9AA3-52A4BB958B3B}" type="pres">
      <dgm:prSet presAssocID="{C60955C4-C31E-4DDF-A8FB-ED8091C0022C}" presName="Name37" presStyleLbl="parChTrans1D3" presStyleIdx="3" presStyleCnt="12"/>
      <dgm:spPr/>
    </dgm:pt>
    <dgm:pt modelId="{678FA200-D034-4934-8351-D6213ED4C24C}" type="pres">
      <dgm:prSet presAssocID="{16D71E88-519F-4B5B-B88F-B9CF87562C91}" presName="hierRoot2" presStyleCnt="0">
        <dgm:presLayoutVars>
          <dgm:hierBranch val="init"/>
        </dgm:presLayoutVars>
      </dgm:prSet>
      <dgm:spPr/>
    </dgm:pt>
    <dgm:pt modelId="{195E7DBD-A8C5-4511-AD94-A774C9AAF84D}" type="pres">
      <dgm:prSet presAssocID="{16D71E88-519F-4B5B-B88F-B9CF87562C91}" presName="rootComposite" presStyleCnt="0"/>
      <dgm:spPr/>
    </dgm:pt>
    <dgm:pt modelId="{9345D151-DBD6-4D4F-A6AC-7C53AA2185EC}" type="pres">
      <dgm:prSet presAssocID="{16D71E88-519F-4B5B-B88F-B9CF87562C91}" presName="rootText" presStyleLbl="node3" presStyleIdx="3" presStyleCnt="12">
        <dgm:presLayoutVars>
          <dgm:chPref val="3"/>
        </dgm:presLayoutVars>
      </dgm:prSet>
      <dgm:spPr/>
    </dgm:pt>
    <dgm:pt modelId="{10818326-A339-4AD0-80DB-4D31D3800ED3}" type="pres">
      <dgm:prSet presAssocID="{16D71E88-519F-4B5B-B88F-B9CF87562C91}" presName="rootConnector" presStyleLbl="node3" presStyleIdx="3" presStyleCnt="12"/>
      <dgm:spPr/>
    </dgm:pt>
    <dgm:pt modelId="{4AB42273-831B-4FCC-A30B-AD2D413E1E7E}" type="pres">
      <dgm:prSet presAssocID="{16D71E88-519F-4B5B-B88F-B9CF87562C91}" presName="hierChild4" presStyleCnt="0"/>
      <dgm:spPr/>
    </dgm:pt>
    <dgm:pt modelId="{B93A7065-E022-4032-BCA5-B9B997706331}" type="pres">
      <dgm:prSet presAssocID="{16D71E88-519F-4B5B-B88F-B9CF87562C91}" presName="hierChild5" presStyleCnt="0"/>
      <dgm:spPr/>
    </dgm:pt>
    <dgm:pt modelId="{4439AA88-2CD2-4038-8BC1-6FE725D71589}" type="pres">
      <dgm:prSet presAssocID="{93485D27-4137-4A39-9725-0CE8B2428B4F}" presName="Name37" presStyleLbl="parChTrans1D3" presStyleIdx="4" presStyleCnt="12"/>
      <dgm:spPr/>
    </dgm:pt>
    <dgm:pt modelId="{010EB0F7-1D43-402E-86BF-65746BCF01A8}" type="pres">
      <dgm:prSet presAssocID="{2C8CC259-F6D9-4226-B7DB-D6F1D1ADEE00}" presName="hierRoot2" presStyleCnt="0">
        <dgm:presLayoutVars>
          <dgm:hierBranch val="init"/>
        </dgm:presLayoutVars>
      </dgm:prSet>
      <dgm:spPr/>
    </dgm:pt>
    <dgm:pt modelId="{B0440F9C-41D0-42F9-8EB8-2964876AC869}" type="pres">
      <dgm:prSet presAssocID="{2C8CC259-F6D9-4226-B7DB-D6F1D1ADEE00}" presName="rootComposite" presStyleCnt="0"/>
      <dgm:spPr/>
    </dgm:pt>
    <dgm:pt modelId="{4ABFDBDB-7CC0-4AB0-BAF4-FD353A5D2835}" type="pres">
      <dgm:prSet presAssocID="{2C8CC259-F6D9-4226-B7DB-D6F1D1ADEE00}" presName="rootText" presStyleLbl="node3" presStyleIdx="4" presStyleCnt="12">
        <dgm:presLayoutVars>
          <dgm:chPref val="3"/>
        </dgm:presLayoutVars>
      </dgm:prSet>
      <dgm:spPr/>
    </dgm:pt>
    <dgm:pt modelId="{A6A8E198-C77F-4D9B-AB96-82112CAD26FE}" type="pres">
      <dgm:prSet presAssocID="{2C8CC259-F6D9-4226-B7DB-D6F1D1ADEE00}" presName="rootConnector" presStyleLbl="node3" presStyleIdx="4" presStyleCnt="12"/>
      <dgm:spPr/>
    </dgm:pt>
    <dgm:pt modelId="{F329B215-F9D4-4A5A-A433-DADDB53C67BB}" type="pres">
      <dgm:prSet presAssocID="{2C8CC259-F6D9-4226-B7DB-D6F1D1ADEE00}" presName="hierChild4" presStyleCnt="0"/>
      <dgm:spPr/>
    </dgm:pt>
    <dgm:pt modelId="{BDA954FE-B03B-40E3-9AFA-903333632ABF}" type="pres">
      <dgm:prSet presAssocID="{2C8CC259-F6D9-4226-B7DB-D6F1D1ADEE00}" presName="hierChild5" presStyleCnt="0"/>
      <dgm:spPr/>
    </dgm:pt>
    <dgm:pt modelId="{5C0E9C35-1B03-4907-8C57-3E943C99D7CA}" type="pres">
      <dgm:prSet presAssocID="{8C1F13A6-1C62-473A-B93D-8533A9695187}" presName="Name37" presStyleLbl="parChTrans1D3" presStyleIdx="5" presStyleCnt="12"/>
      <dgm:spPr/>
    </dgm:pt>
    <dgm:pt modelId="{8FB17C96-4374-470D-B07D-1739189AC68C}" type="pres">
      <dgm:prSet presAssocID="{2CC2DE37-8C6F-44D1-B9F2-8237D2BB77D6}" presName="hierRoot2" presStyleCnt="0">
        <dgm:presLayoutVars>
          <dgm:hierBranch val="init"/>
        </dgm:presLayoutVars>
      </dgm:prSet>
      <dgm:spPr/>
    </dgm:pt>
    <dgm:pt modelId="{6D9B8A9C-8FA3-4F3E-8101-B3D61A8DFA5F}" type="pres">
      <dgm:prSet presAssocID="{2CC2DE37-8C6F-44D1-B9F2-8237D2BB77D6}" presName="rootComposite" presStyleCnt="0"/>
      <dgm:spPr/>
    </dgm:pt>
    <dgm:pt modelId="{BA26CE2D-BFB8-4EDE-B2AF-843CE7447B08}" type="pres">
      <dgm:prSet presAssocID="{2CC2DE37-8C6F-44D1-B9F2-8237D2BB77D6}" presName="rootText" presStyleLbl="node3" presStyleIdx="5" presStyleCnt="12">
        <dgm:presLayoutVars>
          <dgm:chPref val="3"/>
        </dgm:presLayoutVars>
      </dgm:prSet>
      <dgm:spPr/>
    </dgm:pt>
    <dgm:pt modelId="{67464772-E020-4173-9B0C-4D0CAED66F28}" type="pres">
      <dgm:prSet presAssocID="{2CC2DE37-8C6F-44D1-B9F2-8237D2BB77D6}" presName="rootConnector" presStyleLbl="node3" presStyleIdx="5" presStyleCnt="12"/>
      <dgm:spPr/>
    </dgm:pt>
    <dgm:pt modelId="{36B280FA-18EE-491A-B483-1734A2A6A172}" type="pres">
      <dgm:prSet presAssocID="{2CC2DE37-8C6F-44D1-B9F2-8237D2BB77D6}" presName="hierChild4" presStyleCnt="0"/>
      <dgm:spPr/>
    </dgm:pt>
    <dgm:pt modelId="{9E59DC43-865C-47E2-85AA-F2257CB63B19}" type="pres">
      <dgm:prSet presAssocID="{2CC2DE37-8C6F-44D1-B9F2-8237D2BB77D6}" presName="hierChild5" presStyleCnt="0"/>
      <dgm:spPr/>
    </dgm:pt>
    <dgm:pt modelId="{31D84285-DDFB-407E-A598-40ADBD194E60}" type="pres">
      <dgm:prSet presAssocID="{E196FA89-F397-41EA-8733-7837F0BEF920}" presName="hierChild5" presStyleCnt="0"/>
      <dgm:spPr/>
    </dgm:pt>
    <dgm:pt modelId="{74BA0EC5-443A-4784-A915-D971BACE479D}" type="pres">
      <dgm:prSet presAssocID="{49043632-16D6-4DC7-AA1D-D99331226EF6}" presName="Name37" presStyleLbl="parChTrans1D2" presStyleIdx="2" presStyleCnt="4"/>
      <dgm:spPr/>
    </dgm:pt>
    <dgm:pt modelId="{41356D58-E21F-47F2-BE5F-1102A4C0C18A}" type="pres">
      <dgm:prSet presAssocID="{D5539455-B4FD-4885-8FBF-B0FEDEBC593A}" presName="hierRoot2" presStyleCnt="0">
        <dgm:presLayoutVars>
          <dgm:hierBranch val="init"/>
        </dgm:presLayoutVars>
      </dgm:prSet>
      <dgm:spPr/>
    </dgm:pt>
    <dgm:pt modelId="{410A5858-15CE-4B26-8FA2-558F58056E40}" type="pres">
      <dgm:prSet presAssocID="{D5539455-B4FD-4885-8FBF-B0FEDEBC593A}" presName="rootComposite" presStyleCnt="0"/>
      <dgm:spPr/>
    </dgm:pt>
    <dgm:pt modelId="{32C8161B-2926-43C7-947B-7E9DE1AC925C}" type="pres">
      <dgm:prSet presAssocID="{D5539455-B4FD-4885-8FBF-B0FEDEBC593A}" presName="rootText" presStyleLbl="node2" presStyleIdx="2" presStyleCnt="4" custScaleX="115654" custScaleY="142962">
        <dgm:presLayoutVars>
          <dgm:chPref val="3"/>
        </dgm:presLayoutVars>
      </dgm:prSet>
      <dgm:spPr/>
    </dgm:pt>
    <dgm:pt modelId="{B20C6E1B-73AD-4A30-872A-5D7D0E702873}" type="pres">
      <dgm:prSet presAssocID="{D5539455-B4FD-4885-8FBF-B0FEDEBC593A}" presName="rootConnector" presStyleLbl="node2" presStyleIdx="2" presStyleCnt="4"/>
      <dgm:spPr/>
    </dgm:pt>
    <dgm:pt modelId="{1CA84E65-9B72-485B-AD1B-67CCD07CEC3C}" type="pres">
      <dgm:prSet presAssocID="{D5539455-B4FD-4885-8FBF-B0FEDEBC593A}" presName="hierChild4" presStyleCnt="0"/>
      <dgm:spPr/>
    </dgm:pt>
    <dgm:pt modelId="{EB180B58-D833-4339-8203-7862ACDE3B31}" type="pres">
      <dgm:prSet presAssocID="{8FE845D5-B808-46A0-9818-E455AE6A83CA}" presName="Name37" presStyleLbl="parChTrans1D3" presStyleIdx="6" presStyleCnt="12"/>
      <dgm:spPr/>
    </dgm:pt>
    <dgm:pt modelId="{64F5191A-82BA-4DCE-A737-884FBEEE421F}" type="pres">
      <dgm:prSet presAssocID="{3E74DEC5-8574-4E3A-A29F-88064B151700}" presName="hierRoot2" presStyleCnt="0">
        <dgm:presLayoutVars>
          <dgm:hierBranch val="init"/>
        </dgm:presLayoutVars>
      </dgm:prSet>
      <dgm:spPr/>
    </dgm:pt>
    <dgm:pt modelId="{089486E8-999A-4E32-8177-B41EFDE78DC5}" type="pres">
      <dgm:prSet presAssocID="{3E74DEC5-8574-4E3A-A29F-88064B151700}" presName="rootComposite" presStyleCnt="0"/>
      <dgm:spPr/>
    </dgm:pt>
    <dgm:pt modelId="{17CB8BDF-E425-4DCD-8E39-BCE350541CD8}" type="pres">
      <dgm:prSet presAssocID="{3E74DEC5-8574-4E3A-A29F-88064B151700}" presName="rootText" presStyleLbl="node3" presStyleIdx="6" presStyleCnt="12">
        <dgm:presLayoutVars>
          <dgm:chPref val="3"/>
        </dgm:presLayoutVars>
      </dgm:prSet>
      <dgm:spPr/>
    </dgm:pt>
    <dgm:pt modelId="{0BCA19F6-5841-4181-87EF-8E5BCB0B00CD}" type="pres">
      <dgm:prSet presAssocID="{3E74DEC5-8574-4E3A-A29F-88064B151700}" presName="rootConnector" presStyleLbl="node3" presStyleIdx="6" presStyleCnt="12"/>
      <dgm:spPr/>
    </dgm:pt>
    <dgm:pt modelId="{98E1307E-D356-4B3D-A59A-84F6C0C58D86}" type="pres">
      <dgm:prSet presAssocID="{3E74DEC5-8574-4E3A-A29F-88064B151700}" presName="hierChild4" presStyleCnt="0"/>
      <dgm:spPr/>
    </dgm:pt>
    <dgm:pt modelId="{3A29D7EC-0156-4C88-A20D-1003984A3A6C}" type="pres">
      <dgm:prSet presAssocID="{3E74DEC5-8574-4E3A-A29F-88064B151700}" presName="hierChild5" presStyleCnt="0"/>
      <dgm:spPr/>
    </dgm:pt>
    <dgm:pt modelId="{7AABB8FE-CE5C-47CB-A6CF-A1451F1BF6F7}" type="pres">
      <dgm:prSet presAssocID="{D2C99529-B842-46C1-AC68-4C60C7D598EC}" presName="Name37" presStyleLbl="parChTrans1D3" presStyleIdx="7" presStyleCnt="12"/>
      <dgm:spPr/>
    </dgm:pt>
    <dgm:pt modelId="{0F8C609E-EEBB-4CC4-978E-972D2646320A}" type="pres">
      <dgm:prSet presAssocID="{8172B971-4D81-4123-A20A-2D0849F4B2CA}" presName="hierRoot2" presStyleCnt="0">
        <dgm:presLayoutVars>
          <dgm:hierBranch val="init"/>
        </dgm:presLayoutVars>
      </dgm:prSet>
      <dgm:spPr/>
    </dgm:pt>
    <dgm:pt modelId="{6D8D4329-DB59-4F77-A569-EF708C218E92}" type="pres">
      <dgm:prSet presAssocID="{8172B971-4D81-4123-A20A-2D0849F4B2CA}" presName="rootComposite" presStyleCnt="0"/>
      <dgm:spPr/>
    </dgm:pt>
    <dgm:pt modelId="{9AF4D282-E2A7-4600-B0D2-4B41068A8A60}" type="pres">
      <dgm:prSet presAssocID="{8172B971-4D81-4123-A20A-2D0849F4B2CA}" presName="rootText" presStyleLbl="node3" presStyleIdx="7" presStyleCnt="12">
        <dgm:presLayoutVars>
          <dgm:chPref val="3"/>
        </dgm:presLayoutVars>
      </dgm:prSet>
      <dgm:spPr/>
    </dgm:pt>
    <dgm:pt modelId="{E769FE9D-82FB-4886-8F9C-684EAA104698}" type="pres">
      <dgm:prSet presAssocID="{8172B971-4D81-4123-A20A-2D0849F4B2CA}" presName="rootConnector" presStyleLbl="node3" presStyleIdx="7" presStyleCnt="12"/>
      <dgm:spPr/>
    </dgm:pt>
    <dgm:pt modelId="{DC47AA3D-562C-4BBB-B359-AB2E1EB93FA1}" type="pres">
      <dgm:prSet presAssocID="{8172B971-4D81-4123-A20A-2D0849F4B2CA}" presName="hierChild4" presStyleCnt="0"/>
      <dgm:spPr/>
    </dgm:pt>
    <dgm:pt modelId="{F9FD19C5-4FA7-4D6C-AA8D-B96F8C9B1F6A}" type="pres">
      <dgm:prSet presAssocID="{8172B971-4D81-4123-A20A-2D0849F4B2CA}" presName="hierChild5" presStyleCnt="0"/>
      <dgm:spPr/>
    </dgm:pt>
    <dgm:pt modelId="{01F9C830-0FEA-4F2E-9279-3236B239C5F8}" type="pres">
      <dgm:prSet presAssocID="{B17F31E8-722B-48E2-8D84-5414258D4EE4}" presName="Name37" presStyleLbl="parChTrans1D3" presStyleIdx="8" presStyleCnt="12"/>
      <dgm:spPr/>
    </dgm:pt>
    <dgm:pt modelId="{182CFFDD-DA71-4645-8253-FE76B1E275AC}" type="pres">
      <dgm:prSet presAssocID="{32632471-36DB-49C6-BB65-A0836D87A254}" presName="hierRoot2" presStyleCnt="0">
        <dgm:presLayoutVars>
          <dgm:hierBranch val="init"/>
        </dgm:presLayoutVars>
      </dgm:prSet>
      <dgm:spPr/>
    </dgm:pt>
    <dgm:pt modelId="{426B4FB2-3679-49FF-A873-95CE2F07AB2F}" type="pres">
      <dgm:prSet presAssocID="{32632471-36DB-49C6-BB65-A0836D87A254}" presName="rootComposite" presStyleCnt="0"/>
      <dgm:spPr/>
    </dgm:pt>
    <dgm:pt modelId="{57F09AEF-D17D-4003-818E-7479791E2367}" type="pres">
      <dgm:prSet presAssocID="{32632471-36DB-49C6-BB65-A0836D87A254}" presName="rootText" presStyleLbl="node3" presStyleIdx="8" presStyleCnt="12">
        <dgm:presLayoutVars>
          <dgm:chPref val="3"/>
        </dgm:presLayoutVars>
      </dgm:prSet>
      <dgm:spPr/>
    </dgm:pt>
    <dgm:pt modelId="{CF5FD6DB-4E9A-4300-BB72-4AE362D88286}" type="pres">
      <dgm:prSet presAssocID="{32632471-36DB-49C6-BB65-A0836D87A254}" presName="rootConnector" presStyleLbl="node3" presStyleIdx="8" presStyleCnt="12"/>
      <dgm:spPr/>
    </dgm:pt>
    <dgm:pt modelId="{228A59BF-DD85-4B19-A108-7551E9F9DC16}" type="pres">
      <dgm:prSet presAssocID="{32632471-36DB-49C6-BB65-A0836D87A254}" presName="hierChild4" presStyleCnt="0"/>
      <dgm:spPr/>
    </dgm:pt>
    <dgm:pt modelId="{289D30E2-A69F-4A64-A560-EEAF5A8453CA}" type="pres">
      <dgm:prSet presAssocID="{32632471-36DB-49C6-BB65-A0836D87A254}" presName="hierChild5" presStyleCnt="0"/>
      <dgm:spPr/>
    </dgm:pt>
    <dgm:pt modelId="{1A82CE30-C0EC-42FF-9172-0E0AF8DFBDF4}" type="pres">
      <dgm:prSet presAssocID="{D5539455-B4FD-4885-8FBF-B0FEDEBC593A}" presName="hierChild5" presStyleCnt="0"/>
      <dgm:spPr/>
    </dgm:pt>
    <dgm:pt modelId="{7EB0514B-5A02-429E-9CB7-61F002AB0C53}" type="pres">
      <dgm:prSet presAssocID="{04440162-53B6-4577-891D-77B87D804404}" presName="Name37" presStyleLbl="parChTrans1D2" presStyleIdx="3" presStyleCnt="4"/>
      <dgm:spPr/>
    </dgm:pt>
    <dgm:pt modelId="{F3E02C15-78A7-4E3B-BDFD-0926D0A3621E}" type="pres">
      <dgm:prSet presAssocID="{02195CB7-F604-4C32-8511-8463D7073FE1}" presName="hierRoot2" presStyleCnt="0">
        <dgm:presLayoutVars>
          <dgm:hierBranch val="init"/>
        </dgm:presLayoutVars>
      </dgm:prSet>
      <dgm:spPr/>
    </dgm:pt>
    <dgm:pt modelId="{A88D6431-9730-4128-BF6A-16A9FEDD9763}" type="pres">
      <dgm:prSet presAssocID="{02195CB7-F604-4C32-8511-8463D7073FE1}" presName="rootComposite" presStyleCnt="0"/>
      <dgm:spPr/>
    </dgm:pt>
    <dgm:pt modelId="{9966EC83-1069-4967-84F6-BC550B7507C4}" type="pres">
      <dgm:prSet presAssocID="{02195CB7-F604-4C32-8511-8463D7073FE1}" presName="rootText" presStyleLbl="node2" presStyleIdx="3" presStyleCnt="4" custScaleY="157805">
        <dgm:presLayoutVars>
          <dgm:chPref val="3"/>
        </dgm:presLayoutVars>
      </dgm:prSet>
      <dgm:spPr/>
    </dgm:pt>
    <dgm:pt modelId="{D2075460-785E-412E-8EE5-591AF2933D61}" type="pres">
      <dgm:prSet presAssocID="{02195CB7-F604-4C32-8511-8463D7073FE1}" presName="rootConnector" presStyleLbl="node2" presStyleIdx="3" presStyleCnt="4"/>
      <dgm:spPr/>
    </dgm:pt>
    <dgm:pt modelId="{97B6EB23-E07D-408D-BCB1-243B0E097A08}" type="pres">
      <dgm:prSet presAssocID="{02195CB7-F604-4C32-8511-8463D7073FE1}" presName="hierChild4" presStyleCnt="0"/>
      <dgm:spPr/>
    </dgm:pt>
    <dgm:pt modelId="{600302AC-621A-4005-BE22-857864061287}" type="pres">
      <dgm:prSet presAssocID="{1F8EFB46-AAD4-469D-A58F-FB30E05C1241}" presName="Name37" presStyleLbl="parChTrans1D3" presStyleIdx="9" presStyleCnt="12"/>
      <dgm:spPr/>
    </dgm:pt>
    <dgm:pt modelId="{E26E0EF8-F50C-4B39-92E5-5BD6E6E6731A}" type="pres">
      <dgm:prSet presAssocID="{546C75F1-A03D-4300-8FAA-BBE8F049734D}" presName="hierRoot2" presStyleCnt="0">
        <dgm:presLayoutVars>
          <dgm:hierBranch val="init"/>
        </dgm:presLayoutVars>
      </dgm:prSet>
      <dgm:spPr/>
    </dgm:pt>
    <dgm:pt modelId="{3FE7F084-0586-4DA6-96E6-CBED8549E017}" type="pres">
      <dgm:prSet presAssocID="{546C75F1-A03D-4300-8FAA-BBE8F049734D}" presName="rootComposite" presStyleCnt="0"/>
      <dgm:spPr/>
    </dgm:pt>
    <dgm:pt modelId="{B803A0DE-40BA-48B2-BDB1-3C81C1383BE2}" type="pres">
      <dgm:prSet presAssocID="{546C75F1-A03D-4300-8FAA-BBE8F049734D}" presName="rootText" presStyleLbl="node3" presStyleIdx="9" presStyleCnt="12">
        <dgm:presLayoutVars>
          <dgm:chPref val="3"/>
        </dgm:presLayoutVars>
      </dgm:prSet>
      <dgm:spPr/>
    </dgm:pt>
    <dgm:pt modelId="{96E7F0A8-55B3-4906-95A2-8DB6AEE0D183}" type="pres">
      <dgm:prSet presAssocID="{546C75F1-A03D-4300-8FAA-BBE8F049734D}" presName="rootConnector" presStyleLbl="node3" presStyleIdx="9" presStyleCnt="12"/>
      <dgm:spPr/>
    </dgm:pt>
    <dgm:pt modelId="{DFEAB663-0107-4D29-8993-3BB9651AF4BA}" type="pres">
      <dgm:prSet presAssocID="{546C75F1-A03D-4300-8FAA-BBE8F049734D}" presName="hierChild4" presStyleCnt="0"/>
      <dgm:spPr/>
    </dgm:pt>
    <dgm:pt modelId="{7ACACDB7-CBCF-4FFB-92C8-6EA34D940CB9}" type="pres">
      <dgm:prSet presAssocID="{546C75F1-A03D-4300-8FAA-BBE8F049734D}" presName="hierChild5" presStyleCnt="0"/>
      <dgm:spPr/>
    </dgm:pt>
    <dgm:pt modelId="{E7D5CD55-8A41-4CFA-A84E-F1F66325433C}" type="pres">
      <dgm:prSet presAssocID="{D6265E8F-F5F3-419D-A0C4-7401A81E0B01}" presName="Name37" presStyleLbl="parChTrans1D3" presStyleIdx="10" presStyleCnt="12"/>
      <dgm:spPr/>
    </dgm:pt>
    <dgm:pt modelId="{C3FCD8A2-CF8F-4F2E-9946-C475D5443AEE}" type="pres">
      <dgm:prSet presAssocID="{8FDFAE91-A312-47CF-9A3C-9FA7D1BA5DB6}" presName="hierRoot2" presStyleCnt="0">
        <dgm:presLayoutVars>
          <dgm:hierBranch val="init"/>
        </dgm:presLayoutVars>
      </dgm:prSet>
      <dgm:spPr/>
    </dgm:pt>
    <dgm:pt modelId="{84C9C72D-5987-4B62-9F4F-6238C6928CD2}" type="pres">
      <dgm:prSet presAssocID="{8FDFAE91-A312-47CF-9A3C-9FA7D1BA5DB6}" presName="rootComposite" presStyleCnt="0"/>
      <dgm:spPr/>
    </dgm:pt>
    <dgm:pt modelId="{80C5E9F9-F0FF-43E7-8CCF-AD3D718B6536}" type="pres">
      <dgm:prSet presAssocID="{8FDFAE91-A312-47CF-9A3C-9FA7D1BA5DB6}" presName="rootText" presStyleLbl="node3" presStyleIdx="10" presStyleCnt="12">
        <dgm:presLayoutVars>
          <dgm:chPref val="3"/>
        </dgm:presLayoutVars>
      </dgm:prSet>
      <dgm:spPr/>
    </dgm:pt>
    <dgm:pt modelId="{DDA42942-98F5-4662-A01C-CA48C65DF69A}" type="pres">
      <dgm:prSet presAssocID="{8FDFAE91-A312-47CF-9A3C-9FA7D1BA5DB6}" presName="rootConnector" presStyleLbl="node3" presStyleIdx="10" presStyleCnt="12"/>
      <dgm:spPr/>
    </dgm:pt>
    <dgm:pt modelId="{53448948-FE96-4CB7-A03A-1418AA3956E4}" type="pres">
      <dgm:prSet presAssocID="{8FDFAE91-A312-47CF-9A3C-9FA7D1BA5DB6}" presName="hierChild4" presStyleCnt="0"/>
      <dgm:spPr/>
    </dgm:pt>
    <dgm:pt modelId="{E39CBAD5-502C-40CA-A613-65284FC44005}" type="pres">
      <dgm:prSet presAssocID="{8FDFAE91-A312-47CF-9A3C-9FA7D1BA5DB6}" presName="hierChild5" presStyleCnt="0"/>
      <dgm:spPr/>
    </dgm:pt>
    <dgm:pt modelId="{397F9417-AFA4-4241-9ACC-DF0688CC445A}" type="pres">
      <dgm:prSet presAssocID="{236AD5CD-C004-420A-B29B-7D5FCF9B0A37}" presName="Name37" presStyleLbl="parChTrans1D3" presStyleIdx="11" presStyleCnt="12"/>
      <dgm:spPr/>
    </dgm:pt>
    <dgm:pt modelId="{2B798D3A-2FB5-4C41-A6DA-BEA4C638E48A}" type="pres">
      <dgm:prSet presAssocID="{CEC49E3B-E737-4326-B66C-3E231BD0423F}" presName="hierRoot2" presStyleCnt="0">
        <dgm:presLayoutVars>
          <dgm:hierBranch val="init"/>
        </dgm:presLayoutVars>
      </dgm:prSet>
      <dgm:spPr/>
    </dgm:pt>
    <dgm:pt modelId="{FDA2D105-FB20-4673-82B0-AA74626B8993}" type="pres">
      <dgm:prSet presAssocID="{CEC49E3B-E737-4326-B66C-3E231BD0423F}" presName="rootComposite" presStyleCnt="0"/>
      <dgm:spPr/>
    </dgm:pt>
    <dgm:pt modelId="{644A52B9-0454-448E-BEC5-27AC27F8AE23}" type="pres">
      <dgm:prSet presAssocID="{CEC49E3B-E737-4326-B66C-3E231BD0423F}" presName="rootText" presStyleLbl="node3" presStyleIdx="11" presStyleCnt="12">
        <dgm:presLayoutVars>
          <dgm:chPref val="3"/>
        </dgm:presLayoutVars>
      </dgm:prSet>
      <dgm:spPr/>
    </dgm:pt>
    <dgm:pt modelId="{221226A0-9B33-493D-8585-89B50FE94C09}" type="pres">
      <dgm:prSet presAssocID="{CEC49E3B-E737-4326-B66C-3E231BD0423F}" presName="rootConnector" presStyleLbl="node3" presStyleIdx="11" presStyleCnt="12"/>
      <dgm:spPr/>
    </dgm:pt>
    <dgm:pt modelId="{A3D37554-E94C-44C7-BAE3-F8ABAD9BDCBF}" type="pres">
      <dgm:prSet presAssocID="{CEC49E3B-E737-4326-B66C-3E231BD0423F}" presName="hierChild4" presStyleCnt="0"/>
      <dgm:spPr/>
    </dgm:pt>
    <dgm:pt modelId="{63AA8FDA-4CDD-42EB-872C-2A254BAA4CC6}" type="pres">
      <dgm:prSet presAssocID="{CEC49E3B-E737-4326-B66C-3E231BD0423F}" presName="hierChild5" presStyleCnt="0"/>
      <dgm:spPr/>
    </dgm:pt>
    <dgm:pt modelId="{BB5FE1E1-F4C3-4D73-8E3E-490340BF654D}" type="pres">
      <dgm:prSet presAssocID="{02195CB7-F604-4C32-8511-8463D7073FE1}" presName="hierChild5" presStyleCnt="0"/>
      <dgm:spPr/>
    </dgm:pt>
    <dgm:pt modelId="{A56DBF90-3166-4743-B710-41B098DA4EAA}" type="pres">
      <dgm:prSet presAssocID="{2FA50CD5-6A3B-4220-BFFE-49457F16AD58}" presName="hierChild3" presStyleCnt="0"/>
      <dgm:spPr/>
    </dgm:pt>
  </dgm:ptLst>
  <dgm:cxnLst>
    <dgm:cxn modelId="{B742560A-8575-41CC-B2E1-70364C21F424}" type="presOf" srcId="{C549FCEF-A58B-4204-A425-E231D017A713}" destId="{4EA0485F-B60A-4431-8F92-01D8CF48AE52}" srcOrd="1" destOrd="0" presId="urn:microsoft.com/office/officeart/2005/8/layout/orgChart1"/>
    <dgm:cxn modelId="{6B7CDB0C-A7F9-4107-B632-302079FC35AD}" type="presOf" srcId="{B2B05D1F-B64A-427A-A785-CD02C5E0B205}" destId="{E34EE04D-C7E9-4605-9002-6B8872FA3BA3}" srcOrd="0" destOrd="0" presId="urn:microsoft.com/office/officeart/2005/8/layout/orgChart1"/>
    <dgm:cxn modelId="{DD64E80C-44E8-4281-912C-C040A0839B8E}" type="presOf" srcId="{9EB287FF-D5C6-4A35-B54F-481FB984BBF7}" destId="{63B4C1AC-4172-428F-B46D-E038794642BA}" srcOrd="0" destOrd="0" presId="urn:microsoft.com/office/officeart/2005/8/layout/orgChart1"/>
    <dgm:cxn modelId="{7B208211-8FDB-4AC4-B948-06DE23EFEF9E}" srcId="{E196FA89-F397-41EA-8733-7837F0BEF920}" destId="{2C8CC259-F6D9-4226-B7DB-D6F1D1ADEE00}" srcOrd="1" destOrd="0" parTransId="{93485D27-4137-4A39-9725-0CE8B2428B4F}" sibTransId="{DCB88F75-239A-447D-B2C0-4557DE2A4343}"/>
    <dgm:cxn modelId="{16553917-604E-4F46-BBCC-5F293720778F}" srcId="{D5539455-B4FD-4885-8FBF-B0FEDEBC593A}" destId="{3E74DEC5-8574-4E3A-A29F-88064B151700}" srcOrd="0" destOrd="0" parTransId="{8FE845D5-B808-46A0-9818-E455AE6A83CA}" sibTransId="{8FE28B20-56B1-4417-9EAB-C7969C579088}"/>
    <dgm:cxn modelId="{FCE53120-511D-4A6E-B5E4-2989E57EDAD6}" srcId="{ED1AACBD-1220-4D81-933E-655F6CE852E6}" destId="{9E696A8A-EB7E-41AE-842A-25B8F9C4BE7B}" srcOrd="0" destOrd="0" parTransId="{B80C6BCD-B234-48E5-B172-96888B01FAA3}" sibTransId="{AB501BBE-B76E-4476-A638-0C5725B5BDA9}"/>
    <dgm:cxn modelId="{46DB8323-0C78-42EE-BB3B-7847E3486488}" type="presOf" srcId="{9E696A8A-EB7E-41AE-842A-25B8F9C4BE7B}" destId="{3748538C-12E6-4F61-BD0E-9CBABB71ECF8}" srcOrd="1" destOrd="0" presId="urn:microsoft.com/office/officeart/2005/8/layout/orgChart1"/>
    <dgm:cxn modelId="{E0F3F923-977C-403B-838E-4219E029B24E}" srcId="{B6BE8A47-51BD-424A-AF0C-F989C914CA17}" destId="{C549FCEF-A58B-4204-A425-E231D017A713}" srcOrd="0" destOrd="0" parTransId="{9EB287FF-D5C6-4A35-B54F-481FB984BBF7}" sibTransId="{7CB8376A-FC9A-4933-AD18-BDF30B527EC9}"/>
    <dgm:cxn modelId="{7FDE6524-8DEF-4BD3-B32F-8B7EEE455A02}" type="presOf" srcId="{8FDFAE91-A312-47CF-9A3C-9FA7D1BA5DB6}" destId="{DDA42942-98F5-4662-A01C-CA48C65DF69A}" srcOrd="1" destOrd="0" presId="urn:microsoft.com/office/officeart/2005/8/layout/orgChart1"/>
    <dgm:cxn modelId="{7305FC26-5537-4791-A748-82FAAE0C601C}" type="presOf" srcId="{C549FCEF-A58B-4204-A425-E231D017A713}" destId="{13BD7382-D460-4002-81F3-F2E0C21B42AB}" srcOrd="0" destOrd="0" presId="urn:microsoft.com/office/officeart/2005/8/layout/orgChart1"/>
    <dgm:cxn modelId="{0A07342D-C331-4144-ADE3-3953AAB1D3D0}" type="presOf" srcId="{04440162-53B6-4577-891D-77B87D804404}" destId="{7EB0514B-5A02-429E-9CB7-61F002AB0C53}" srcOrd="0" destOrd="0" presId="urn:microsoft.com/office/officeart/2005/8/layout/orgChart1"/>
    <dgm:cxn modelId="{7EECFD30-0950-4473-BD96-85C238F2AB83}" type="presOf" srcId="{C60955C4-C31E-4DDF-A8FB-ED8091C0022C}" destId="{56DBA7DA-895E-4F3F-9AA3-52A4BB958B3B}" srcOrd="0" destOrd="0" presId="urn:microsoft.com/office/officeart/2005/8/layout/orgChart1"/>
    <dgm:cxn modelId="{3F460232-2E2A-4DE4-A9EC-BE0DBC7F3C66}" type="presOf" srcId="{93485D27-4137-4A39-9725-0CE8B2428B4F}" destId="{4439AA88-2CD2-4038-8BC1-6FE725D71589}" srcOrd="0" destOrd="0" presId="urn:microsoft.com/office/officeart/2005/8/layout/orgChart1"/>
    <dgm:cxn modelId="{12A99D33-A8D8-4D76-B952-12D599379EF0}" type="presOf" srcId="{E196FA89-F397-41EA-8733-7837F0BEF920}" destId="{116EC007-3803-423C-8E5A-FC6126313C73}" srcOrd="1" destOrd="0" presId="urn:microsoft.com/office/officeart/2005/8/layout/orgChart1"/>
    <dgm:cxn modelId="{93442436-E211-43AB-99B6-D99028C206B5}" srcId="{B6BE8A47-51BD-424A-AF0C-F989C914CA17}" destId="{2389FFBB-870D-42BF-9913-36DC116E694E}" srcOrd="2" destOrd="0" parTransId="{D7C1CFB5-03A8-4D5D-8E65-B5B5AC8E6B5C}" sibTransId="{8B5A0CFF-7656-4123-8A0D-2594BC587149}"/>
    <dgm:cxn modelId="{0DB8B937-09D8-42CA-9868-90248D717BBA}" type="presOf" srcId="{D7C1CFB5-03A8-4D5D-8E65-B5B5AC8E6B5C}" destId="{E660D807-70E0-4D1D-BA87-FC831FBDD7B3}" srcOrd="0" destOrd="0" presId="urn:microsoft.com/office/officeart/2005/8/layout/orgChart1"/>
    <dgm:cxn modelId="{67AF8238-1AEF-4313-83DE-B7CE75342890}" type="presOf" srcId="{02195CB7-F604-4C32-8511-8463D7073FE1}" destId="{9966EC83-1069-4967-84F6-BC550B7507C4}" srcOrd="0" destOrd="0" presId="urn:microsoft.com/office/officeart/2005/8/layout/orgChart1"/>
    <dgm:cxn modelId="{02A5E33F-D340-4C0F-88D5-953F979D290D}" type="presOf" srcId="{B6BE8A47-51BD-424A-AF0C-F989C914CA17}" destId="{FD463CE2-0CA6-4A72-B4BB-7120BF0FF671}" srcOrd="1" destOrd="0" presId="urn:microsoft.com/office/officeart/2005/8/layout/orgChart1"/>
    <dgm:cxn modelId="{77934843-B12A-439A-A92E-E3E2628360DF}" type="presOf" srcId="{D6265E8F-F5F3-419D-A0C4-7401A81E0B01}" destId="{E7D5CD55-8A41-4CFA-A84E-F1F66325433C}" srcOrd="0" destOrd="0" presId="urn:microsoft.com/office/officeart/2005/8/layout/orgChart1"/>
    <dgm:cxn modelId="{46643F65-53A7-4414-889F-81A77E541B5C}" type="presOf" srcId="{236AD5CD-C004-420A-B29B-7D5FCF9B0A37}" destId="{397F9417-AFA4-4241-9ACC-DF0688CC445A}" srcOrd="0" destOrd="0" presId="urn:microsoft.com/office/officeart/2005/8/layout/orgChart1"/>
    <dgm:cxn modelId="{70E02569-0BB7-4302-A982-46980D8ECA47}" type="presOf" srcId="{3E74DEC5-8574-4E3A-A29F-88064B151700}" destId="{0BCA19F6-5841-4181-87EF-8E5BCB0B00CD}" srcOrd="1" destOrd="0" presId="urn:microsoft.com/office/officeart/2005/8/layout/orgChart1"/>
    <dgm:cxn modelId="{5545E56A-5E73-40F1-B1E9-EB99C88358D7}" type="presOf" srcId="{02195CB7-F604-4C32-8511-8463D7073FE1}" destId="{D2075460-785E-412E-8EE5-591AF2933D61}" srcOrd="1" destOrd="0" presId="urn:microsoft.com/office/officeart/2005/8/layout/orgChart1"/>
    <dgm:cxn modelId="{15B4006C-33CD-4B45-AED3-64400D5C2E2F}" type="presOf" srcId="{6609349F-09D8-4A3D-8BFD-4AA1A1F66B27}" destId="{F35F4B22-0B6A-4F54-B427-E0CF2ADC8F53}" srcOrd="0" destOrd="0" presId="urn:microsoft.com/office/officeart/2005/8/layout/orgChart1"/>
    <dgm:cxn modelId="{1DD3164F-889D-4009-99D9-622A168AE803}" type="presOf" srcId="{2CC2DE37-8C6F-44D1-B9F2-8237D2BB77D6}" destId="{BA26CE2D-BFB8-4EDE-B2AF-843CE7447B08}" srcOrd="0" destOrd="0" presId="urn:microsoft.com/office/officeart/2005/8/layout/orgChart1"/>
    <dgm:cxn modelId="{BC6A4371-B6B6-4701-940F-DF1A1F93DE2A}" type="presOf" srcId="{8C1F13A6-1C62-473A-B93D-8533A9695187}" destId="{5C0E9C35-1B03-4907-8C57-3E943C99D7CA}" srcOrd="0" destOrd="0" presId="urn:microsoft.com/office/officeart/2005/8/layout/orgChart1"/>
    <dgm:cxn modelId="{CF079557-7739-44EB-90EB-750E179FD00E}" type="presOf" srcId="{E196FA89-F397-41EA-8733-7837F0BEF920}" destId="{516ED089-ADD5-4CEE-8057-103400FD90DD}" srcOrd="0" destOrd="0" presId="urn:microsoft.com/office/officeart/2005/8/layout/orgChart1"/>
    <dgm:cxn modelId="{AB6AAA79-FB85-46AC-8E85-0E0B658E90AC}" type="presOf" srcId="{2FA50CD5-6A3B-4220-BFFE-49457F16AD58}" destId="{9B28B83A-E644-490A-BE4E-A0B2B86FA7CD}" srcOrd="0" destOrd="0" presId="urn:microsoft.com/office/officeart/2005/8/layout/orgChart1"/>
    <dgm:cxn modelId="{6002DA7D-5B1B-46D2-9614-8DB8BABEA34E}" type="presOf" srcId="{49043632-16D6-4DC7-AA1D-D99331226EF6}" destId="{74BA0EC5-443A-4784-A915-D971BACE479D}" srcOrd="0" destOrd="0" presId="urn:microsoft.com/office/officeart/2005/8/layout/orgChart1"/>
    <dgm:cxn modelId="{DB94A67F-DC2C-4AA0-B1B1-93723C5DC6FC}" type="presOf" srcId="{B6BE8A47-51BD-424A-AF0C-F989C914CA17}" destId="{7366994E-9E4B-4BD2-ADE7-3F65DA93689F}" srcOrd="0" destOrd="0" presId="urn:microsoft.com/office/officeart/2005/8/layout/orgChart1"/>
    <dgm:cxn modelId="{5EB42581-A208-4B49-9903-78A358126745}" srcId="{E196FA89-F397-41EA-8733-7837F0BEF920}" destId="{16D71E88-519F-4B5B-B88F-B9CF87562C91}" srcOrd="0" destOrd="0" parTransId="{C60955C4-C31E-4DDF-A8FB-ED8091C0022C}" sibTransId="{7039C99E-D5EC-462B-BE7F-4A2D673FB993}"/>
    <dgm:cxn modelId="{58715881-691C-494F-B64F-7D5282F8687A}" type="presOf" srcId="{9E696A8A-EB7E-41AE-842A-25B8F9C4BE7B}" destId="{6EAC17C2-6FE3-4E09-9554-9803041D2D44}" srcOrd="0" destOrd="0" presId="urn:microsoft.com/office/officeart/2005/8/layout/orgChart1"/>
    <dgm:cxn modelId="{7B639D82-190B-4404-81D3-0FF7FF7FAA21}" type="presOf" srcId="{2389FFBB-870D-42BF-9913-36DC116E694E}" destId="{50E2A3A3-82DD-46AF-BF80-BE8391FA645E}" srcOrd="0" destOrd="0" presId="urn:microsoft.com/office/officeart/2005/8/layout/orgChart1"/>
    <dgm:cxn modelId="{0C9E9184-767A-490B-BA48-762D1A1610D1}" type="presOf" srcId="{2CC2DE37-8C6F-44D1-B9F2-8237D2BB77D6}" destId="{67464772-E020-4173-9B0C-4D0CAED66F28}" srcOrd="1" destOrd="0" presId="urn:microsoft.com/office/officeart/2005/8/layout/orgChart1"/>
    <dgm:cxn modelId="{EABAB984-1B30-4494-8710-1FBFF5FF6BBE}" type="presOf" srcId="{D2C99529-B842-46C1-AC68-4C60C7D598EC}" destId="{7AABB8FE-CE5C-47CB-A6CF-A1451F1BF6F7}" srcOrd="0" destOrd="0" presId="urn:microsoft.com/office/officeart/2005/8/layout/orgChart1"/>
    <dgm:cxn modelId="{C55CD785-F02C-450F-AB62-444FB42788D7}" srcId="{ED1AACBD-1220-4D81-933E-655F6CE852E6}" destId="{2FA50CD5-6A3B-4220-BFFE-49457F16AD58}" srcOrd="1" destOrd="0" parTransId="{24DBFA40-CDB9-45BF-B2AB-50919F4E670B}" sibTransId="{3715CE7E-638A-407D-BD37-B882503A3BC5}"/>
    <dgm:cxn modelId="{FF7CFC89-B396-4980-BF2F-41C5B9E04C37}" type="presOf" srcId="{CEC49E3B-E737-4326-B66C-3E231BD0423F}" destId="{221226A0-9B33-493D-8585-89B50FE94C09}" srcOrd="1" destOrd="0" presId="urn:microsoft.com/office/officeart/2005/8/layout/orgChart1"/>
    <dgm:cxn modelId="{86236995-0863-4B73-AFF9-C51DFF535257}" srcId="{D5539455-B4FD-4885-8FBF-B0FEDEBC593A}" destId="{32632471-36DB-49C6-BB65-A0836D87A254}" srcOrd="2" destOrd="0" parTransId="{B17F31E8-722B-48E2-8D84-5414258D4EE4}" sibTransId="{53BDAB56-4B64-4FAC-9BC6-C4DD77C9A3F0}"/>
    <dgm:cxn modelId="{E5778D96-38F1-4CD8-8D76-91F2F410B27D}" type="presOf" srcId="{8172B971-4D81-4123-A20A-2D0849F4B2CA}" destId="{9AF4D282-E2A7-4600-B0D2-4B41068A8A60}" srcOrd="0" destOrd="0" presId="urn:microsoft.com/office/officeart/2005/8/layout/orgChart1"/>
    <dgm:cxn modelId="{51CCE196-FC66-481F-A7E2-E496A3C6BD2A}" type="presOf" srcId="{8172B971-4D81-4123-A20A-2D0849F4B2CA}" destId="{E769FE9D-82FB-4886-8F9C-684EAA104698}" srcOrd="1" destOrd="0" presId="urn:microsoft.com/office/officeart/2005/8/layout/orgChart1"/>
    <dgm:cxn modelId="{049BF39E-3113-4534-BD0C-B5384D187CAB}" srcId="{2FA50CD5-6A3B-4220-BFFE-49457F16AD58}" destId="{B6BE8A47-51BD-424A-AF0C-F989C914CA17}" srcOrd="0" destOrd="0" parTransId="{B2B05D1F-B64A-427A-A785-CD02C5E0B205}" sibTransId="{DB158158-FC6B-4E14-97BE-BE000B56A410}"/>
    <dgm:cxn modelId="{0111D6A3-AE73-4150-9DEF-0A75E7207794}" type="presOf" srcId="{B17F31E8-722B-48E2-8D84-5414258D4EE4}" destId="{01F9C830-0FEA-4F2E-9279-3236B239C5F8}" srcOrd="0" destOrd="0" presId="urn:microsoft.com/office/officeart/2005/8/layout/orgChart1"/>
    <dgm:cxn modelId="{8170BFA4-1191-43B8-9E1B-3F989AD9CFD0}" type="presOf" srcId="{1F8EFB46-AAD4-469D-A58F-FB30E05C1241}" destId="{600302AC-621A-4005-BE22-857864061287}" srcOrd="0" destOrd="0" presId="urn:microsoft.com/office/officeart/2005/8/layout/orgChart1"/>
    <dgm:cxn modelId="{939EF5A4-95BC-4FC6-8E28-FFAF21A100BF}" type="presOf" srcId="{837ED60E-B5EF-4A3E-9811-1AC64959C395}" destId="{3DF0ABA6-8DFA-41CB-AE3D-C70CF550D659}" srcOrd="1" destOrd="0" presId="urn:microsoft.com/office/officeart/2005/8/layout/orgChart1"/>
    <dgm:cxn modelId="{BCD1C9A9-4AC8-4802-9A4A-306B36B25006}" srcId="{2FA50CD5-6A3B-4220-BFFE-49457F16AD58}" destId="{E196FA89-F397-41EA-8733-7837F0BEF920}" srcOrd="1" destOrd="0" parTransId="{6609349F-09D8-4A3D-8BFD-4AA1A1F66B27}" sibTransId="{1FDA08E3-EEEA-404F-8ECF-EBFB6A14B43A}"/>
    <dgm:cxn modelId="{F1C703AB-AD66-4AE9-97E5-F81F7BF72CB5}" type="presOf" srcId="{32632471-36DB-49C6-BB65-A0836D87A254}" destId="{CF5FD6DB-4E9A-4300-BB72-4AE362D88286}" srcOrd="1" destOrd="0" presId="urn:microsoft.com/office/officeart/2005/8/layout/orgChart1"/>
    <dgm:cxn modelId="{4328ACAC-1800-4881-8F74-9431F4084BC7}" srcId="{02195CB7-F604-4C32-8511-8463D7073FE1}" destId="{CEC49E3B-E737-4326-B66C-3E231BD0423F}" srcOrd="2" destOrd="0" parTransId="{236AD5CD-C004-420A-B29B-7D5FCF9B0A37}" sibTransId="{A90F6FCB-291E-4D22-B1AA-5F3395FAE57C}"/>
    <dgm:cxn modelId="{05DAF4B8-189D-4069-9717-EAA6B73BEB8D}" type="presOf" srcId="{8FE845D5-B808-46A0-9818-E455AE6A83CA}" destId="{EB180B58-D833-4339-8203-7862ACDE3B31}" srcOrd="0" destOrd="0" presId="urn:microsoft.com/office/officeart/2005/8/layout/orgChart1"/>
    <dgm:cxn modelId="{FB82C6BD-337C-4793-8AEC-E71C678EC3BE}" type="presOf" srcId="{2C8CC259-F6D9-4226-B7DB-D6F1D1ADEE00}" destId="{4ABFDBDB-7CC0-4AB0-BAF4-FD353A5D2835}" srcOrd="0" destOrd="0" presId="urn:microsoft.com/office/officeart/2005/8/layout/orgChart1"/>
    <dgm:cxn modelId="{8C39E5BF-710C-4ECF-BE0E-8A7750A4E8C1}" type="presOf" srcId="{16D71E88-519F-4B5B-B88F-B9CF87562C91}" destId="{9345D151-DBD6-4D4F-A6AC-7C53AA2185EC}" srcOrd="0" destOrd="0" presId="urn:microsoft.com/office/officeart/2005/8/layout/orgChart1"/>
    <dgm:cxn modelId="{123A97C2-E07E-4D04-84D1-8DB299440B48}" type="presOf" srcId="{2389FFBB-870D-42BF-9913-36DC116E694E}" destId="{FAD0701E-2421-44F2-A276-7384DD551FAF}" srcOrd="1" destOrd="0" presId="urn:microsoft.com/office/officeart/2005/8/layout/orgChart1"/>
    <dgm:cxn modelId="{0278D1C7-6C2B-47DB-8769-BD0C28BBBACA}" srcId="{D5539455-B4FD-4885-8FBF-B0FEDEBC593A}" destId="{8172B971-4D81-4123-A20A-2D0849F4B2CA}" srcOrd="1" destOrd="0" parTransId="{D2C99529-B842-46C1-AC68-4C60C7D598EC}" sibTransId="{F7D30933-855D-46D4-B0B0-6C9F6EBF98EC}"/>
    <dgm:cxn modelId="{B6E80EC9-A14C-45C2-8679-57BB9E2F91D0}" type="presOf" srcId="{7EEA1F35-099B-45BD-9D5E-AD91404D9E04}" destId="{A1689F5B-FBB5-473D-8E6B-FB31C593EC47}" srcOrd="0" destOrd="0" presId="urn:microsoft.com/office/officeart/2005/8/layout/orgChart1"/>
    <dgm:cxn modelId="{EBEAA0DB-DCDB-48A9-A7ED-CDB46787148A}" type="presOf" srcId="{D5539455-B4FD-4885-8FBF-B0FEDEBC593A}" destId="{32C8161B-2926-43C7-947B-7E9DE1AC925C}" srcOrd="0" destOrd="0" presId="urn:microsoft.com/office/officeart/2005/8/layout/orgChart1"/>
    <dgm:cxn modelId="{511899DF-7478-4C90-90A6-0818C7ACDB73}" type="presOf" srcId="{D5539455-B4FD-4885-8FBF-B0FEDEBC593A}" destId="{B20C6E1B-73AD-4A30-872A-5D7D0E702873}" srcOrd="1" destOrd="0" presId="urn:microsoft.com/office/officeart/2005/8/layout/orgChart1"/>
    <dgm:cxn modelId="{1CABC1E1-2EAF-4979-90C8-2E41CE141D3D}" type="presOf" srcId="{2FA50CD5-6A3B-4220-BFFE-49457F16AD58}" destId="{65FA50EF-83B5-4AFF-8F90-EF85F58AEC22}" srcOrd="1" destOrd="0" presId="urn:microsoft.com/office/officeart/2005/8/layout/orgChart1"/>
    <dgm:cxn modelId="{52126AE3-E492-47F9-9B8D-22FA05F44A02}" srcId="{02195CB7-F604-4C32-8511-8463D7073FE1}" destId="{8FDFAE91-A312-47CF-9A3C-9FA7D1BA5DB6}" srcOrd="1" destOrd="0" parTransId="{D6265E8F-F5F3-419D-A0C4-7401A81E0B01}" sibTransId="{4F8646D9-CED3-430E-AEED-D6877747470F}"/>
    <dgm:cxn modelId="{2D98DDE3-DD64-4F47-9836-9D00F55CFD81}" type="presOf" srcId="{2C8CC259-F6D9-4226-B7DB-D6F1D1ADEE00}" destId="{A6A8E198-C77F-4D9B-AB96-82112CAD26FE}" srcOrd="1" destOrd="0" presId="urn:microsoft.com/office/officeart/2005/8/layout/orgChart1"/>
    <dgm:cxn modelId="{5BCEBDE5-EECF-4A8E-BBB4-BA0C89E7FF12}" srcId="{B6BE8A47-51BD-424A-AF0C-F989C914CA17}" destId="{837ED60E-B5EF-4A3E-9811-1AC64959C395}" srcOrd="1" destOrd="0" parTransId="{7EEA1F35-099B-45BD-9D5E-AD91404D9E04}" sibTransId="{F956F274-CCD9-4DC1-9873-28C5598B9CC1}"/>
    <dgm:cxn modelId="{855663E9-F784-4763-90F1-3FD7BBCEE95D}" type="presOf" srcId="{32632471-36DB-49C6-BB65-A0836D87A254}" destId="{57F09AEF-D17D-4003-818E-7479791E2367}" srcOrd="0" destOrd="0" presId="urn:microsoft.com/office/officeart/2005/8/layout/orgChart1"/>
    <dgm:cxn modelId="{B4F252EA-7004-48C9-8A87-C24946917753}" type="presOf" srcId="{16D71E88-519F-4B5B-B88F-B9CF87562C91}" destId="{10818326-A339-4AD0-80DB-4D31D3800ED3}" srcOrd="1" destOrd="0" presId="urn:microsoft.com/office/officeart/2005/8/layout/orgChart1"/>
    <dgm:cxn modelId="{7A9ED6EA-6A52-4777-8B58-0E5076965802}" srcId="{2FA50CD5-6A3B-4220-BFFE-49457F16AD58}" destId="{D5539455-B4FD-4885-8FBF-B0FEDEBC593A}" srcOrd="2" destOrd="0" parTransId="{49043632-16D6-4DC7-AA1D-D99331226EF6}" sibTransId="{9FEC7701-DD6A-4D3B-A139-A09CB8EB822E}"/>
    <dgm:cxn modelId="{D25D3FEB-1C67-4138-B8AC-738318763EE9}" type="presOf" srcId="{837ED60E-B5EF-4A3E-9811-1AC64959C395}" destId="{29C0D8AF-24F9-4649-B43D-97D9CC03F1EB}" srcOrd="0" destOrd="0" presId="urn:microsoft.com/office/officeart/2005/8/layout/orgChart1"/>
    <dgm:cxn modelId="{BCD93AEC-1919-43E5-BABA-FCB7495209DC}" srcId="{02195CB7-F604-4C32-8511-8463D7073FE1}" destId="{546C75F1-A03D-4300-8FAA-BBE8F049734D}" srcOrd="0" destOrd="0" parTransId="{1F8EFB46-AAD4-469D-A58F-FB30E05C1241}" sibTransId="{1D447B5C-B087-41F0-9919-A2F65FBB2F0E}"/>
    <dgm:cxn modelId="{0D5646EC-69A5-4515-A134-90498DC7E3AF}" type="presOf" srcId="{546C75F1-A03D-4300-8FAA-BBE8F049734D}" destId="{96E7F0A8-55B3-4906-95A2-8DB6AEE0D183}" srcOrd="1" destOrd="0" presId="urn:microsoft.com/office/officeart/2005/8/layout/orgChart1"/>
    <dgm:cxn modelId="{690975EF-28AE-492F-B0AC-B306275A632D}" type="presOf" srcId="{546C75F1-A03D-4300-8FAA-BBE8F049734D}" destId="{B803A0DE-40BA-48B2-BDB1-3C81C1383BE2}" srcOrd="0" destOrd="0" presId="urn:microsoft.com/office/officeart/2005/8/layout/orgChart1"/>
    <dgm:cxn modelId="{7B90C6F2-18B5-435B-8ADE-C209978FFD77}" type="presOf" srcId="{CEC49E3B-E737-4326-B66C-3E231BD0423F}" destId="{644A52B9-0454-448E-BEC5-27AC27F8AE23}" srcOrd="0" destOrd="0" presId="urn:microsoft.com/office/officeart/2005/8/layout/orgChart1"/>
    <dgm:cxn modelId="{B2682EF6-0FDC-450E-A945-09AAAACC8468}" type="presOf" srcId="{3E74DEC5-8574-4E3A-A29F-88064B151700}" destId="{17CB8BDF-E425-4DCD-8E39-BCE350541CD8}" srcOrd="0" destOrd="0" presId="urn:microsoft.com/office/officeart/2005/8/layout/orgChart1"/>
    <dgm:cxn modelId="{87872BFC-B564-4971-AC18-7764762AF639}" srcId="{2FA50CD5-6A3B-4220-BFFE-49457F16AD58}" destId="{02195CB7-F604-4C32-8511-8463D7073FE1}" srcOrd="3" destOrd="0" parTransId="{04440162-53B6-4577-891D-77B87D804404}" sibTransId="{F48B8AE3-16E3-4901-8324-A352B55F8BDE}"/>
    <dgm:cxn modelId="{C6D14EFC-AAA4-4B19-B98A-133488D528E4}" type="presOf" srcId="{8FDFAE91-A312-47CF-9A3C-9FA7D1BA5DB6}" destId="{80C5E9F9-F0FF-43E7-8CCF-AD3D718B6536}" srcOrd="0" destOrd="0" presId="urn:microsoft.com/office/officeart/2005/8/layout/orgChart1"/>
    <dgm:cxn modelId="{47D131FE-DFEA-40CA-93C0-1BDAD86F6FDE}" srcId="{E196FA89-F397-41EA-8733-7837F0BEF920}" destId="{2CC2DE37-8C6F-44D1-B9F2-8237D2BB77D6}" srcOrd="2" destOrd="0" parTransId="{8C1F13A6-1C62-473A-B93D-8533A9695187}" sibTransId="{5DDEC962-3ECD-4033-9149-CA193BEA923E}"/>
    <dgm:cxn modelId="{2C0B91FE-208A-47D6-8C43-9A025DE1C372}" type="presOf" srcId="{ED1AACBD-1220-4D81-933E-655F6CE852E6}" destId="{E2EA09EE-D2AA-49FA-9A25-63D3B7FEB5A3}" srcOrd="0" destOrd="0" presId="urn:microsoft.com/office/officeart/2005/8/layout/orgChart1"/>
    <dgm:cxn modelId="{DF95C800-473C-4C0F-893A-CDB822CC333E}" type="presParOf" srcId="{E2EA09EE-D2AA-49FA-9A25-63D3B7FEB5A3}" destId="{FD5BCF5D-69A0-4A39-BF5A-EF1C2EBD8379}" srcOrd="0" destOrd="0" presId="urn:microsoft.com/office/officeart/2005/8/layout/orgChart1"/>
    <dgm:cxn modelId="{CF599EE3-1961-474E-B419-4E10225BA7BA}" type="presParOf" srcId="{FD5BCF5D-69A0-4A39-BF5A-EF1C2EBD8379}" destId="{C531B2CF-7218-4E69-A3AB-980B10935EBD}" srcOrd="0" destOrd="0" presId="urn:microsoft.com/office/officeart/2005/8/layout/orgChart1"/>
    <dgm:cxn modelId="{2017E7EB-BAC1-4996-9347-2D949A1C8F28}" type="presParOf" srcId="{C531B2CF-7218-4E69-A3AB-980B10935EBD}" destId="{6EAC17C2-6FE3-4E09-9554-9803041D2D44}" srcOrd="0" destOrd="0" presId="urn:microsoft.com/office/officeart/2005/8/layout/orgChart1"/>
    <dgm:cxn modelId="{B765ECF3-87DB-4C3B-BBFB-0B56FFAC1E39}" type="presParOf" srcId="{C531B2CF-7218-4E69-A3AB-980B10935EBD}" destId="{3748538C-12E6-4F61-BD0E-9CBABB71ECF8}" srcOrd="1" destOrd="0" presId="urn:microsoft.com/office/officeart/2005/8/layout/orgChart1"/>
    <dgm:cxn modelId="{A6F911CE-BF2E-4290-AE1C-DB432CF19EEA}" type="presParOf" srcId="{FD5BCF5D-69A0-4A39-BF5A-EF1C2EBD8379}" destId="{4F46F30D-8D3F-4E11-9456-4899A5B00919}" srcOrd="1" destOrd="0" presId="urn:microsoft.com/office/officeart/2005/8/layout/orgChart1"/>
    <dgm:cxn modelId="{6F8E6BBD-223F-4B93-8464-E4CCD4D27FBE}" type="presParOf" srcId="{FD5BCF5D-69A0-4A39-BF5A-EF1C2EBD8379}" destId="{F245A08A-3165-4FF4-A606-34F0F8899603}" srcOrd="2" destOrd="0" presId="urn:microsoft.com/office/officeart/2005/8/layout/orgChart1"/>
    <dgm:cxn modelId="{5FCF13DC-B2A0-4655-BE4D-8976B8E17F47}" type="presParOf" srcId="{E2EA09EE-D2AA-49FA-9A25-63D3B7FEB5A3}" destId="{A9306707-4D5A-4258-8DE4-830806474AAC}" srcOrd="1" destOrd="0" presId="urn:microsoft.com/office/officeart/2005/8/layout/orgChart1"/>
    <dgm:cxn modelId="{9ED055AC-872C-45F5-82D9-44E165054664}" type="presParOf" srcId="{A9306707-4D5A-4258-8DE4-830806474AAC}" destId="{CAED5EB9-FA89-4773-8BC4-835390DFC91A}" srcOrd="0" destOrd="0" presId="urn:microsoft.com/office/officeart/2005/8/layout/orgChart1"/>
    <dgm:cxn modelId="{C4FD60C9-052F-4936-8AAA-2A86A23D403C}" type="presParOf" srcId="{CAED5EB9-FA89-4773-8BC4-835390DFC91A}" destId="{9B28B83A-E644-490A-BE4E-A0B2B86FA7CD}" srcOrd="0" destOrd="0" presId="urn:microsoft.com/office/officeart/2005/8/layout/orgChart1"/>
    <dgm:cxn modelId="{0401C5CB-932E-40C1-9675-5F4E6DBFAEAA}" type="presParOf" srcId="{CAED5EB9-FA89-4773-8BC4-835390DFC91A}" destId="{65FA50EF-83B5-4AFF-8F90-EF85F58AEC22}" srcOrd="1" destOrd="0" presId="urn:microsoft.com/office/officeart/2005/8/layout/orgChart1"/>
    <dgm:cxn modelId="{C6784F7A-252C-4831-BDA6-8C6E921148F1}" type="presParOf" srcId="{A9306707-4D5A-4258-8DE4-830806474AAC}" destId="{0185FA5D-DC35-4C68-89CA-98406B95EA24}" srcOrd="1" destOrd="0" presId="urn:microsoft.com/office/officeart/2005/8/layout/orgChart1"/>
    <dgm:cxn modelId="{3BCDA174-2EC3-4EE5-888B-4612F731AA5B}" type="presParOf" srcId="{0185FA5D-DC35-4C68-89CA-98406B95EA24}" destId="{E34EE04D-C7E9-4605-9002-6B8872FA3BA3}" srcOrd="0" destOrd="0" presId="urn:microsoft.com/office/officeart/2005/8/layout/orgChart1"/>
    <dgm:cxn modelId="{94D63C96-C22F-4D65-842C-7F609BDBF2EF}" type="presParOf" srcId="{0185FA5D-DC35-4C68-89CA-98406B95EA24}" destId="{2DBED646-9EE6-42BD-A25A-E08D7785D91B}" srcOrd="1" destOrd="0" presId="urn:microsoft.com/office/officeart/2005/8/layout/orgChart1"/>
    <dgm:cxn modelId="{25133E47-4D5F-428B-8BA0-7CC4679ECFD8}" type="presParOf" srcId="{2DBED646-9EE6-42BD-A25A-E08D7785D91B}" destId="{78FEF490-8E3D-4554-896E-8A11FD1B0D1A}" srcOrd="0" destOrd="0" presId="urn:microsoft.com/office/officeart/2005/8/layout/orgChart1"/>
    <dgm:cxn modelId="{E5F0A890-C422-4F06-AEFA-5AE7BC8CD1B9}" type="presParOf" srcId="{78FEF490-8E3D-4554-896E-8A11FD1B0D1A}" destId="{7366994E-9E4B-4BD2-ADE7-3F65DA93689F}" srcOrd="0" destOrd="0" presId="urn:microsoft.com/office/officeart/2005/8/layout/orgChart1"/>
    <dgm:cxn modelId="{092BA452-6100-49E6-8379-36F546A76A28}" type="presParOf" srcId="{78FEF490-8E3D-4554-896E-8A11FD1B0D1A}" destId="{FD463CE2-0CA6-4A72-B4BB-7120BF0FF671}" srcOrd="1" destOrd="0" presId="urn:microsoft.com/office/officeart/2005/8/layout/orgChart1"/>
    <dgm:cxn modelId="{5BA47A09-B0F0-4E68-8249-6E465A0ECC4A}" type="presParOf" srcId="{2DBED646-9EE6-42BD-A25A-E08D7785D91B}" destId="{3B7C0416-855B-4636-805A-B45E6315A4D7}" srcOrd="1" destOrd="0" presId="urn:microsoft.com/office/officeart/2005/8/layout/orgChart1"/>
    <dgm:cxn modelId="{B1771DD5-B465-489C-804F-A74B91B1633B}" type="presParOf" srcId="{3B7C0416-855B-4636-805A-B45E6315A4D7}" destId="{63B4C1AC-4172-428F-B46D-E038794642BA}" srcOrd="0" destOrd="0" presId="urn:microsoft.com/office/officeart/2005/8/layout/orgChart1"/>
    <dgm:cxn modelId="{7FB02C78-99F7-4D8D-A9A7-C4E1563FBC6D}" type="presParOf" srcId="{3B7C0416-855B-4636-805A-B45E6315A4D7}" destId="{418FF296-A333-4049-A925-00B9AAA8FB08}" srcOrd="1" destOrd="0" presId="urn:microsoft.com/office/officeart/2005/8/layout/orgChart1"/>
    <dgm:cxn modelId="{FC234F6E-4862-493C-B1F0-5D7C82BE46C7}" type="presParOf" srcId="{418FF296-A333-4049-A925-00B9AAA8FB08}" destId="{86592AF7-C10A-4A06-997E-F7E72E87A3D4}" srcOrd="0" destOrd="0" presId="urn:microsoft.com/office/officeart/2005/8/layout/orgChart1"/>
    <dgm:cxn modelId="{AC03AF38-6885-4707-AEF7-8986944D882B}" type="presParOf" srcId="{86592AF7-C10A-4A06-997E-F7E72E87A3D4}" destId="{13BD7382-D460-4002-81F3-F2E0C21B42AB}" srcOrd="0" destOrd="0" presId="urn:microsoft.com/office/officeart/2005/8/layout/orgChart1"/>
    <dgm:cxn modelId="{4E47459B-0257-46A1-B77F-3F3523DBEF7A}" type="presParOf" srcId="{86592AF7-C10A-4A06-997E-F7E72E87A3D4}" destId="{4EA0485F-B60A-4431-8F92-01D8CF48AE52}" srcOrd="1" destOrd="0" presId="urn:microsoft.com/office/officeart/2005/8/layout/orgChart1"/>
    <dgm:cxn modelId="{BFD21B95-70BB-4EA9-A5BC-E4AD3FCE8C3D}" type="presParOf" srcId="{418FF296-A333-4049-A925-00B9AAA8FB08}" destId="{C2FB0A76-CDD8-4D51-9938-51A05636DD04}" srcOrd="1" destOrd="0" presId="urn:microsoft.com/office/officeart/2005/8/layout/orgChart1"/>
    <dgm:cxn modelId="{D9BE8B53-A8D0-4B1C-87BE-D65B442216BA}" type="presParOf" srcId="{418FF296-A333-4049-A925-00B9AAA8FB08}" destId="{675E4F5E-A67C-47DB-B525-45C25BA569F2}" srcOrd="2" destOrd="0" presId="urn:microsoft.com/office/officeart/2005/8/layout/orgChart1"/>
    <dgm:cxn modelId="{888E66B6-BF25-4E62-A6CA-A6AAD91D794B}" type="presParOf" srcId="{3B7C0416-855B-4636-805A-B45E6315A4D7}" destId="{A1689F5B-FBB5-473D-8E6B-FB31C593EC47}" srcOrd="2" destOrd="0" presId="urn:microsoft.com/office/officeart/2005/8/layout/orgChart1"/>
    <dgm:cxn modelId="{F6CD1990-F41F-47A1-8E1A-69195373F3E1}" type="presParOf" srcId="{3B7C0416-855B-4636-805A-B45E6315A4D7}" destId="{BD59DDA6-70A7-4EE0-985A-17FA19CE856D}" srcOrd="3" destOrd="0" presId="urn:microsoft.com/office/officeart/2005/8/layout/orgChart1"/>
    <dgm:cxn modelId="{2AA50598-6F67-464E-A824-56882360C55B}" type="presParOf" srcId="{BD59DDA6-70A7-4EE0-985A-17FA19CE856D}" destId="{3E127A22-EBD0-4A7E-BC1B-CAC5D2C4DB97}" srcOrd="0" destOrd="0" presId="urn:microsoft.com/office/officeart/2005/8/layout/orgChart1"/>
    <dgm:cxn modelId="{EBEF4570-EBFA-45B8-B2D9-DFEEA0E6DC1E}" type="presParOf" srcId="{3E127A22-EBD0-4A7E-BC1B-CAC5D2C4DB97}" destId="{29C0D8AF-24F9-4649-B43D-97D9CC03F1EB}" srcOrd="0" destOrd="0" presId="urn:microsoft.com/office/officeart/2005/8/layout/orgChart1"/>
    <dgm:cxn modelId="{BDDBFAD5-A7D1-4C5A-AFA5-2A6AFA720933}" type="presParOf" srcId="{3E127A22-EBD0-4A7E-BC1B-CAC5D2C4DB97}" destId="{3DF0ABA6-8DFA-41CB-AE3D-C70CF550D659}" srcOrd="1" destOrd="0" presId="urn:microsoft.com/office/officeart/2005/8/layout/orgChart1"/>
    <dgm:cxn modelId="{104C91E3-48EE-486E-8699-C28FD66E24B7}" type="presParOf" srcId="{BD59DDA6-70A7-4EE0-985A-17FA19CE856D}" destId="{28D6C51F-4059-4792-97B9-220A8A71BD7B}" srcOrd="1" destOrd="0" presId="urn:microsoft.com/office/officeart/2005/8/layout/orgChart1"/>
    <dgm:cxn modelId="{A4906C92-DC20-4025-9679-F8EAD83C8EA1}" type="presParOf" srcId="{BD59DDA6-70A7-4EE0-985A-17FA19CE856D}" destId="{BD06D18A-9BFC-4BDC-B62A-C3B83B446201}" srcOrd="2" destOrd="0" presId="urn:microsoft.com/office/officeart/2005/8/layout/orgChart1"/>
    <dgm:cxn modelId="{47BAD5A3-9E7C-401B-A932-C2E14206AD8F}" type="presParOf" srcId="{3B7C0416-855B-4636-805A-B45E6315A4D7}" destId="{E660D807-70E0-4D1D-BA87-FC831FBDD7B3}" srcOrd="4" destOrd="0" presId="urn:microsoft.com/office/officeart/2005/8/layout/orgChart1"/>
    <dgm:cxn modelId="{403339E1-4102-43E2-A3DC-3D774C578C2B}" type="presParOf" srcId="{3B7C0416-855B-4636-805A-B45E6315A4D7}" destId="{BEDCFC93-978F-46AD-B07C-D381D8293694}" srcOrd="5" destOrd="0" presId="urn:microsoft.com/office/officeart/2005/8/layout/orgChart1"/>
    <dgm:cxn modelId="{CF3B2B94-1D87-4312-BE18-139D4F029588}" type="presParOf" srcId="{BEDCFC93-978F-46AD-B07C-D381D8293694}" destId="{EF303BF2-5E0E-4BCF-B1A3-EFD49AFDA6D2}" srcOrd="0" destOrd="0" presId="urn:microsoft.com/office/officeart/2005/8/layout/orgChart1"/>
    <dgm:cxn modelId="{AC741D77-A68F-4914-84F5-5FCF0EBE0615}" type="presParOf" srcId="{EF303BF2-5E0E-4BCF-B1A3-EFD49AFDA6D2}" destId="{50E2A3A3-82DD-46AF-BF80-BE8391FA645E}" srcOrd="0" destOrd="0" presId="urn:microsoft.com/office/officeart/2005/8/layout/orgChart1"/>
    <dgm:cxn modelId="{BBFFC025-7BDE-4612-871D-5BE2BB023E48}" type="presParOf" srcId="{EF303BF2-5E0E-4BCF-B1A3-EFD49AFDA6D2}" destId="{FAD0701E-2421-44F2-A276-7384DD551FAF}" srcOrd="1" destOrd="0" presId="urn:microsoft.com/office/officeart/2005/8/layout/orgChart1"/>
    <dgm:cxn modelId="{4D217FE6-6292-4204-868D-F9614727DB63}" type="presParOf" srcId="{BEDCFC93-978F-46AD-B07C-D381D8293694}" destId="{E1EB22CC-F6E2-4A55-95B2-2CC86F4E900C}" srcOrd="1" destOrd="0" presId="urn:microsoft.com/office/officeart/2005/8/layout/orgChart1"/>
    <dgm:cxn modelId="{E57DEE63-52E5-4AF1-A8D2-BA1CDD2B3C1F}" type="presParOf" srcId="{BEDCFC93-978F-46AD-B07C-D381D8293694}" destId="{0D864964-0E6E-4B5B-82C1-4CD63220CED0}" srcOrd="2" destOrd="0" presId="urn:microsoft.com/office/officeart/2005/8/layout/orgChart1"/>
    <dgm:cxn modelId="{922C45C7-0444-4835-9EC3-11A9159ACCF6}" type="presParOf" srcId="{2DBED646-9EE6-42BD-A25A-E08D7785D91B}" destId="{C8B3D70B-7346-44FC-A22B-396EE2ABC2FD}" srcOrd="2" destOrd="0" presId="urn:microsoft.com/office/officeart/2005/8/layout/orgChart1"/>
    <dgm:cxn modelId="{654DF202-2CEC-4215-990D-8277EFB6D189}" type="presParOf" srcId="{0185FA5D-DC35-4C68-89CA-98406B95EA24}" destId="{F35F4B22-0B6A-4F54-B427-E0CF2ADC8F53}" srcOrd="2" destOrd="0" presId="urn:microsoft.com/office/officeart/2005/8/layout/orgChart1"/>
    <dgm:cxn modelId="{1E61ED8A-45D6-4A93-87BC-C934D7213106}" type="presParOf" srcId="{0185FA5D-DC35-4C68-89CA-98406B95EA24}" destId="{F2FBF04A-80EA-4A89-851A-F47719A9B327}" srcOrd="3" destOrd="0" presId="urn:microsoft.com/office/officeart/2005/8/layout/orgChart1"/>
    <dgm:cxn modelId="{D552BC8C-A3FA-4170-BAE1-2F5C5540A48C}" type="presParOf" srcId="{F2FBF04A-80EA-4A89-851A-F47719A9B327}" destId="{C0EB7FEE-2D26-4AD9-8F22-9D8DAAF41C0D}" srcOrd="0" destOrd="0" presId="urn:microsoft.com/office/officeart/2005/8/layout/orgChart1"/>
    <dgm:cxn modelId="{21537DCA-EDB4-418E-820C-A8AA9FC8BFBD}" type="presParOf" srcId="{C0EB7FEE-2D26-4AD9-8F22-9D8DAAF41C0D}" destId="{516ED089-ADD5-4CEE-8057-103400FD90DD}" srcOrd="0" destOrd="0" presId="urn:microsoft.com/office/officeart/2005/8/layout/orgChart1"/>
    <dgm:cxn modelId="{F0712010-51C5-48DE-872E-B01B9EB5ACDB}" type="presParOf" srcId="{C0EB7FEE-2D26-4AD9-8F22-9D8DAAF41C0D}" destId="{116EC007-3803-423C-8E5A-FC6126313C73}" srcOrd="1" destOrd="0" presId="urn:microsoft.com/office/officeart/2005/8/layout/orgChart1"/>
    <dgm:cxn modelId="{21349382-E534-465C-B65B-2BF43108CA2E}" type="presParOf" srcId="{F2FBF04A-80EA-4A89-851A-F47719A9B327}" destId="{02D86270-746E-4C69-8562-76438A17A108}" srcOrd="1" destOrd="0" presId="urn:microsoft.com/office/officeart/2005/8/layout/orgChart1"/>
    <dgm:cxn modelId="{25BEA2BB-CBDE-49D5-A8F2-4C07BFCB8C21}" type="presParOf" srcId="{02D86270-746E-4C69-8562-76438A17A108}" destId="{56DBA7DA-895E-4F3F-9AA3-52A4BB958B3B}" srcOrd="0" destOrd="0" presId="urn:microsoft.com/office/officeart/2005/8/layout/orgChart1"/>
    <dgm:cxn modelId="{2AB2E75C-25F7-4B5F-B64D-442A6641102B}" type="presParOf" srcId="{02D86270-746E-4C69-8562-76438A17A108}" destId="{678FA200-D034-4934-8351-D6213ED4C24C}" srcOrd="1" destOrd="0" presId="urn:microsoft.com/office/officeart/2005/8/layout/orgChart1"/>
    <dgm:cxn modelId="{DD4BCFC4-FCA4-4CDE-8697-2D6E9728535A}" type="presParOf" srcId="{678FA200-D034-4934-8351-D6213ED4C24C}" destId="{195E7DBD-A8C5-4511-AD94-A774C9AAF84D}" srcOrd="0" destOrd="0" presId="urn:microsoft.com/office/officeart/2005/8/layout/orgChart1"/>
    <dgm:cxn modelId="{6F402ABE-C3D9-4138-B006-86AB53E5E4AC}" type="presParOf" srcId="{195E7DBD-A8C5-4511-AD94-A774C9AAF84D}" destId="{9345D151-DBD6-4D4F-A6AC-7C53AA2185EC}" srcOrd="0" destOrd="0" presId="urn:microsoft.com/office/officeart/2005/8/layout/orgChart1"/>
    <dgm:cxn modelId="{0822B003-3F78-4199-962F-A34B5CE2DA55}" type="presParOf" srcId="{195E7DBD-A8C5-4511-AD94-A774C9AAF84D}" destId="{10818326-A339-4AD0-80DB-4D31D3800ED3}" srcOrd="1" destOrd="0" presId="urn:microsoft.com/office/officeart/2005/8/layout/orgChart1"/>
    <dgm:cxn modelId="{929DF47F-AD8C-4C92-B1F0-E8650C67C403}" type="presParOf" srcId="{678FA200-D034-4934-8351-D6213ED4C24C}" destId="{4AB42273-831B-4FCC-A30B-AD2D413E1E7E}" srcOrd="1" destOrd="0" presId="urn:microsoft.com/office/officeart/2005/8/layout/orgChart1"/>
    <dgm:cxn modelId="{A3F166B0-11C3-4E07-9504-724CF6CB20CA}" type="presParOf" srcId="{678FA200-D034-4934-8351-D6213ED4C24C}" destId="{B93A7065-E022-4032-BCA5-B9B997706331}" srcOrd="2" destOrd="0" presId="urn:microsoft.com/office/officeart/2005/8/layout/orgChart1"/>
    <dgm:cxn modelId="{D6AB8F43-E833-4199-8CC9-8085707AD0EA}" type="presParOf" srcId="{02D86270-746E-4C69-8562-76438A17A108}" destId="{4439AA88-2CD2-4038-8BC1-6FE725D71589}" srcOrd="2" destOrd="0" presId="urn:microsoft.com/office/officeart/2005/8/layout/orgChart1"/>
    <dgm:cxn modelId="{9BB353B5-6ACB-4DF3-83B7-A16977F5EBCA}" type="presParOf" srcId="{02D86270-746E-4C69-8562-76438A17A108}" destId="{010EB0F7-1D43-402E-86BF-65746BCF01A8}" srcOrd="3" destOrd="0" presId="urn:microsoft.com/office/officeart/2005/8/layout/orgChart1"/>
    <dgm:cxn modelId="{030290F4-1288-4D76-B617-13434196310E}" type="presParOf" srcId="{010EB0F7-1D43-402E-86BF-65746BCF01A8}" destId="{B0440F9C-41D0-42F9-8EB8-2964876AC869}" srcOrd="0" destOrd="0" presId="urn:microsoft.com/office/officeart/2005/8/layout/orgChart1"/>
    <dgm:cxn modelId="{17E32C69-F857-499D-9436-5510214AC4FF}" type="presParOf" srcId="{B0440F9C-41D0-42F9-8EB8-2964876AC869}" destId="{4ABFDBDB-7CC0-4AB0-BAF4-FD353A5D2835}" srcOrd="0" destOrd="0" presId="urn:microsoft.com/office/officeart/2005/8/layout/orgChart1"/>
    <dgm:cxn modelId="{AE9A3D65-BEE8-4356-BF10-E89EA8E24BBD}" type="presParOf" srcId="{B0440F9C-41D0-42F9-8EB8-2964876AC869}" destId="{A6A8E198-C77F-4D9B-AB96-82112CAD26FE}" srcOrd="1" destOrd="0" presId="urn:microsoft.com/office/officeart/2005/8/layout/orgChart1"/>
    <dgm:cxn modelId="{E6491723-ECC6-4F85-8390-7DFCEC31F384}" type="presParOf" srcId="{010EB0F7-1D43-402E-86BF-65746BCF01A8}" destId="{F329B215-F9D4-4A5A-A433-DADDB53C67BB}" srcOrd="1" destOrd="0" presId="urn:microsoft.com/office/officeart/2005/8/layout/orgChart1"/>
    <dgm:cxn modelId="{0E1DCE83-1A6C-4F37-B8F5-93851BB6C3E5}" type="presParOf" srcId="{010EB0F7-1D43-402E-86BF-65746BCF01A8}" destId="{BDA954FE-B03B-40E3-9AFA-903333632ABF}" srcOrd="2" destOrd="0" presId="urn:microsoft.com/office/officeart/2005/8/layout/orgChart1"/>
    <dgm:cxn modelId="{5F1FB054-8423-4FB6-B614-C894738A4C30}" type="presParOf" srcId="{02D86270-746E-4C69-8562-76438A17A108}" destId="{5C0E9C35-1B03-4907-8C57-3E943C99D7CA}" srcOrd="4" destOrd="0" presId="urn:microsoft.com/office/officeart/2005/8/layout/orgChart1"/>
    <dgm:cxn modelId="{0FAC4172-C22C-4408-BB55-FD8F7CF3A43C}" type="presParOf" srcId="{02D86270-746E-4C69-8562-76438A17A108}" destId="{8FB17C96-4374-470D-B07D-1739189AC68C}" srcOrd="5" destOrd="0" presId="urn:microsoft.com/office/officeart/2005/8/layout/orgChart1"/>
    <dgm:cxn modelId="{B90FBC4B-0834-41A6-B859-90FB3FC05E36}" type="presParOf" srcId="{8FB17C96-4374-470D-B07D-1739189AC68C}" destId="{6D9B8A9C-8FA3-4F3E-8101-B3D61A8DFA5F}" srcOrd="0" destOrd="0" presId="urn:microsoft.com/office/officeart/2005/8/layout/orgChart1"/>
    <dgm:cxn modelId="{740076D5-4005-409E-922E-3F40DC9205CA}" type="presParOf" srcId="{6D9B8A9C-8FA3-4F3E-8101-B3D61A8DFA5F}" destId="{BA26CE2D-BFB8-4EDE-B2AF-843CE7447B08}" srcOrd="0" destOrd="0" presId="urn:microsoft.com/office/officeart/2005/8/layout/orgChart1"/>
    <dgm:cxn modelId="{6941B347-D6F9-4CA1-9343-52DA83D5A420}" type="presParOf" srcId="{6D9B8A9C-8FA3-4F3E-8101-B3D61A8DFA5F}" destId="{67464772-E020-4173-9B0C-4D0CAED66F28}" srcOrd="1" destOrd="0" presId="urn:microsoft.com/office/officeart/2005/8/layout/orgChart1"/>
    <dgm:cxn modelId="{427EC711-3F03-4588-873A-11F089A4FD10}" type="presParOf" srcId="{8FB17C96-4374-470D-B07D-1739189AC68C}" destId="{36B280FA-18EE-491A-B483-1734A2A6A172}" srcOrd="1" destOrd="0" presId="urn:microsoft.com/office/officeart/2005/8/layout/orgChart1"/>
    <dgm:cxn modelId="{09198C32-9EBC-4836-B23C-CDF198D71232}" type="presParOf" srcId="{8FB17C96-4374-470D-B07D-1739189AC68C}" destId="{9E59DC43-865C-47E2-85AA-F2257CB63B19}" srcOrd="2" destOrd="0" presId="urn:microsoft.com/office/officeart/2005/8/layout/orgChart1"/>
    <dgm:cxn modelId="{7E38DB40-8B4C-4D3B-A99B-F7D9E16C60A4}" type="presParOf" srcId="{F2FBF04A-80EA-4A89-851A-F47719A9B327}" destId="{31D84285-DDFB-407E-A598-40ADBD194E60}" srcOrd="2" destOrd="0" presId="urn:microsoft.com/office/officeart/2005/8/layout/orgChart1"/>
    <dgm:cxn modelId="{6FF69BE4-B304-404A-A37D-8A25E02A0CBA}" type="presParOf" srcId="{0185FA5D-DC35-4C68-89CA-98406B95EA24}" destId="{74BA0EC5-443A-4784-A915-D971BACE479D}" srcOrd="4" destOrd="0" presId="urn:microsoft.com/office/officeart/2005/8/layout/orgChart1"/>
    <dgm:cxn modelId="{70247B2E-C939-4A59-B5E1-3A9A583DE6A5}" type="presParOf" srcId="{0185FA5D-DC35-4C68-89CA-98406B95EA24}" destId="{41356D58-E21F-47F2-BE5F-1102A4C0C18A}" srcOrd="5" destOrd="0" presId="urn:microsoft.com/office/officeart/2005/8/layout/orgChart1"/>
    <dgm:cxn modelId="{CA1D4B85-4431-4DFA-ADB8-A43354C7B71C}" type="presParOf" srcId="{41356D58-E21F-47F2-BE5F-1102A4C0C18A}" destId="{410A5858-15CE-4B26-8FA2-558F58056E40}" srcOrd="0" destOrd="0" presId="urn:microsoft.com/office/officeart/2005/8/layout/orgChart1"/>
    <dgm:cxn modelId="{7BDDE9DD-DA72-4F51-902F-3F02C5B76802}" type="presParOf" srcId="{410A5858-15CE-4B26-8FA2-558F58056E40}" destId="{32C8161B-2926-43C7-947B-7E9DE1AC925C}" srcOrd="0" destOrd="0" presId="urn:microsoft.com/office/officeart/2005/8/layout/orgChart1"/>
    <dgm:cxn modelId="{9BBFC43F-7036-4574-BFE5-0DE091947BEB}" type="presParOf" srcId="{410A5858-15CE-4B26-8FA2-558F58056E40}" destId="{B20C6E1B-73AD-4A30-872A-5D7D0E702873}" srcOrd="1" destOrd="0" presId="urn:microsoft.com/office/officeart/2005/8/layout/orgChart1"/>
    <dgm:cxn modelId="{9BC930DC-6413-4781-B8A6-DD2251E78011}" type="presParOf" srcId="{41356D58-E21F-47F2-BE5F-1102A4C0C18A}" destId="{1CA84E65-9B72-485B-AD1B-67CCD07CEC3C}" srcOrd="1" destOrd="0" presId="urn:microsoft.com/office/officeart/2005/8/layout/orgChart1"/>
    <dgm:cxn modelId="{D46C593D-55D0-4579-8E77-78BCD992DBDD}" type="presParOf" srcId="{1CA84E65-9B72-485B-AD1B-67CCD07CEC3C}" destId="{EB180B58-D833-4339-8203-7862ACDE3B31}" srcOrd="0" destOrd="0" presId="urn:microsoft.com/office/officeart/2005/8/layout/orgChart1"/>
    <dgm:cxn modelId="{D9161204-4D27-4412-B598-D6D77A03B4FA}" type="presParOf" srcId="{1CA84E65-9B72-485B-AD1B-67CCD07CEC3C}" destId="{64F5191A-82BA-4DCE-A737-884FBEEE421F}" srcOrd="1" destOrd="0" presId="urn:microsoft.com/office/officeart/2005/8/layout/orgChart1"/>
    <dgm:cxn modelId="{E3EF52FF-3505-4198-90A3-12C286631815}" type="presParOf" srcId="{64F5191A-82BA-4DCE-A737-884FBEEE421F}" destId="{089486E8-999A-4E32-8177-B41EFDE78DC5}" srcOrd="0" destOrd="0" presId="urn:microsoft.com/office/officeart/2005/8/layout/orgChart1"/>
    <dgm:cxn modelId="{2E5B9F0A-FE3A-494F-8927-163710A790C6}" type="presParOf" srcId="{089486E8-999A-4E32-8177-B41EFDE78DC5}" destId="{17CB8BDF-E425-4DCD-8E39-BCE350541CD8}" srcOrd="0" destOrd="0" presId="urn:microsoft.com/office/officeart/2005/8/layout/orgChart1"/>
    <dgm:cxn modelId="{8C0A3B11-09BD-4027-BC23-18B10541992B}" type="presParOf" srcId="{089486E8-999A-4E32-8177-B41EFDE78DC5}" destId="{0BCA19F6-5841-4181-87EF-8E5BCB0B00CD}" srcOrd="1" destOrd="0" presId="urn:microsoft.com/office/officeart/2005/8/layout/orgChart1"/>
    <dgm:cxn modelId="{6DF09F30-13EA-4673-9E41-207726BA207A}" type="presParOf" srcId="{64F5191A-82BA-4DCE-A737-884FBEEE421F}" destId="{98E1307E-D356-4B3D-A59A-84F6C0C58D86}" srcOrd="1" destOrd="0" presId="urn:microsoft.com/office/officeart/2005/8/layout/orgChart1"/>
    <dgm:cxn modelId="{D0C97D78-F978-45D8-B9F7-31BD34978F65}" type="presParOf" srcId="{64F5191A-82BA-4DCE-A737-884FBEEE421F}" destId="{3A29D7EC-0156-4C88-A20D-1003984A3A6C}" srcOrd="2" destOrd="0" presId="urn:microsoft.com/office/officeart/2005/8/layout/orgChart1"/>
    <dgm:cxn modelId="{2B5B00A7-4D21-42E4-AD71-207794C91CE1}" type="presParOf" srcId="{1CA84E65-9B72-485B-AD1B-67CCD07CEC3C}" destId="{7AABB8FE-CE5C-47CB-A6CF-A1451F1BF6F7}" srcOrd="2" destOrd="0" presId="urn:microsoft.com/office/officeart/2005/8/layout/orgChart1"/>
    <dgm:cxn modelId="{DBDB381B-46D9-4293-9158-A20982D98DB7}" type="presParOf" srcId="{1CA84E65-9B72-485B-AD1B-67CCD07CEC3C}" destId="{0F8C609E-EEBB-4CC4-978E-972D2646320A}" srcOrd="3" destOrd="0" presId="urn:microsoft.com/office/officeart/2005/8/layout/orgChart1"/>
    <dgm:cxn modelId="{6E28E1D4-E7EB-49EF-8832-D17F32C33791}" type="presParOf" srcId="{0F8C609E-EEBB-4CC4-978E-972D2646320A}" destId="{6D8D4329-DB59-4F77-A569-EF708C218E92}" srcOrd="0" destOrd="0" presId="urn:microsoft.com/office/officeart/2005/8/layout/orgChart1"/>
    <dgm:cxn modelId="{1CD066BF-CF20-4BE2-B6A7-51F54D943F9D}" type="presParOf" srcId="{6D8D4329-DB59-4F77-A569-EF708C218E92}" destId="{9AF4D282-E2A7-4600-B0D2-4B41068A8A60}" srcOrd="0" destOrd="0" presId="urn:microsoft.com/office/officeart/2005/8/layout/orgChart1"/>
    <dgm:cxn modelId="{F67739C2-FBD7-4BE6-9F1F-DA690B803C18}" type="presParOf" srcId="{6D8D4329-DB59-4F77-A569-EF708C218E92}" destId="{E769FE9D-82FB-4886-8F9C-684EAA104698}" srcOrd="1" destOrd="0" presId="urn:microsoft.com/office/officeart/2005/8/layout/orgChart1"/>
    <dgm:cxn modelId="{2DC0A0F4-7E2A-4935-8C31-1BAB12F909B1}" type="presParOf" srcId="{0F8C609E-EEBB-4CC4-978E-972D2646320A}" destId="{DC47AA3D-562C-4BBB-B359-AB2E1EB93FA1}" srcOrd="1" destOrd="0" presId="urn:microsoft.com/office/officeart/2005/8/layout/orgChart1"/>
    <dgm:cxn modelId="{A20B8793-5DA8-4147-AF87-7650262A13E3}" type="presParOf" srcId="{0F8C609E-EEBB-4CC4-978E-972D2646320A}" destId="{F9FD19C5-4FA7-4D6C-AA8D-B96F8C9B1F6A}" srcOrd="2" destOrd="0" presId="urn:microsoft.com/office/officeart/2005/8/layout/orgChart1"/>
    <dgm:cxn modelId="{4727C295-FAA7-4B05-AA72-11EC4AAA49C4}" type="presParOf" srcId="{1CA84E65-9B72-485B-AD1B-67CCD07CEC3C}" destId="{01F9C830-0FEA-4F2E-9279-3236B239C5F8}" srcOrd="4" destOrd="0" presId="urn:microsoft.com/office/officeart/2005/8/layout/orgChart1"/>
    <dgm:cxn modelId="{F20C3F4C-443E-455E-A13E-E29E7068ED88}" type="presParOf" srcId="{1CA84E65-9B72-485B-AD1B-67CCD07CEC3C}" destId="{182CFFDD-DA71-4645-8253-FE76B1E275AC}" srcOrd="5" destOrd="0" presId="urn:microsoft.com/office/officeart/2005/8/layout/orgChart1"/>
    <dgm:cxn modelId="{E8B1113F-56AD-4E15-947E-320A6C7E31D4}" type="presParOf" srcId="{182CFFDD-DA71-4645-8253-FE76B1E275AC}" destId="{426B4FB2-3679-49FF-A873-95CE2F07AB2F}" srcOrd="0" destOrd="0" presId="urn:microsoft.com/office/officeart/2005/8/layout/orgChart1"/>
    <dgm:cxn modelId="{4ADA1E17-2C66-48FA-BA2E-D2D1392AA635}" type="presParOf" srcId="{426B4FB2-3679-49FF-A873-95CE2F07AB2F}" destId="{57F09AEF-D17D-4003-818E-7479791E2367}" srcOrd="0" destOrd="0" presId="urn:microsoft.com/office/officeart/2005/8/layout/orgChart1"/>
    <dgm:cxn modelId="{843E861C-460A-4800-856A-EC704E7B8F06}" type="presParOf" srcId="{426B4FB2-3679-49FF-A873-95CE2F07AB2F}" destId="{CF5FD6DB-4E9A-4300-BB72-4AE362D88286}" srcOrd="1" destOrd="0" presId="urn:microsoft.com/office/officeart/2005/8/layout/orgChart1"/>
    <dgm:cxn modelId="{3C1D8D96-1A85-403F-8C03-BF9C6B67DFE5}" type="presParOf" srcId="{182CFFDD-DA71-4645-8253-FE76B1E275AC}" destId="{228A59BF-DD85-4B19-A108-7551E9F9DC16}" srcOrd="1" destOrd="0" presId="urn:microsoft.com/office/officeart/2005/8/layout/orgChart1"/>
    <dgm:cxn modelId="{AACF2BD5-12EC-4A42-B060-F97843DB8A5F}" type="presParOf" srcId="{182CFFDD-DA71-4645-8253-FE76B1E275AC}" destId="{289D30E2-A69F-4A64-A560-EEAF5A8453CA}" srcOrd="2" destOrd="0" presId="urn:microsoft.com/office/officeart/2005/8/layout/orgChart1"/>
    <dgm:cxn modelId="{AA418497-316A-42A7-B269-B5DFA07FCC16}" type="presParOf" srcId="{41356D58-E21F-47F2-BE5F-1102A4C0C18A}" destId="{1A82CE30-C0EC-42FF-9172-0E0AF8DFBDF4}" srcOrd="2" destOrd="0" presId="urn:microsoft.com/office/officeart/2005/8/layout/orgChart1"/>
    <dgm:cxn modelId="{4E80F1D1-9266-405B-89A9-1EB0D15E7E69}" type="presParOf" srcId="{0185FA5D-DC35-4C68-89CA-98406B95EA24}" destId="{7EB0514B-5A02-429E-9CB7-61F002AB0C53}" srcOrd="6" destOrd="0" presId="urn:microsoft.com/office/officeart/2005/8/layout/orgChart1"/>
    <dgm:cxn modelId="{BB63B4FF-D61C-4C5C-8B1F-A956DEFF74D1}" type="presParOf" srcId="{0185FA5D-DC35-4C68-89CA-98406B95EA24}" destId="{F3E02C15-78A7-4E3B-BDFD-0926D0A3621E}" srcOrd="7" destOrd="0" presId="urn:microsoft.com/office/officeart/2005/8/layout/orgChart1"/>
    <dgm:cxn modelId="{751DA280-EF36-4CC6-9CE0-E3A167143BEF}" type="presParOf" srcId="{F3E02C15-78A7-4E3B-BDFD-0926D0A3621E}" destId="{A88D6431-9730-4128-BF6A-16A9FEDD9763}" srcOrd="0" destOrd="0" presId="urn:microsoft.com/office/officeart/2005/8/layout/orgChart1"/>
    <dgm:cxn modelId="{3039DD47-9692-485C-AAD1-09771BBBC6CF}" type="presParOf" srcId="{A88D6431-9730-4128-BF6A-16A9FEDD9763}" destId="{9966EC83-1069-4967-84F6-BC550B7507C4}" srcOrd="0" destOrd="0" presId="urn:microsoft.com/office/officeart/2005/8/layout/orgChart1"/>
    <dgm:cxn modelId="{9FCEC0C8-BEF3-489B-A991-9DB1CEF6E444}" type="presParOf" srcId="{A88D6431-9730-4128-BF6A-16A9FEDD9763}" destId="{D2075460-785E-412E-8EE5-591AF2933D61}" srcOrd="1" destOrd="0" presId="urn:microsoft.com/office/officeart/2005/8/layout/orgChart1"/>
    <dgm:cxn modelId="{AF5AAE6C-5E27-4B6D-A04B-074ECF8838F2}" type="presParOf" srcId="{F3E02C15-78A7-4E3B-BDFD-0926D0A3621E}" destId="{97B6EB23-E07D-408D-BCB1-243B0E097A08}" srcOrd="1" destOrd="0" presId="urn:microsoft.com/office/officeart/2005/8/layout/orgChart1"/>
    <dgm:cxn modelId="{86F679C4-686F-4E14-8602-BB8BE1ACF2C5}" type="presParOf" srcId="{97B6EB23-E07D-408D-BCB1-243B0E097A08}" destId="{600302AC-621A-4005-BE22-857864061287}" srcOrd="0" destOrd="0" presId="urn:microsoft.com/office/officeart/2005/8/layout/orgChart1"/>
    <dgm:cxn modelId="{5F46D426-E31F-4825-B056-1715DD329118}" type="presParOf" srcId="{97B6EB23-E07D-408D-BCB1-243B0E097A08}" destId="{E26E0EF8-F50C-4B39-92E5-5BD6E6E6731A}" srcOrd="1" destOrd="0" presId="urn:microsoft.com/office/officeart/2005/8/layout/orgChart1"/>
    <dgm:cxn modelId="{38336B99-E438-420F-8AA2-BCBF6F579D9B}" type="presParOf" srcId="{E26E0EF8-F50C-4B39-92E5-5BD6E6E6731A}" destId="{3FE7F084-0586-4DA6-96E6-CBED8549E017}" srcOrd="0" destOrd="0" presId="urn:microsoft.com/office/officeart/2005/8/layout/orgChart1"/>
    <dgm:cxn modelId="{A2D8373B-329A-4DCA-BE8D-3D82E28CA7A2}" type="presParOf" srcId="{3FE7F084-0586-4DA6-96E6-CBED8549E017}" destId="{B803A0DE-40BA-48B2-BDB1-3C81C1383BE2}" srcOrd="0" destOrd="0" presId="urn:microsoft.com/office/officeart/2005/8/layout/orgChart1"/>
    <dgm:cxn modelId="{0C780FDD-4A53-4468-8FBA-2200F4792735}" type="presParOf" srcId="{3FE7F084-0586-4DA6-96E6-CBED8549E017}" destId="{96E7F0A8-55B3-4906-95A2-8DB6AEE0D183}" srcOrd="1" destOrd="0" presId="urn:microsoft.com/office/officeart/2005/8/layout/orgChart1"/>
    <dgm:cxn modelId="{B5D015B6-30D2-49EC-B7D3-A95A6B3E94F8}" type="presParOf" srcId="{E26E0EF8-F50C-4B39-92E5-5BD6E6E6731A}" destId="{DFEAB663-0107-4D29-8993-3BB9651AF4BA}" srcOrd="1" destOrd="0" presId="urn:microsoft.com/office/officeart/2005/8/layout/orgChart1"/>
    <dgm:cxn modelId="{19E3FBA5-3F63-4011-87BA-330F85DB3BF3}" type="presParOf" srcId="{E26E0EF8-F50C-4B39-92E5-5BD6E6E6731A}" destId="{7ACACDB7-CBCF-4FFB-92C8-6EA34D940CB9}" srcOrd="2" destOrd="0" presId="urn:microsoft.com/office/officeart/2005/8/layout/orgChart1"/>
    <dgm:cxn modelId="{5EC5044F-912F-43FB-9BA3-E8DD75D41CD1}" type="presParOf" srcId="{97B6EB23-E07D-408D-BCB1-243B0E097A08}" destId="{E7D5CD55-8A41-4CFA-A84E-F1F66325433C}" srcOrd="2" destOrd="0" presId="urn:microsoft.com/office/officeart/2005/8/layout/orgChart1"/>
    <dgm:cxn modelId="{D3FC1117-71A4-4C5B-A48C-25BF447D467E}" type="presParOf" srcId="{97B6EB23-E07D-408D-BCB1-243B0E097A08}" destId="{C3FCD8A2-CF8F-4F2E-9946-C475D5443AEE}" srcOrd="3" destOrd="0" presId="urn:microsoft.com/office/officeart/2005/8/layout/orgChart1"/>
    <dgm:cxn modelId="{8B3706CB-9C53-4767-B0B6-98382F5E78EF}" type="presParOf" srcId="{C3FCD8A2-CF8F-4F2E-9946-C475D5443AEE}" destId="{84C9C72D-5987-4B62-9F4F-6238C6928CD2}" srcOrd="0" destOrd="0" presId="urn:microsoft.com/office/officeart/2005/8/layout/orgChart1"/>
    <dgm:cxn modelId="{AF8F7522-533E-4676-A1A7-413FCF63EDD8}" type="presParOf" srcId="{84C9C72D-5987-4B62-9F4F-6238C6928CD2}" destId="{80C5E9F9-F0FF-43E7-8CCF-AD3D718B6536}" srcOrd="0" destOrd="0" presId="urn:microsoft.com/office/officeart/2005/8/layout/orgChart1"/>
    <dgm:cxn modelId="{484846B1-CED3-4F8C-B5AA-22B910DC7AF0}" type="presParOf" srcId="{84C9C72D-5987-4B62-9F4F-6238C6928CD2}" destId="{DDA42942-98F5-4662-A01C-CA48C65DF69A}" srcOrd="1" destOrd="0" presId="urn:microsoft.com/office/officeart/2005/8/layout/orgChart1"/>
    <dgm:cxn modelId="{FC0665A6-F7EE-4067-9CF7-FEE733E6DD7E}" type="presParOf" srcId="{C3FCD8A2-CF8F-4F2E-9946-C475D5443AEE}" destId="{53448948-FE96-4CB7-A03A-1418AA3956E4}" srcOrd="1" destOrd="0" presId="urn:microsoft.com/office/officeart/2005/8/layout/orgChart1"/>
    <dgm:cxn modelId="{11E1396B-4B24-454B-B9BE-BF0DA68F88EF}" type="presParOf" srcId="{C3FCD8A2-CF8F-4F2E-9946-C475D5443AEE}" destId="{E39CBAD5-502C-40CA-A613-65284FC44005}" srcOrd="2" destOrd="0" presId="urn:microsoft.com/office/officeart/2005/8/layout/orgChart1"/>
    <dgm:cxn modelId="{8FCC411C-1EC9-4CE0-A29D-1347D71E369B}" type="presParOf" srcId="{97B6EB23-E07D-408D-BCB1-243B0E097A08}" destId="{397F9417-AFA4-4241-9ACC-DF0688CC445A}" srcOrd="4" destOrd="0" presId="urn:microsoft.com/office/officeart/2005/8/layout/orgChart1"/>
    <dgm:cxn modelId="{9DCFFF4E-A65C-4D23-AD33-DA06AE0585C4}" type="presParOf" srcId="{97B6EB23-E07D-408D-BCB1-243B0E097A08}" destId="{2B798D3A-2FB5-4C41-A6DA-BEA4C638E48A}" srcOrd="5" destOrd="0" presId="urn:microsoft.com/office/officeart/2005/8/layout/orgChart1"/>
    <dgm:cxn modelId="{552EB5CC-85AF-41BF-B7D9-3998E7400EDF}" type="presParOf" srcId="{2B798D3A-2FB5-4C41-A6DA-BEA4C638E48A}" destId="{FDA2D105-FB20-4673-82B0-AA74626B8993}" srcOrd="0" destOrd="0" presId="urn:microsoft.com/office/officeart/2005/8/layout/orgChart1"/>
    <dgm:cxn modelId="{12F7DF8C-1D88-4AAA-A59F-F47C5EE659F9}" type="presParOf" srcId="{FDA2D105-FB20-4673-82B0-AA74626B8993}" destId="{644A52B9-0454-448E-BEC5-27AC27F8AE23}" srcOrd="0" destOrd="0" presId="urn:microsoft.com/office/officeart/2005/8/layout/orgChart1"/>
    <dgm:cxn modelId="{14C78778-B569-4F43-A7D3-899DB90366D7}" type="presParOf" srcId="{FDA2D105-FB20-4673-82B0-AA74626B8993}" destId="{221226A0-9B33-493D-8585-89B50FE94C09}" srcOrd="1" destOrd="0" presId="urn:microsoft.com/office/officeart/2005/8/layout/orgChart1"/>
    <dgm:cxn modelId="{DEA209A7-0F7C-4FE1-B4FD-9A2D3F91CDFD}" type="presParOf" srcId="{2B798D3A-2FB5-4C41-A6DA-BEA4C638E48A}" destId="{A3D37554-E94C-44C7-BAE3-F8ABAD9BDCBF}" srcOrd="1" destOrd="0" presId="urn:microsoft.com/office/officeart/2005/8/layout/orgChart1"/>
    <dgm:cxn modelId="{A10F21C3-275E-402C-B982-04F2F105FC12}" type="presParOf" srcId="{2B798D3A-2FB5-4C41-A6DA-BEA4C638E48A}" destId="{63AA8FDA-4CDD-42EB-872C-2A254BAA4CC6}" srcOrd="2" destOrd="0" presId="urn:microsoft.com/office/officeart/2005/8/layout/orgChart1"/>
    <dgm:cxn modelId="{E542571C-CE04-48AF-8B49-6F9D8B2885FE}" type="presParOf" srcId="{F3E02C15-78A7-4E3B-BDFD-0926D0A3621E}" destId="{BB5FE1E1-F4C3-4D73-8E3E-490340BF654D}" srcOrd="2" destOrd="0" presId="urn:microsoft.com/office/officeart/2005/8/layout/orgChart1"/>
    <dgm:cxn modelId="{C2440AB2-49B5-417E-A3B8-705130470CBB}" type="presParOf" srcId="{A9306707-4D5A-4258-8DE4-830806474AAC}" destId="{A56DBF90-3166-4743-B710-41B098DA4E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0B5A8-4483-4B30-B3CC-59D8EE9233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3716F5A-6155-49E7-B757-A15493ABC9B1}">
      <dgm:prSet phldrT="[Text]" custT="1"/>
      <dgm:spPr>
        <a:solidFill>
          <a:srgbClr val="F65126"/>
        </a:solidFill>
        <a:ln>
          <a:noFill/>
        </a:ln>
      </dgm:spPr>
      <dgm:t>
        <a:bodyPr/>
        <a:lstStyle/>
        <a:p>
          <a:r>
            <a:rPr lang="bg-BG" sz="2400" b="1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Член</a:t>
          </a:r>
          <a:endParaRPr lang="en-US" sz="2400" b="1" spc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CC3DF-E414-4C81-B7E9-8165801B9256}" type="parTrans" cxnId="{4C080BAF-D3B5-482B-AFE8-3A5B045CC6C1}">
      <dgm:prSet/>
      <dgm:spPr/>
      <dgm:t>
        <a:bodyPr/>
        <a:lstStyle/>
        <a:p>
          <a:endParaRPr lang="en-US"/>
        </a:p>
      </dgm:t>
    </dgm:pt>
    <dgm:pt modelId="{AA5414B8-8D77-4B90-AA66-EF671C22EDC7}" type="sibTrans" cxnId="{4C080BAF-D3B5-482B-AFE8-3A5B045CC6C1}">
      <dgm:prSet/>
      <dgm:spPr/>
      <dgm:t>
        <a:bodyPr/>
        <a:lstStyle/>
        <a:p>
          <a:endParaRPr lang="en-US"/>
        </a:p>
      </dgm:t>
    </dgm:pt>
    <dgm:pt modelId="{EBF0C75C-C94F-4099-9E21-38DAADBEB13E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Отговорник по Членство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34703-37A4-487E-A282-511372CADDF6}" type="parTrans" cxnId="{77597879-7425-4305-810C-9B3A9FBBCE1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881FF3E-4421-4F46-BAAA-CA714A150537}" type="sibTrans" cxnId="{77597879-7425-4305-810C-9B3A9FBBCE1B}">
      <dgm:prSet/>
      <dgm:spPr/>
      <dgm:t>
        <a:bodyPr/>
        <a:lstStyle/>
        <a:p>
          <a:endParaRPr lang="en-US"/>
        </a:p>
      </dgm:t>
    </dgm:pt>
    <dgm:pt modelId="{30BC643E-DCCA-4D51-9476-5880560DB55F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 на клубове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C5CD2-8735-4F01-88D8-0A4384755B28}" type="parTrans" cxnId="{963D48E1-6DB4-4B86-B292-C206BD9F444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CFAE027-9B2D-4FE6-9BA3-AADA6636AAFF}" type="sibTrans" cxnId="{963D48E1-6DB4-4B86-B292-C206BD9F444B}">
      <dgm:prSet/>
      <dgm:spPr/>
      <dgm:t>
        <a:bodyPr/>
        <a:lstStyle/>
        <a:p>
          <a:endParaRPr lang="en-US"/>
        </a:p>
      </dgm:t>
    </dgm:pt>
    <dgm:pt modelId="{F4828A50-DF1E-43AA-9CF2-988A75EDEDA8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  <a: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Координатори по Членство, Лидерство, Дейности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E57E1-636D-428E-9BFB-9CCA05535197}" type="parTrans" cxnId="{CCB0C249-B512-4083-8E1A-16BF0D578E7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5930B75-6C96-4294-8EA7-93FA51526232}" type="sibTrans" cxnId="{CCB0C249-B512-4083-8E1A-16BF0D578E76}">
      <dgm:prSet/>
      <dgm:spPr/>
      <dgm:t>
        <a:bodyPr/>
        <a:lstStyle/>
        <a:p>
          <a:endParaRPr lang="en-US"/>
        </a:p>
      </dgm:t>
    </dgm:pt>
    <dgm:pt modelId="{93A8B17C-984C-4CF0-AF0F-27D267372E6A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Председатели на Зони/Региони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4F616-06DF-4BDB-9186-ED8D47521341}" type="parTrans" cxnId="{0CF5C90A-43B9-4F50-A1B9-82406BD087D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D859E22-83DA-47D6-B078-854BFA011387}" type="sibTrans" cxnId="{0CF5C90A-43B9-4F50-A1B9-82406BD087D5}">
      <dgm:prSet/>
      <dgm:spPr/>
      <dgm:t>
        <a:bodyPr/>
        <a:lstStyle/>
        <a:p>
          <a:endParaRPr lang="en-US"/>
        </a:p>
      </dgm:t>
    </dgm:pt>
    <dgm:pt modelId="{6E1FEDFE-6A27-444A-B2F4-BD166C6BA7E9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 членове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97A2E-3A58-4927-918C-E71C021BEF5D}" type="parTrans" cxnId="{6AEF1D8E-173B-4EEF-ADC5-8615478A278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865BFC5-5729-4157-8E34-86798C56E90B}" type="sibTrans" cxnId="{6AEF1D8E-173B-4EEF-ADC5-8615478A278E}">
      <dgm:prSet/>
      <dgm:spPr/>
      <dgm:t>
        <a:bodyPr/>
        <a:lstStyle/>
        <a:p>
          <a:endParaRPr lang="en-US"/>
        </a:p>
      </dgm:t>
    </dgm:pt>
    <dgm:pt modelId="{8EA0F3E1-8D45-44F7-81DF-47A0739D70F6}" type="pres">
      <dgm:prSet presAssocID="{9490B5A8-4483-4B30-B3CC-59D8EE9233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579E5E-AC47-470C-A579-B311BB2F9FAA}" type="pres">
      <dgm:prSet presAssocID="{73716F5A-6155-49E7-B757-A15493ABC9B1}" presName="centerShape" presStyleLbl="node0" presStyleIdx="0" presStyleCnt="1"/>
      <dgm:spPr/>
    </dgm:pt>
    <dgm:pt modelId="{86D911DE-0672-4F86-BFFF-200633F62CFD}" type="pres">
      <dgm:prSet presAssocID="{F9434703-37A4-487E-A282-511372CADDF6}" presName="parTrans" presStyleLbl="bgSibTrans2D1" presStyleIdx="0" presStyleCnt="5"/>
      <dgm:spPr/>
    </dgm:pt>
    <dgm:pt modelId="{398D3E13-4784-4CA8-8BC3-0D67A3A495BC}" type="pres">
      <dgm:prSet presAssocID="{EBF0C75C-C94F-4099-9E21-38DAADBEB13E}" presName="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88FA2379-EF0E-4A7A-B184-8088BB3D4863}" type="pres">
      <dgm:prSet presAssocID="{6864F616-06DF-4BDB-9186-ED8D47521341}" presName="parTrans" presStyleLbl="bgSibTrans2D1" presStyleIdx="1" presStyleCnt="5"/>
      <dgm:spPr/>
    </dgm:pt>
    <dgm:pt modelId="{7515A8CB-4EA4-4F54-8D9C-E1F21862252D}" type="pres">
      <dgm:prSet presAssocID="{93A8B17C-984C-4CF0-AF0F-27D267372E6A}" presName="node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63DADE17-2089-41F5-9E83-D054BB9A8320}" type="pres">
      <dgm:prSet presAssocID="{B7297A2E-3A58-4927-918C-E71C021BEF5D}" presName="parTrans" presStyleLbl="bgSibTrans2D1" presStyleIdx="2" presStyleCnt="5"/>
      <dgm:spPr/>
    </dgm:pt>
    <dgm:pt modelId="{C2DF22C7-1032-4F7C-8871-D82C933AA4B4}" type="pres">
      <dgm:prSet presAssocID="{6E1FEDFE-6A27-444A-B2F4-BD166C6BA7E9}" presName="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36DFAC45-C0BC-4881-AF7A-AFE834D3B062}" type="pres">
      <dgm:prSet presAssocID="{F19C5CD2-8735-4F01-88D8-0A4384755B28}" presName="parTrans" presStyleLbl="bgSibTrans2D1" presStyleIdx="3" presStyleCnt="5"/>
      <dgm:spPr/>
    </dgm:pt>
    <dgm:pt modelId="{C19C4EBF-C178-497E-AA30-1D1447882891}" type="pres">
      <dgm:prSet presAssocID="{30BC643E-DCCA-4D51-9476-5880560DB55F}" presName="node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62FE3045-54E4-478D-B88E-2C467F2B7764}" type="pres">
      <dgm:prSet presAssocID="{382E57E1-636D-428E-9BFB-9CCA05535197}" presName="parTrans" presStyleLbl="bgSibTrans2D1" presStyleIdx="4" presStyleCnt="5"/>
      <dgm:spPr/>
    </dgm:pt>
    <dgm:pt modelId="{3F9D558D-BF65-4660-8EB3-28F0C2CF71DB}" type="pres">
      <dgm:prSet presAssocID="{F4828A50-DF1E-43AA-9CF2-988A75EDEDA8}" presName="node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CF5C90A-43B9-4F50-A1B9-82406BD087D5}" srcId="{73716F5A-6155-49E7-B757-A15493ABC9B1}" destId="{93A8B17C-984C-4CF0-AF0F-27D267372E6A}" srcOrd="1" destOrd="0" parTransId="{6864F616-06DF-4BDB-9186-ED8D47521341}" sibTransId="{2D859E22-83DA-47D6-B078-854BFA011387}"/>
    <dgm:cxn modelId="{774A3F26-B1D7-4801-91F9-96B184F92596}" type="presOf" srcId="{382E57E1-636D-428E-9BFB-9CCA05535197}" destId="{62FE3045-54E4-478D-B88E-2C467F2B7764}" srcOrd="0" destOrd="0" presId="urn:microsoft.com/office/officeart/2005/8/layout/radial4"/>
    <dgm:cxn modelId="{C60F3E5F-4F77-4138-91BC-D6CD61866321}" type="presOf" srcId="{F4828A50-DF1E-43AA-9CF2-988A75EDEDA8}" destId="{3F9D558D-BF65-4660-8EB3-28F0C2CF71DB}" srcOrd="0" destOrd="0" presId="urn:microsoft.com/office/officeart/2005/8/layout/radial4"/>
    <dgm:cxn modelId="{CCB0C249-B512-4083-8E1A-16BF0D578E76}" srcId="{73716F5A-6155-49E7-B757-A15493ABC9B1}" destId="{F4828A50-DF1E-43AA-9CF2-988A75EDEDA8}" srcOrd="4" destOrd="0" parTransId="{382E57E1-636D-428E-9BFB-9CCA05535197}" sibTransId="{45930B75-6C96-4294-8EA7-93FA51526232}"/>
    <dgm:cxn modelId="{5679AE72-7D66-4E96-83C6-83CA4D3A111B}" type="presOf" srcId="{73716F5A-6155-49E7-B757-A15493ABC9B1}" destId="{3F579E5E-AC47-470C-A579-B311BB2F9FAA}" srcOrd="0" destOrd="0" presId="urn:microsoft.com/office/officeart/2005/8/layout/radial4"/>
    <dgm:cxn modelId="{8F9C5D76-161A-4A41-B2AD-28E67395494A}" type="presOf" srcId="{9490B5A8-4483-4B30-B3CC-59D8EE9233CA}" destId="{8EA0F3E1-8D45-44F7-81DF-47A0739D70F6}" srcOrd="0" destOrd="0" presId="urn:microsoft.com/office/officeart/2005/8/layout/radial4"/>
    <dgm:cxn modelId="{77597879-7425-4305-810C-9B3A9FBBCE1B}" srcId="{73716F5A-6155-49E7-B757-A15493ABC9B1}" destId="{EBF0C75C-C94F-4099-9E21-38DAADBEB13E}" srcOrd="0" destOrd="0" parTransId="{F9434703-37A4-487E-A282-511372CADDF6}" sibTransId="{D881FF3E-4421-4F46-BAAA-CA714A150537}"/>
    <dgm:cxn modelId="{A7B90981-EE16-49CF-B528-EFEDF00D438B}" type="presOf" srcId="{6864F616-06DF-4BDB-9186-ED8D47521341}" destId="{88FA2379-EF0E-4A7A-B184-8088BB3D4863}" srcOrd="0" destOrd="0" presId="urn:microsoft.com/office/officeart/2005/8/layout/radial4"/>
    <dgm:cxn modelId="{A4DAD785-6498-4CFC-BB1B-E7E7E311D581}" type="presOf" srcId="{30BC643E-DCCA-4D51-9476-5880560DB55F}" destId="{C19C4EBF-C178-497E-AA30-1D1447882891}" srcOrd="0" destOrd="0" presId="urn:microsoft.com/office/officeart/2005/8/layout/radial4"/>
    <dgm:cxn modelId="{6AEF1D8E-173B-4EEF-ADC5-8615478A278E}" srcId="{73716F5A-6155-49E7-B757-A15493ABC9B1}" destId="{6E1FEDFE-6A27-444A-B2F4-BD166C6BA7E9}" srcOrd="2" destOrd="0" parTransId="{B7297A2E-3A58-4927-918C-E71C021BEF5D}" sibTransId="{A865BFC5-5729-4157-8E34-86798C56E90B}"/>
    <dgm:cxn modelId="{20C663A1-AD14-4648-B0BF-FDFAAFFF67AB}" type="presOf" srcId="{93A8B17C-984C-4CF0-AF0F-27D267372E6A}" destId="{7515A8CB-4EA4-4F54-8D9C-E1F21862252D}" srcOrd="0" destOrd="0" presId="urn:microsoft.com/office/officeart/2005/8/layout/radial4"/>
    <dgm:cxn modelId="{BA2E5AA3-73EE-4FA5-9815-3394B84366AB}" type="presOf" srcId="{6E1FEDFE-6A27-444A-B2F4-BD166C6BA7E9}" destId="{C2DF22C7-1032-4F7C-8871-D82C933AA4B4}" srcOrd="0" destOrd="0" presId="urn:microsoft.com/office/officeart/2005/8/layout/radial4"/>
    <dgm:cxn modelId="{370C16AD-B1ED-4CE6-B7D4-D96A29140583}" type="presOf" srcId="{F19C5CD2-8735-4F01-88D8-0A4384755B28}" destId="{36DFAC45-C0BC-4881-AF7A-AFE834D3B062}" srcOrd="0" destOrd="0" presId="urn:microsoft.com/office/officeart/2005/8/layout/radial4"/>
    <dgm:cxn modelId="{4C080BAF-D3B5-482B-AFE8-3A5B045CC6C1}" srcId="{9490B5A8-4483-4B30-B3CC-59D8EE9233CA}" destId="{73716F5A-6155-49E7-B757-A15493ABC9B1}" srcOrd="0" destOrd="0" parTransId="{25CCC3DF-E414-4C81-B7E9-8165801B9256}" sibTransId="{AA5414B8-8D77-4B90-AA66-EF671C22EDC7}"/>
    <dgm:cxn modelId="{66A254CF-8446-4734-855B-2FE62DEDC96D}" type="presOf" srcId="{F9434703-37A4-487E-A282-511372CADDF6}" destId="{86D911DE-0672-4F86-BFFF-200633F62CFD}" srcOrd="0" destOrd="0" presId="urn:microsoft.com/office/officeart/2005/8/layout/radial4"/>
    <dgm:cxn modelId="{963D48E1-6DB4-4B86-B292-C206BD9F444B}" srcId="{73716F5A-6155-49E7-B757-A15493ABC9B1}" destId="{30BC643E-DCCA-4D51-9476-5880560DB55F}" srcOrd="3" destOrd="0" parTransId="{F19C5CD2-8735-4F01-88D8-0A4384755B28}" sibTransId="{1CFAE027-9B2D-4FE6-9BA3-AADA6636AAFF}"/>
    <dgm:cxn modelId="{774CEAE8-060D-4F94-84AC-16D7893E2DA5}" type="presOf" srcId="{B7297A2E-3A58-4927-918C-E71C021BEF5D}" destId="{63DADE17-2089-41F5-9E83-D054BB9A8320}" srcOrd="0" destOrd="0" presId="urn:microsoft.com/office/officeart/2005/8/layout/radial4"/>
    <dgm:cxn modelId="{8A20C0EC-2DAE-4EB0-9BEB-ADAE073B5728}" type="presOf" srcId="{EBF0C75C-C94F-4099-9E21-38DAADBEB13E}" destId="{398D3E13-4784-4CA8-8BC3-0D67A3A495BC}" srcOrd="0" destOrd="0" presId="urn:microsoft.com/office/officeart/2005/8/layout/radial4"/>
    <dgm:cxn modelId="{F0A1D05D-86F3-4397-B149-8FD4209CF490}" type="presParOf" srcId="{8EA0F3E1-8D45-44F7-81DF-47A0739D70F6}" destId="{3F579E5E-AC47-470C-A579-B311BB2F9FAA}" srcOrd="0" destOrd="0" presId="urn:microsoft.com/office/officeart/2005/8/layout/radial4"/>
    <dgm:cxn modelId="{6F324A04-B195-4D4C-BF1C-75623BFC42D8}" type="presParOf" srcId="{8EA0F3E1-8D45-44F7-81DF-47A0739D70F6}" destId="{86D911DE-0672-4F86-BFFF-200633F62CFD}" srcOrd="1" destOrd="0" presId="urn:microsoft.com/office/officeart/2005/8/layout/radial4"/>
    <dgm:cxn modelId="{31BCFD3E-E241-4529-902D-94A5044F21E2}" type="presParOf" srcId="{8EA0F3E1-8D45-44F7-81DF-47A0739D70F6}" destId="{398D3E13-4784-4CA8-8BC3-0D67A3A495BC}" srcOrd="2" destOrd="0" presId="urn:microsoft.com/office/officeart/2005/8/layout/radial4"/>
    <dgm:cxn modelId="{2C1877C0-3022-4EE6-A896-1C9DC03D3641}" type="presParOf" srcId="{8EA0F3E1-8D45-44F7-81DF-47A0739D70F6}" destId="{88FA2379-EF0E-4A7A-B184-8088BB3D4863}" srcOrd="3" destOrd="0" presId="urn:microsoft.com/office/officeart/2005/8/layout/radial4"/>
    <dgm:cxn modelId="{01C29B05-1236-43FD-AE35-59560A7A5FB4}" type="presParOf" srcId="{8EA0F3E1-8D45-44F7-81DF-47A0739D70F6}" destId="{7515A8CB-4EA4-4F54-8D9C-E1F21862252D}" srcOrd="4" destOrd="0" presId="urn:microsoft.com/office/officeart/2005/8/layout/radial4"/>
    <dgm:cxn modelId="{2078472D-0EF5-421B-86D6-5FFCEEBC8E90}" type="presParOf" srcId="{8EA0F3E1-8D45-44F7-81DF-47A0739D70F6}" destId="{63DADE17-2089-41F5-9E83-D054BB9A8320}" srcOrd="5" destOrd="0" presId="urn:microsoft.com/office/officeart/2005/8/layout/radial4"/>
    <dgm:cxn modelId="{01DE3802-4F3A-4E43-AB10-4EB0CA0D43B5}" type="presParOf" srcId="{8EA0F3E1-8D45-44F7-81DF-47A0739D70F6}" destId="{C2DF22C7-1032-4F7C-8871-D82C933AA4B4}" srcOrd="6" destOrd="0" presId="urn:microsoft.com/office/officeart/2005/8/layout/radial4"/>
    <dgm:cxn modelId="{5266DE7A-F0BE-4364-B24C-FE63206B4F8E}" type="presParOf" srcId="{8EA0F3E1-8D45-44F7-81DF-47A0739D70F6}" destId="{36DFAC45-C0BC-4881-AF7A-AFE834D3B062}" srcOrd="7" destOrd="0" presId="urn:microsoft.com/office/officeart/2005/8/layout/radial4"/>
    <dgm:cxn modelId="{C0948230-DE6C-43E7-91F0-E7E1942434AB}" type="presParOf" srcId="{8EA0F3E1-8D45-44F7-81DF-47A0739D70F6}" destId="{C19C4EBF-C178-497E-AA30-1D1447882891}" srcOrd="8" destOrd="0" presId="urn:microsoft.com/office/officeart/2005/8/layout/radial4"/>
    <dgm:cxn modelId="{1B3E4EF3-28B0-4641-ABFB-5F5631A042B1}" type="presParOf" srcId="{8EA0F3E1-8D45-44F7-81DF-47A0739D70F6}" destId="{62FE3045-54E4-478D-B88E-2C467F2B7764}" srcOrd="9" destOrd="0" presId="urn:microsoft.com/office/officeart/2005/8/layout/radial4"/>
    <dgm:cxn modelId="{CEF0E769-A1D4-4F52-A84E-30A4BA3801C1}" type="presParOf" srcId="{8EA0F3E1-8D45-44F7-81DF-47A0739D70F6}" destId="{3F9D558D-BF65-4660-8EB3-28F0C2CF71D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D7403-252F-46AF-B7FF-FF02DE8F7105}">
      <dsp:nvSpPr>
        <dsp:cNvPr id="0" name=""/>
        <dsp:cNvSpPr/>
      </dsp:nvSpPr>
      <dsp:spPr>
        <a:xfrm>
          <a:off x="3828951" y="2542511"/>
          <a:ext cx="2132220" cy="213222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accent4"/>
              </a:solidFill>
              <a:latin typeface="Helvetica Neue"/>
              <a:ea typeface="+mn-ea"/>
              <a:cs typeface="+mn-cs"/>
            </a:rPr>
            <a:t>Ръст на членството във всички Конст.Зони</a:t>
          </a:r>
          <a:endParaRPr lang="en-US" sz="2000" b="1" kern="1200" dirty="0">
            <a:solidFill>
              <a:schemeClr val="accent4"/>
            </a:solidFill>
            <a:latin typeface="Helvetica Neue"/>
            <a:ea typeface="+mn-ea"/>
            <a:cs typeface="+mn-cs"/>
          </a:endParaRPr>
        </a:p>
      </dsp:txBody>
      <dsp:txXfrm>
        <a:off x="4141207" y="2854767"/>
        <a:ext cx="1507708" cy="1507708"/>
      </dsp:txXfrm>
    </dsp:sp>
    <dsp:sp modelId="{81ED42A3-111F-4F84-A6E1-3F83AD87ED31}">
      <dsp:nvSpPr>
        <dsp:cNvPr id="0" name=""/>
        <dsp:cNvSpPr/>
      </dsp:nvSpPr>
      <dsp:spPr>
        <a:xfrm rot="12900000">
          <a:off x="2455193" y="2169317"/>
          <a:ext cx="1636521" cy="607682"/>
        </a:xfrm>
        <a:prstGeom prst="leftArrow">
          <a:avLst>
            <a:gd name="adj1" fmla="val 60000"/>
            <a:gd name="adj2" fmla="val 50000"/>
          </a:avLst>
        </a:prstGeom>
        <a:solidFill>
          <a:srgbClr val="002F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90A02-D1E8-4327-9D83-E504CD145630}">
      <dsp:nvSpPr>
        <dsp:cNvPr id="0" name=""/>
        <dsp:cNvSpPr/>
      </dsp:nvSpPr>
      <dsp:spPr>
        <a:xfrm>
          <a:off x="1590369" y="1193580"/>
          <a:ext cx="2025609" cy="162048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solidFill>
                <a:srgbClr val="33373B"/>
              </a:solidFill>
              <a:latin typeface="Helvetica Neue"/>
              <a:ea typeface="+mn-ea"/>
              <a:cs typeface="+mn-cs"/>
            </a:rPr>
            <a:t>Обновяване на Дистриктите с нови клубове</a:t>
          </a:r>
          <a:endParaRPr lang="en-US" sz="2000" kern="1200" dirty="0">
            <a:solidFill>
              <a:srgbClr val="33373B"/>
            </a:solidFill>
            <a:latin typeface="Helvetica Neue"/>
            <a:ea typeface="+mn-ea"/>
            <a:cs typeface="+mn-cs"/>
          </a:endParaRPr>
        </a:p>
      </dsp:txBody>
      <dsp:txXfrm>
        <a:off x="1637831" y="1241042"/>
        <a:ext cx="1930685" cy="1525563"/>
      </dsp:txXfrm>
    </dsp:sp>
    <dsp:sp modelId="{72EF28BA-BEA1-429A-BFF9-0B1170C59A1D}">
      <dsp:nvSpPr>
        <dsp:cNvPr id="0" name=""/>
        <dsp:cNvSpPr/>
      </dsp:nvSpPr>
      <dsp:spPr>
        <a:xfrm rot="16200000">
          <a:off x="4076801" y="1325161"/>
          <a:ext cx="1636521" cy="607682"/>
        </a:xfrm>
        <a:prstGeom prst="leftArrow">
          <a:avLst>
            <a:gd name="adj1" fmla="val 60000"/>
            <a:gd name="adj2" fmla="val 50000"/>
          </a:avLst>
        </a:prstGeom>
        <a:solidFill>
          <a:srgbClr val="002F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3ED82-F863-442C-A856-1DC1425A9CBE}">
      <dsp:nvSpPr>
        <dsp:cNvPr id="0" name=""/>
        <dsp:cNvSpPr/>
      </dsp:nvSpPr>
      <dsp:spPr>
        <a:xfrm>
          <a:off x="3882257" y="498"/>
          <a:ext cx="2025609" cy="162048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solidFill>
                <a:srgbClr val="33373B"/>
              </a:solidFill>
              <a:latin typeface="Helvetica Neue"/>
              <a:ea typeface="+mn-ea"/>
              <a:cs typeface="+mn-cs"/>
            </a:rPr>
            <a:t>Обновяване на клубовете с нови членове</a:t>
          </a:r>
          <a:endParaRPr lang="en-US" sz="2000" kern="1200" dirty="0">
            <a:solidFill>
              <a:srgbClr val="33373B"/>
            </a:solidFill>
            <a:latin typeface="Helvetica Neue"/>
            <a:ea typeface="+mn-ea"/>
            <a:cs typeface="+mn-cs"/>
          </a:endParaRPr>
        </a:p>
      </dsp:txBody>
      <dsp:txXfrm>
        <a:off x="3929719" y="47960"/>
        <a:ext cx="1930685" cy="1525563"/>
      </dsp:txXfrm>
    </dsp:sp>
    <dsp:sp modelId="{5B149C59-799D-402E-BC6E-B473A3FEE815}">
      <dsp:nvSpPr>
        <dsp:cNvPr id="0" name=""/>
        <dsp:cNvSpPr/>
      </dsp:nvSpPr>
      <dsp:spPr>
        <a:xfrm rot="19500000">
          <a:off x="5698409" y="2169317"/>
          <a:ext cx="1636521" cy="607682"/>
        </a:xfrm>
        <a:prstGeom prst="leftArrow">
          <a:avLst>
            <a:gd name="adj1" fmla="val 60000"/>
            <a:gd name="adj2" fmla="val 50000"/>
          </a:avLst>
        </a:prstGeom>
        <a:solidFill>
          <a:srgbClr val="002F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36BFA-2F5E-4DE8-ADE9-814D57D7E28D}">
      <dsp:nvSpPr>
        <dsp:cNvPr id="0" name=""/>
        <dsp:cNvSpPr/>
      </dsp:nvSpPr>
      <dsp:spPr>
        <a:xfrm>
          <a:off x="6174145" y="1193580"/>
          <a:ext cx="2025609" cy="162048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F8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solidFill>
                <a:srgbClr val="33373B"/>
              </a:solidFill>
              <a:latin typeface="Helvetica Neue"/>
              <a:ea typeface="+mn-ea"/>
              <a:cs typeface="+mn-cs"/>
            </a:rPr>
            <a:t>Ре-мотивиране на членовете с приятелство и вълнуващи дейности</a:t>
          </a:r>
          <a:endParaRPr lang="en-US" sz="2000" kern="1200" dirty="0">
            <a:solidFill>
              <a:srgbClr val="33373B"/>
            </a:solidFill>
            <a:latin typeface="Helvetica Neue"/>
            <a:ea typeface="+mn-ea"/>
            <a:cs typeface="+mn-cs"/>
          </a:endParaRPr>
        </a:p>
      </dsp:txBody>
      <dsp:txXfrm>
        <a:off x="6221607" y="1241042"/>
        <a:ext cx="1930685" cy="152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F9417-AFA4-4241-9ACC-DF0688CC445A}">
      <dsp:nvSpPr>
        <dsp:cNvPr id="0" name=""/>
        <dsp:cNvSpPr/>
      </dsp:nvSpPr>
      <dsp:spPr>
        <a:xfrm>
          <a:off x="8483318" y="2690332"/>
          <a:ext cx="232335" cy="291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940"/>
              </a:lnTo>
              <a:lnTo>
                <a:pt x="232335" y="29119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5CD55-8A41-4CFA-A84E-F1F66325433C}">
      <dsp:nvSpPr>
        <dsp:cNvPr id="0" name=""/>
        <dsp:cNvSpPr/>
      </dsp:nvSpPr>
      <dsp:spPr>
        <a:xfrm>
          <a:off x="8483318" y="2690332"/>
          <a:ext cx="232335" cy="181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218"/>
              </a:lnTo>
              <a:lnTo>
                <a:pt x="232335" y="1812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302AC-621A-4005-BE22-857864061287}">
      <dsp:nvSpPr>
        <dsp:cNvPr id="0" name=""/>
        <dsp:cNvSpPr/>
      </dsp:nvSpPr>
      <dsp:spPr>
        <a:xfrm>
          <a:off x="8483318" y="2690332"/>
          <a:ext cx="232335" cy="71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496"/>
              </a:lnTo>
              <a:lnTo>
                <a:pt x="232335" y="7124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0514B-5A02-429E-9CB7-61F002AB0C53}">
      <dsp:nvSpPr>
        <dsp:cNvPr id="0" name=""/>
        <dsp:cNvSpPr/>
      </dsp:nvSpPr>
      <dsp:spPr>
        <a:xfrm>
          <a:off x="5965914" y="1142938"/>
          <a:ext cx="3136965" cy="32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34"/>
              </a:lnTo>
              <a:lnTo>
                <a:pt x="3136965" y="162634"/>
              </a:lnTo>
              <a:lnTo>
                <a:pt x="3136965" y="325269"/>
              </a:lnTo>
            </a:path>
          </a:pathLst>
        </a:custGeom>
        <a:noFill/>
        <a:ln w="25400" cap="flat" cmpd="sng" algn="ctr">
          <a:solidFill>
            <a:srgbClr val="0A54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9C830-0FEA-4F2E-9279-3236B239C5F8}">
      <dsp:nvSpPr>
        <dsp:cNvPr id="0" name=""/>
        <dsp:cNvSpPr/>
      </dsp:nvSpPr>
      <dsp:spPr>
        <a:xfrm>
          <a:off x="6390924" y="2575380"/>
          <a:ext cx="268705" cy="291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940"/>
              </a:lnTo>
              <a:lnTo>
                <a:pt x="268705" y="29119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BB8FE-CE5C-47CB-A6CF-A1451F1BF6F7}">
      <dsp:nvSpPr>
        <dsp:cNvPr id="0" name=""/>
        <dsp:cNvSpPr/>
      </dsp:nvSpPr>
      <dsp:spPr>
        <a:xfrm>
          <a:off x="6390924" y="2575380"/>
          <a:ext cx="268705" cy="181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218"/>
              </a:lnTo>
              <a:lnTo>
                <a:pt x="268705" y="1812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80B58-D833-4339-8203-7862ACDE3B31}">
      <dsp:nvSpPr>
        <dsp:cNvPr id="0" name=""/>
        <dsp:cNvSpPr/>
      </dsp:nvSpPr>
      <dsp:spPr>
        <a:xfrm>
          <a:off x="6390924" y="2575380"/>
          <a:ext cx="268705" cy="71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496"/>
              </a:lnTo>
              <a:lnTo>
                <a:pt x="268705" y="7124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A0EC5-443A-4784-A915-D971BACE479D}">
      <dsp:nvSpPr>
        <dsp:cNvPr id="0" name=""/>
        <dsp:cNvSpPr/>
      </dsp:nvSpPr>
      <dsp:spPr>
        <a:xfrm>
          <a:off x="5965914" y="1142938"/>
          <a:ext cx="1141558" cy="32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34"/>
              </a:lnTo>
              <a:lnTo>
                <a:pt x="1141558" y="162634"/>
              </a:lnTo>
              <a:lnTo>
                <a:pt x="1141558" y="325269"/>
              </a:lnTo>
            </a:path>
          </a:pathLst>
        </a:custGeom>
        <a:noFill/>
        <a:ln w="25400" cap="flat" cmpd="sng" algn="ctr">
          <a:solidFill>
            <a:srgbClr val="0A54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9C35-1B03-4907-8C57-3E943C99D7CA}">
      <dsp:nvSpPr>
        <dsp:cNvPr id="0" name=""/>
        <dsp:cNvSpPr/>
      </dsp:nvSpPr>
      <dsp:spPr>
        <a:xfrm>
          <a:off x="4370206" y="2481741"/>
          <a:ext cx="252718" cy="291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940"/>
              </a:lnTo>
              <a:lnTo>
                <a:pt x="252718" y="29119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9AA88-2CD2-4038-8BC1-6FE725D71589}">
      <dsp:nvSpPr>
        <dsp:cNvPr id="0" name=""/>
        <dsp:cNvSpPr/>
      </dsp:nvSpPr>
      <dsp:spPr>
        <a:xfrm>
          <a:off x="4370206" y="2481741"/>
          <a:ext cx="252718" cy="181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218"/>
              </a:lnTo>
              <a:lnTo>
                <a:pt x="252718" y="1812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BA7DA-895E-4F3F-9AA3-52A4BB958B3B}">
      <dsp:nvSpPr>
        <dsp:cNvPr id="0" name=""/>
        <dsp:cNvSpPr/>
      </dsp:nvSpPr>
      <dsp:spPr>
        <a:xfrm>
          <a:off x="4370206" y="2481741"/>
          <a:ext cx="252718" cy="71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496"/>
              </a:lnTo>
              <a:lnTo>
                <a:pt x="252718" y="7124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F4B22-0B6A-4F54-B427-E0CF2ADC8F53}">
      <dsp:nvSpPr>
        <dsp:cNvPr id="0" name=""/>
        <dsp:cNvSpPr/>
      </dsp:nvSpPr>
      <dsp:spPr>
        <a:xfrm>
          <a:off x="5044122" y="1142938"/>
          <a:ext cx="921791" cy="325269"/>
        </a:xfrm>
        <a:custGeom>
          <a:avLst/>
          <a:gdLst/>
          <a:ahLst/>
          <a:cxnLst/>
          <a:rect l="0" t="0" r="0" b="0"/>
          <a:pathLst>
            <a:path>
              <a:moveTo>
                <a:pt x="921791" y="0"/>
              </a:moveTo>
              <a:lnTo>
                <a:pt x="921791" y="162634"/>
              </a:lnTo>
              <a:lnTo>
                <a:pt x="0" y="162634"/>
              </a:lnTo>
              <a:lnTo>
                <a:pt x="0" y="325269"/>
              </a:lnTo>
            </a:path>
          </a:pathLst>
        </a:custGeom>
        <a:noFill/>
        <a:ln w="25400" cap="flat" cmpd="sng" algn="ctr">
          <a:solidFill>
            <a:srgbClr val="0A54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0D807-70E0-4D1D-BA87-FC831FBDD7B3}">
      <dsp:nvSpPr>
        <dsp:cNvPr id="0" name=""/>
        <dsp:cNvSpPr/>
      </dsp:nvSpPr>
      <dsp:spPr>
        <a:xfrm>
          <a:off x="2236692" y="2395057"/>
          <a:ext cx="273294" cy="291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940"/>
              </a:lnTo>
              <a:lnTo>
                <a:pt x="273294" y="29119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89F5B-FBB5-473D-8E6B-FB31C593EC47}">
      <dsp:nvSpPr>
        <dsp:cNvPr id="0" name=""/>
        <dsp:cNvSpPr/>
      </dsp:nvSpPr>
      <dsp:spPr>
        <a:xfrm>
          <a:off x="2236692" y="2395057"/>
          <a:ext cx="273294" cy="181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218"/>
              </a:lnTo>
              <a:lnTo>
                <a:pt x="273294" y="1812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C1AC-4172-428F-B46D-E038794642BA}">
      <dsp:nvSpPr>
        <dsp:cNvPr id="0" name=""/>
        <dsp:cNvSpPr/>
      </dsp:nvSpPr>
      <dsp:spPr>
        <a:xfrm>
          <a:off x="2236692" y="2395057"/>
          <a:ext cx="273294" cy="71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496"/>
              </a:lnTo>
              <a:lnTo>
                <a:pt x="273294" y="7124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EE04D-C7E9-4605-9002-6B8872FA3BA3}">
      <dsp:nvSpPr>
        <dsp:cNvPr id="0" name=""/>
        <dsp:cNvSpPr/>
      </dsp:nvSpPr>
      <dsp:spPr>
        <a:xfrm>
          <a:off x="2965477" y="1142938"/>
          <a:ext cx="3000437" cy="325269"/>
        </a:xfrm>
        <a:custGeom>
          <a:avLst/>
          <a:gdLst/>
          <a:ahLst/>
          <a:cxnLst/>
          <a:rect l="0" t="0" r="0" b="0"/>
          <a:pathLst>
            <a:path>
              <a:moveTo>
                <a:pt x="3000437" y="0"/>
              </a:moveTo>
              <a:lnTo>
                <a:pt x="3000437" y="162634"/>
              </a:lnTo>
              <a:lnTo>
                <a:pt x="0" y="162634"/>
              </a:lnTo>
              <a:lnTo>
                <a:pt x="0" y="325269"/>
              </a:lnTo>
            </a:path>
          </a:pathLst>
        </a:custGeom>
        <a:noFill/>
        <a:ln w="25400" cap="flat" cmpd="sng" algn="ctr">
          <a:solidFill>
            <a:srgbClr val="0A54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C17C2-6FE3-4E09-9554-9803041D2D44}">
      <dsp:nvSpPr>
        <dsp:cNvPr id="0" name=""/>
        <dsp:cNvSpPr/>
      </dsp:nvSpPr>
      <dsp:spPr>
        <a:xfrm>
          <a:off x="2566030" y="0"/>
          <a:ext cx="1548904" cy="774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Дистрикт Управител</a:t>
          </a:r>
          <a:endParaRPr lang="en-US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6030" y="0"/>
        <a:ext cx="1548904" cy="774452"/>
      </dsp:txXfrm>
    </dsp:sp>
    <dsp:sp modelId="{9B28B83A-E644-490A-BE4E-A0B2B86FA7CD}">
      <dsp:nvSpPr>
        <dsp:cNvPr id="0" name=""/>
        <dsp:cNvSpPr/>
      </dsp:nvSpPr>
      <dsp:spPr>
        <a:xfrm>
          <a:off x="4464228" y="1674"/>
          <a:ext cx="3003372" cy="1141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 по Членство на Дистрикта или друг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(Global Membership Approach Support Lead)</a:t>
          </a:r>
        </a:p>
      </dsp:txBody>
      <dsp:txXfrm>
        <a:off x="4464228" y="1674"/>
        <a:ext cx="3003372" cy="1141263"/>
      </dsp:txXfrm>
    </dsp:sp>
    <dsp:sp modelId="{7366994E-9E4B-4BD2-ADE7-3F65DA93689F}">
      <dsp:nvSpPr>
        <dsp:cNvPr id="0" name=""/>
        <dsp:cNvSpPr/>
      </dsp:nvSpPr>
      <dsp:spPr>
        <a:xfrm>
          <a:off x="2054496" y="1468208"/>
          <a:ext cx="1821961" cy="926849"/>
        </a:xfrm>
        <a:prstGeom prst="rect">
          <a:avLst/>
        </a:prstGeom>
        <a:solidFill>
          <a:srgbClr val="0A54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Лидер Екип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Нови Клубове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b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496" y="1468208"/>
        <a:ext cx="1821961" cy="926849"/>
      </dsp:txXfrm>
    </dsp:sp>
    <dsp:sp modelId="{13BD7382-D460-4002-81F3-F2E0C21B42AB}">
      <dsp:nvSpPr>
        <dsp:cNvPr id="0" name=""/>
        <dsp:cNvSpPr/>
      </dsp:nvSpPr>
      <dsp:spPr>
        <a:xfrm>
          <a:off x="2509986" y="2720327"/>
          <a:ext cx="1548904" cy="774452"/>
        </a:xfrm>
        <a:prstGeom prst="rect">
          <a:avLst/>
        </a:prstGeom>
        <a:solidFill>
          <a:srgbClr val="F65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9986" y="2720327"/>
        <a:ext cx="1548904" cy="774452"/>
      </dsp:txXfrm>
    </dsp:sp>
    <dsp:sp modelId="{29C0D8AF-24F9-4649-B43D-97D9CC03F1EB}">
      <dsp:nvSpPr>
        <dsp:cNvPr id="0" name=""/>
        <dsp:cNvSpPr/>
      </dsp:nvSpPr>
      <dsp:spPr>
        <a:xfrm>
          <a:off x="2509986" y="3820049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9986" y="3820049"/>
        <a:ext cx="1548904" cy="774452"/>
      </dsp:txXfrm>
    </dsp:sp>
    <dsp:sp modelId="{50E2A3A3-82DD-46AF-BF80-BE8391FA645E}">
      <dsp:nvSpPr>
        <dsp:cNvPr id="0" name=""/>
        <dsp:cNvSpPr/>
      </dsp:nvSpPr>
      <dsp:spPr>
        <a:xfrm>
          <a:off x="2509986" y="4919771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9986" y="4919771"/>
        <a:ext cx="1548904" cy="774452"/>
      </dsp:txXfrm>
    </dsp:sp>
    <dsp:sp modelId="{516ED089-ADD5-4CEE-8057-103400FD90DD}">
      <dsp:nvSpPr>
        <dsp:cNvPr id="0" name=""/>
        <dsp:cNvSpPr/>
      </dsp:nvSpPr>
      <dsp:spPr>
        <a:xfrm>
          <a:off x="4201727" y="1468208"/>
          <a:ext cx="1684790" cy="1013533"/>
        </a:xfrm>
        <a:prstGeom prst="rect">
          <a:avLst/>
        </a:prstGeom>
        <a:solidFill>
          <a:srgbClr val="0A54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Лидер Екип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Нови Членове: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727" y="1468208"/>
        <a:ext cx="1684790" cy="1013533"/>
      </dsp:txXfrm>
    </dsp:sp>
    <dsp:sp modelId="{9345D151-DBD6-4D4F-A6AC-7C53AA2185EC}">
      <dsp:nvSpPr>
        <dsp:cNvPr id="0" name=""/>
        <dsp:cNvSpPr/>
      </dsp:nvSpPr>
      <dsp:spPr>
        <a:xfrm>
          <a:off x="4622925" y="2807011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2925" y="2807011"/>
        <a:ext cx="1548904" cy="774452"/>
      </dsp:txXfrm>
    </dsp:sp>
    <dsp:sp modelId="{4ABFDBDB-7CC0-4AB0-BAF4-FD353A5D2835}">
      <dsp:nvSpPr>
        <dsp:cNvPr id="0" name=""/>
        <dsp:cNvSpPr/>
      </dsp:nvSpPr>
      <dsp:spPr>
        <a:xfrm>
          <a:off x="4622925" y="3906734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2925" y="3906734"/>
        <a:ext cx="1548904" cy="774452"/>
      </dsp:txXfrm>
    </dsp:sp>
    <dsp:sp modelId="{BA26CE2D-BFB8-4EDE-B2AF-843CE7447B08}">
      <dsp:nvSpPr>
        <dsp:cNvPr id="0" name=""/>
        <dsp:cNvSpPr/>
      </dsp:nvSpPr>
      <dsp:spPr>
        <a:xfrm>
          <a:off x="4622925" y="5006456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2925" y="5006456"/>
        <a:ext cx="1548904" cy="774452"/>
      </dsp:txXfrm>
    </dsp:sp>
    <dsp:sp modelId="{32C8161B-2926-43C7-947B-7E9DE1AC925C}">
      <dsp:nvSpPr>
        <dsp:cNvPr id="0" name=""/>
        <dsp:cNvSpPr/>
      </dsp:nvSpPr>
      <dsp:spPr>
        <a:xfrm>
          <a:off x="6211787" y="1468208"/>
          <a:ext cx="1791370" cy="1107172"/>
        </a:xfrm>
        <a:prstGeom prst="rect">
          <a:avLst/>
        </a:prstGeom>
        <a:solidFill>
          <a:srgbClr val="0A54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Лидер  Екип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Удовлетворение чл: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(GST)</a:t>
          </a:r>
        </a:p>
      </dsp:txBody>
      <dsp:txXfrm>
        <a:off x="6211787" y="1468208"/>
        <a:ext cx="1791370" cy="1107172"/>
      </dsp:txXfrm>
    </dsp:sp>
    <dsp:sp modelId="{17CB8BDF-E425-4DCD-8E39-BCE350541CD8}">
      <dsp:nvSpPr>
        <dsp:cNvPr id="0" name=""/>
        <dsp:cNvSpPr/>
      </dsp:nvSpPr>
      <dsp:spPr>
        <a:xfrm>
          <a:off x="6659630" y="2900650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3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9630" y="2900650"/>
        <a:ext cx="1548904" cy="774452"/>
      </dsp:txXfrm>
    </dsp:sp>
    <dsp:sp modelId="{9AF4D282-E2A7-4600-B0D2-4B41068A8A60}">
      <dsp:nvSpPr>
        <dsp:cNvPr id="0" name=""/>
        <dsp:cNvSpPr/>
      </dsp:nvSpPr>
      <dsp:spPr>
        <a:xfrm>
          <a:off x="6659630" y="4000373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9630" y="4000373"/>
        <a:ext cx="1548904" cy="774452"/>
      </dsp:txXfrm>
    </dsp:sp>
    <dsp:sp modelId="{57F09AEF-D17D-4003-818E-7479791E2367}">
      <dsp:nvSpPr>
        <dsp:cNvPr id="0" name=""/>
        <dsp:cNvSpPr/>
      </dsp:nvSpPr>
      <dsp:spPr>
        <a:xfrm>
          <a:off x="6659630" y="5100095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9630" y="5100095"/>
        <a:ext cx="1548904" cy="774452"/>
      </dsp:txXfrm>
    </dsp:sp>
    <dsp:sp modelId="{9966EC83-1069-4967-84F6-BC550B7507C4}">
      <dsp:nvSpPr>
        <dsp:cNvPr id="0" name=""/>
        <dsp:cNvSpPr/>
      </dsp:nvSpPr>
      <dsp:spPr>
        <a:xfrm>
          <a:off x="8328427" y="1468208"/>
          <a:ext cx="1548904" cy="1222124"/>
        </a:xfrm>
        <a:prstGeom prst="rect">
          <a:avLst/>
        </a:prstGeom>
        <a:solidFill>
          <a:srgbClr val="0A54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bg-BG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Лидер Екип 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Подкрепа на Лидери: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(GLT)</a:t>
          </a:r>
        </a:p>
      </dsp:txBody>
      <dsp:txXfrm>
        <a:off x="8328427" y="1468208"/>
        <a:ext cx="1548904" cy="1222124"/>
      </dsp:txXfrm>
    </dsp:sp>
    <dsp:sp modelId="{B803A0DE-40BA-48B2-BDB1-3C81C1383BE2}">
      <dsp:nvSpPr>
        <dsp:cNvPr id="0" name=""/>
        <dsp:cNvSpPr/>
      </dsp:nvSpPr>
      <dsp:spPr>
        <a:xfrm>
          <a:off x="8715653" y="3015602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4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5653" y="3015602"/>
        <a:ext cx="1548904" cy="774452"/>
      </dsp:txXfrm>
    </dsp:sp>
    <dsp:sp modelId="{80C5E9F9-F0FF-43E7-8CCF-AD3D718B6536}">
      <dsp:nvSpPr>
        <dsp:cNvPr id="0" name=""/>
        <dsp:cNvSpPr/>
      </dsp:nvSpPr>
      <dsp:spPr>
        <a:xfrm>
          <a:off x="8715653" y="4115325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5653" y="4115325"/>
        <a:ext cx="1548904" cy="774452"/>
      </dsp:txXfrm>
    </dsp:sp>
    <dsp:sp modelId="{644A52B9-0454-448E-BEC5-27AC27F8AE23}">
      <dsp:nvSpPr>
        <dsp:cNvPr id="0" name=""/>
        <dsp:cNvSpPr/>
      </dsp:nvSpPr>
      <dsp:spPr>
        <a:xfrm>
          <a:off x="8715653" y="5215047"/>
          <a:ext cx="1548904" cy="774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Член на екипа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5653" y="5215047"/>
        <a:ext cx="1548904" cy="774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9E5E-AC47-470C-A579-B311BB2F9FAA}">
      <dsp:nvSpPr>
        <dsp:cNvPr id="0" name=""/>
        <dsp:cNvSpPr/>
      </dsp:nvSpPr>
      <dsp:spPr>
        <a:xfrm>
          <a:off x="2702775" y="2670842"/>
          <a:ext cx="1873120" cy="1873120"/>
        </a:xfrm>
        <a:prstGeom prst="ellipse">
          <a:avLst/>
        </a:prstGeom>
        <a:solidFill>
          <a:srgbClr val="F6512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b="1" kern="12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Член</a:t>
          </a:r>
          <a:endParaRPr lang="en-US" sz="2400" b="1" kern="1200" spc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7087" y="2945154"/>
        <a:ext cx="1324496" cy="1324496"/>
      </dsp:txXfrm>
    </dsp:sp>
    <dsp:sp modelId="{86D911DE-0672-4F86-BFFF-200633F62CFD}">
      <dsp:nvSpPr>
        <dsp:cNvPr id="0" name=""/>
        <dsp:cNvSpPr/>
      </dsp:nvSpPr>
      <dsp:spPr>
        <a:xfrm rot="10800000">
          <a:off x="890289" y="3340483"/>
          <a:ext cx="1712799" cy="53383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D3E13-4784-4CA8-8BC3-0D67A3A495BC}">
      <dsp:nvSpPr>
        <dsp:cNvPr id="0" name=""/>
        <dsp:cNvSpPr/>
      </dsp:nvSpPr>
      <dsp:spPr>
        <a:xfrm>
          <a:off x="557" y="2895617"/>
          <a:ext cx="1779464" cy="1423571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Отговорник по Членство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" y="2895617"/>
        <a:ext cx="1779464" cy="1423571"/>
      </dsp:txXfrm>
    </dsp:sp>
    <dsp:sp modelId="{88FA2379-EF0E-4A7A-B184-8088BB3D4863}">
      <dsp:nvSpPr>
        <dsp:cNvPr id="0" name=""/>
        <dsp:cNvSpPr/>
      </dsp:nvSpPr>
      <dsp:spPr>
        <a:xfrm rot="13500000">
          <a:off x="1444632" y="2002179"/>
          <a:ext cx="1712799" cy="53383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5A8CB-4EA4-4F54-8D9C-E1F21862252D}">
      <dsp:nvSpPr>
        <dsp:cNvPr id="0" name=""/>
        <dsp:cNvSpPr/>
      </dsp:nvSpPr>
      <dsp:spPr>
        <a:xfrm>
          <a:off x="805734" y="951747"/>
          <a:ext cx="1779464" cy="1423571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Председатели на Зони/Региони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734" y="951747"/>
        <a:ext cx="1779464" cy="1423571"/>
      </dsp:txXfrm>
    </dsp:sp>
    <dsp:sp modelId="{63DADE17-2089-41F5-9E83-D054BB9A8320}">
      <dsp:nvSpPr>
        <dsp:cNvPr id="0" name=""/>
        <dsp:cNvSpPr/>
      </dsp:nvSpPr>
      <dsp:spPr>
        <a:xfrm rot="16200000">
          <a:off x="2782935" y="1447836"/>
          <a:ext cx="1712799" cy="53383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F22C7-1032-4F7C-8871-D82C933AA4B4}">
      <dsp:nvSpPr>
        <dsp:cNvPr id="0" name=""/>
        <dsp:cNvSpPr/>
      </dsp:nvSpPr>
      <dsp:spPr>
        <a:xfrm>
          <a:off x="2749603" y="146570"/>
          <a:ext cx="1779464" cy="1423571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 членове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9603" y="146570"/>
        <a:ext cx="1779464" cy="1423571"/>
      </dsp:txXfrm>
    </dsp:sp>
    <dsp:sp modelId="{36DFAC45-C0BC-4881-AF7A-AFE834D3B062}">
      <dsp:nvSpPr>
        <dsp:cNvPr id="0" name=""/>
        <dsp:cNvSpPr/>
      </dsp:nvSpPr>
      <dsp:spPr>
        <a:xfrm rot="18900000">
          <a:off x="4121239" y="2002179"/>
          <a:ext cx="1712799" cy="53383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C4EBF-C178-497E-AA30-1D1447882891}">
      <dsp:nvSpPr>
        <dsp:cNvPr id="0" name=""/>
        <dsp:cNvSpPr/>
      </dsp:nvSpPr>
      <dsp:spPr>
        <a:xfrm>
          <a:off x="4693472" y="951747"/>
          <a:ext cx="1779464" cy="1423571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 на клубове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472" y="951747"/>
        <a:ext cx="1779464" cy="1423571"/>
      </dsp:txXfrm>
    </dsp:sp>
    <dsp:sp modelId="{62FE3045-54E4-478D-B88E-2C467F2B7764}">
      <dsp:nvSpPr>
        <dsp:cNvPr id="0" name=""/>
        <dsp:cNvSpPr/>
      </dsp:nvSpPr>
      <dsp:spPr>
        <a:xfrm>
          <a:off x="4675582" y="3340483"/>
          <a:ext cx="1712799" cy="53383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558D-BF65-4660-8EB3-28F0C2CF71DB}">
      <dsp:nvSpPr>
        <dsp:cNvPr id="0" name=""/>
        <dsp:cNvSpPr/>
      </dsp:nvSpPr>
      <dsp:spPr>
        <a:xfrm>
          <a:off x="5498649" y="2895617"/>
          <a:ext cx="1779464" cy="1423571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  <a: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Координатори по Членство, Лидерство, Дейности</a:t>
          </a: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8649" y="2895617"/>
        <a:ext cx="1779464" cy="1423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3217" y="357313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NAMI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1217" y="8763000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7017" y="357313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NAMI Overview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7600" y="876300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За Презентатора</a:t>
            </a:r>
            <a:r>
              <a:rPr lang="en-US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bg-BG" sz="1200" i="1" dirty="0">
                <a:latin typeface="Arial" panose="020B0604020202020204" pitchFamily="34" charset="0"/>
                <a:cs typeface="Arial" panose="020B0604020202020204" pitchFamily="34" charset="0"/>
              </a:rPr>
              <a:t>Започнете сесията като се представите и поздравите с добре дошли участниците в този семинар на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Global Membership Approach.</a:t>
            </a:r>
          </a:p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на срещата за обсъждане Глобалния Подход за Членство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4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3-годишните тенденции са значително по-добри от данните за миналата година, но въпреки това се забелязва последователен спад на членството, пред който е изправена нашата асоциация напоследък.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Чрез обединяването ни с Глобалния подход към членството се надяваме да помогнем на нашите клубове да укрепят визията да бъдем глобален лидер в общността и хуманитарните дейности. С увеличаване броя на членовете, които помагат на нашите общности, ще имаме още по-голямо въздействие.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4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pPr defTabSz="881390">
              <a:defRPr/>
            </a:pPr>
            <a:endParaRPr lang="en-US" sz="12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През </a:t>
            </a:r>
            <a:r>
              <a:rPr lang="en-US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2019-20 </a:t>
            </a:r>
            <a:r>
              <a:rPr lang="bg-BG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първостепенната цел на </a:t>
            </a:r>
            <a:r>
              <a:rPr lang="en-US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9</a:t>
            </a:r>
            <a:r>
              <a:rPr lang="bg-BG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-те пилотни дистрикти, участващи в процеса в САЩ и Канада, е била да постигнат позитивен ръст на членството. </a:t>
            </a:r>
            <a:r>
              <a:rPr lang="en-US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 </a:t>
            </a:r>
          </a:p>
          <a:p>
            <a:pPr defTabSz="881390"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Имаше надежди през Януари и Февруари да се постигне тази цел, но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COVID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отложи много планове за чартиране на клубове и прием на нови членове в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тримесечие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881390">
              <a:defRPr/>
            </a:pP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Дори на фона на пандемията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пилотните дистрикти показаха ръст на новите клубове и членове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881390">
              <a:defRPr/>
            </a:pP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резултат на подхода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участвалите дистрикти са завършили годината с положителни резултати.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US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И така, целите на Глобалния подход за членство са уеднаквени с тези на Пилотната програма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NAMI –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Инициатива за членство в Северна Америка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те са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Обновяване на Дистриктите с нови клубове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Освежаване на клубовете с нови членове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Вдъхновяване на нашите настоящи членове с вълнуващи дейности и приятелство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Тези три цели ни водят напред към увеличаване на броя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членове в световен мащаб, за да изпълним нашата мисия да служим в полза на хората от нашите общности.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Сега е времето да действаме!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Глобалният Подход за Членство има пълната подкрепа на Международните Вице Президенти, както и на останалите Лайънс лидери от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Global Action Team.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Важно е да помним, че те всички са на разположение да подкрепят нас и клубовете ни за успех.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Всички тези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лидери са доказано успешни с увеличаването на клубове и привличането на нови членове и ще ни подкрепят в тази инициатива.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10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pPr defTabSz="88139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В Европа, КЗона 4, програмата започва с 16 пилотни дистрикта за 2021-22 Лайъс година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Първата цифра е спад или прираст средно за последните 5 години, а втората – за 2019-2020.</a:t>
            </a:r>
          </a:p>
          <a:p>
            <a:pPr defTabSz="881390">
              <a:defRPr/>
            </a:pP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Всеки от тях ще работи усърдно за повишаване броя на членовете и клубовете си, като прилага процеса и ресурсите на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GMA.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В допълнение, ще тестват собствени иновативни идеи за последващо глобално прилагане в световен мащаб и ще помогнат да се създаде база с добри практики за Европа.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Ентусиазма и работата на досегашните пилотни дистрикти са вдъхновяващи и оставаме в очакване докъде ще ни доведе предизвикателството през следващата година!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8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Опишете етапите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pPr defTabSz="88139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2020-21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Президентите на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LCI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 възложили на лидерите от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GAT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във всички КЗони да стартират собствени пилотни програми, за да научат повече как да адаптират процеса в зависимост от регионалните особености, така че най-добре да отговаря на нуждите на местните общности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За КЗони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и 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2, 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всеки дистрикт е имал възможност да се включи в процеса, докато в КЗони 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3-8 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процесът стартира с избира на дистрикти, коит още участват и ще започнат обученията на пилотните дистрикти в 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4</a:t>
            </a:r>
            <a:r>
              <a:rPr lang="bg-BG" sz="1200" b="1" kern="0" baseline="300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то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тримесечие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 световен мащаб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GAT 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ще ръководи процеса и ще осигури подкрепа и ще се грижи да се поддържа отчетността във всяка КЗона</a:t>
            </a: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kern="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Изводите и уроците от всички пилотни дистрикти през 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2021-22 </a:t>
            </a:r>
            <a:r>
              <a:rPr lang="bg-BG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ще помогнат да се адаптира локално процеса в подготовка за глобалното му приложение през </a:t>
            </a:r>
            <a:r>
              <a:rPr lang="en-US" sz="1200" b="1" kern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2022-23.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01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Опишете етапите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pPr defTabSz="88139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7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Подчертайтеа, че участниците могат да оформят процеса според конкретните нужди на своя регион и че могат да формират своя екип по желания и предпочитан от тях начин. </a:t>
            </a: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Пилотните Дистрикти следват процес в 4 стъпки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формиране на екип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оформяне на визия/стратегия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създаване на план и постигане на успехи и резултати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Днес ще започнем с първата стъпка на процеса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Създаване на Екип.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Като част от тази стъпка ще имаме възможност да се опознаем и да разберем ролите си в този процес и колко е важна комуникацията и доверието помежду ни. </a:t>
            </a: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 клубно ниво до по-високо ниво в екипа за действие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GAT,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трябва да изберем членове на екипа, които ще се посветят да помагат на Дистрикта да се развива позитивно следващата година и да си помагат взаимно по време на целия процес. </a:t>
            </a: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1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Не забравяйте да подходите от регионалните си особености към тези 4 направления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;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ако има по-силен фокус на лидерството в Дистрикта ви, обвържете всичко с обучението и развитието на членовете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Ако е по-силен фокуса върху дейностите, напомнете че увеличеното удовлетворение на членовете допринася повече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Lions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 участват в дейностите.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Преди да стигнем до формирането на екип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е важно да помним, че подхода за членство има три цели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обновяване с нови клубове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освежаване на клубовете с нови членове и мотивиране на членовете с нови приятелства и вълнуващи дейности.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Всяка от тези области са важни, заедно с осигуряването на обучения и подкрепа за нашите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Lions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Лидери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Без това никое от останалите няма да е възможно.</a:t>
            </a: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Ще видите четирите области на фокус, обобщени като Нови клубове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Нови членове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Удовлетворение на Членовете и Подкрепа на Лидерството.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03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Регионализирайте подбора на членове за екипа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Някъде може ДУ или ДКабинет да избере екипа, другаде може да се създаде екип, посветен на каузата и индивидуално да поканят членове за екипа. Възможно е да се изпрати открита покана до всички членове на Дистрикта/Региона, за да се види кои имат желание да бъдат част от екипа или да се включат млади 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Lions </a:t>
            </a:r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за свежи гледни точки. </a:t>
            </a:r>
            <a:endParaRPr lang="en-US" sz="12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За да осъществим нашите идеи, имаме нужда от екип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Тази схема е само пример как можем да организираме нашия екип около 4-те насоки.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да формираме екипа и по друг начин, но бихме искали да включим толкова хора, отколкото имаме нужда, включително Лайънс с различни титли, дори редови членове от клубовете. Помнете: нашия дистрикт, нашия начин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Като мислим за нашия екип, нека изберем членове, които се интересуват и имат желание да напредват, искат да обогатят преживяването си, на тях да може да се разчита и да имат желание да комуникират. В крайна сметка, избираме тези, които са посветени и отдадени и най-добре им подхожда конкретната роля. 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Координатора по членство на Дистрикта /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GMT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обичайно има водеща роля на инициативата в Дистрикта. 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Обяснете регионалните различия, напр</a:t>
            </a:r>
            <a:r>
              <a:rPr 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ПДУ ...</a:t>
            </a:r>
            <a:r>
              <a:rPr lang="en-US" sz="1200" i="1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i="1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ще оказва специална подкрепа за Глобалния подход за Членство.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схемата има и Тим лидери по отделните направления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Повтарям, можем да се организираме както желаем, но в примера има водачи на екипи за всяка от 4 фокусни области: Нови клубове, Нови членове, Удовлетворение на членовете и Подкрепа на лидерството. Обичайно Дистрикт Координатора по Дейности е тим-лидер на Направление 3, а Дистрикт Координатора по Лидерство – тим лидер по Напр.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0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Бел за презентатора</a:t>
            </a:r>
            <a:r>
              <a:rPr lang="en-US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 </a:t>
            </a:r>
          </a:p>
          <a:p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Подгответе аудиторията – защо е важно да предприемем този Подход за членство. Дайте отговор и обяснете защо е от значение за Вашия район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Днешната среща се състои от 4 части</a:t>
            </a:r>
            <a:r>
              <a:rPr lang="en-US" sz="12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</a:t>
            </a:r>
            <a:r>
              <a:rPr lang="en-US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                         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Общ преглед на програмата за Глобален Подход за членство 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да организираме нашия Екип и важността на създаването на Екипа 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Необходимите роли за нашия Дистрикт/Регион, за да сме успешни 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следващите стъпки в процеса 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нужда всеки да допринесе и сподели своите мисли и предложения, за да формираме възможно най-добрия и силен екип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Готови ли сте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19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7017" y="4560984"/>
            <a:ext cx="6341166" cy="431971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pPr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bg-BG" sz="10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Избираме разнообразен екип, който може да повлияе на членството на всяко ниво, защото имаме нужда всеки да участва, за да имаме успех. </a:t>
            </a:r>
            <a:endParaRPr lang="en-US" sz="10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мислите, че 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тези различни нива могат да допринесат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bg-BG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Ами ние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? </a:t>
            </a:r>
            <a:r>
              <a:rPr lang="bg-BG" sz="10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Можем ли да поемем ангажимент да доведем нашия Дистрикт до успех с Глобалния Подход за Членство?</a:t>
            </a:r>
            <a:endParaRPr lang="en-US" sz="10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36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4560984"/>
            <a:ext cx="6367808" cy="4319714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Можете да промените очакванията, посочени в слайда, за да отговарят най-добре на района Ви. Допълнително, няколко въпроса по-долу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;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преценете кога е най-добре да започнете дискусията или да питате за мнение публиката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Текстът може да се промени в зависимост това, кого ще избере Дистрикта за Водач на екипа за Глобалния подход за членство. 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Script for district leaders when leading a Build a Team workshop:</a:t>
            </a:r>
            <a:endParaRPr lang="en-US" sz="10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Докато си мислим за определянето на нашите роли – най-добрата досегашна практика на Глобалния Подход за Членство е да бъде ясно определено какво очакваме от членовете на екипа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На слайда има няколко примера, но можем ли да добавим и друго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бихте поискали и очаквали от Вашия екип?</a:t>
            </a: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Напр., можем да очакваме </a:t>
            </a:r>
            <a:r>
              <a:rPr lang="bg-BG" sz="10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Координатора по членство на Дистрикта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информира за различните компоненти на процеса и да бъде негов водещ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поддръжник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поддържа плана, създаден от екипа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следи целите спрямо действителната ситуация и да откликва при възникване на проблеми.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трябва да правят водещите на екипи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Членовете на екипи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Дистрикт координаторите по Членство, Лидерство, Дейности</a:t>
            </a:r>
            <a:r>
              <a:rPr lang="en-US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Зоналните и Регионални Председатели</a:t>
            </a:r>
            <a:r>
              <a:rPr lang="en-US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Президенти на Клубовете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Клубните членове</a:t>
            </a:r>
            <a:r>
              <a:rPr lang="en-US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bg-BG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Всеки един има роля в процеса и заедно сме ЕКИП</a:t>
            </a:r>
            <a:r>
              <a:rPr lang="en-US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0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което ни прави ЗАЕДНО отговорни за действията, които ще предприемем през следващата година. </a:t>
            </a:r>
            <a:endParaRPr lang="en-US" sz="1000" b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би искал доброволно да се включи в екипа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И на кое място?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Кои позиции остава да бъдат запълнени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други подходящи Лайнс лидери, които бихме желали да поканим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кого ще покани?</a:t>
            </a: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62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7017" y="4560984"/>
            <a:ext cx="6321407" cy="4319714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Запишете коментарите на участниците на флипчарт или виртуално-споделен файл – бележки.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Script for district leaders when leading a Build a Team workshop:</a:t>
            </a:r>
            <a:endParaRPr lang="en-US" sz="10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Да поговорим как можем да превърнем нашите интереси и предпочитания в цели, за да успеем с Глобалния Подход за Членство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Кои аспекти на Лайънс клубовете харесвате най-много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Някои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Lions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се мотивират от дейностите, други ценят приятелствата, които създават помежду си, трети се вдъхновяват от възможностите за обучения или да бъдат ментори на утрешните лидери. Какво най-силно Ви привлича в Лайънс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bg-BG" sz="10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Как тези интереси съответстват на целта на Глобалния Подход за Членство</a:t>
            </a:r>
            <a:r>
              <a:rPr lang="en-US" sz="10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?</a:t>
            </a:r>
            <a:r>
              <a:rPr lang="en-US" sz="10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 </a:t>
            </a:r>
            <a:r>
              <a:rPr lang="bg-BG" sz="10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Как можем да използваме страстите и предпочитанията на нашите членове, за да постигнем промяна и успех следващата година</a:t>
            </a:r>
            <a:r>
              <a:rPr lang="en-US" sz="10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? </a:t>
            </a:r>
            <a:r>
              <a:rPr lang="bg-BG" sz="10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Нека поработим заедно по това упражнение, за да започнем да избираме членовете на нашия екип и коя роля най-добре ще подхожда на техните интереси. </a:t>
            </a:r>
            <a:r>
              <a:rPr lang="en-US" sz="10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3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>
              <a:defRPr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{Allow participants to read for themselves}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0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Следващата ни стъпка е да проведем Сесия, в която ще направим анализ на нашите Силни страни, слабости, Възможности и Заплахи за Дистрикт 130 и Регион България и ще си определим ЦЕЛИ за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2021-22 </a:t>
            </a: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Лайънс година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– кога можем да се срещнем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е най-подходящ да бъде модератор на срещата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Кого ще поканим и кой ще насрочи онлайн срещата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Друго необходимо, за да се подготвим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94226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Препоръчително е модератора да изкара всички посочени на слайда курсове в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Lions Learning Center.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Допълнително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,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бъдещият Дистрикт управител и Дистрикт координатора по членство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или избраният за водещ на Глобалния Подход за Членството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)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 изкарат следните курсове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Делегиране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Вземане на Решения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Разрешаване на Конфликти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След като сте запознати с курсовете, регионализирайте препоръките на слайда според нуждите за Вашия регион. 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The District Strategic Plan Workbook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дава насоки за Ръководството на Дистрикта как да се ориентира за тренда на данните за дейности и членство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 него има хипер-връзки към множество онлайн ресурси и данни. 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И в края на сесията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 ето няколко курса, които ще ви помогнат да ръководите Вашия екип и да насърчавате ефективното слушане. В подготовка за следващата ни сесия, прегледа на въведението в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анализа ще помогне значително да водим разговор и да постигнем по-добро разбиране що е то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 защо е полезен при оформянето на нашата визия, стратегия, цели и план за действие.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За да разберете по-добре нуждите и тенденциите в членството за нашия Дистрикт/Регион, попълнете раздела за Развитие на Членството от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District Strategic Plan Workbook.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В него има и допълнителни ресурси, които ще ни помогнат да подготвим нашата визия.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05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въпроси по това, което обсъждахме днес или занапред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{click} We will inspire Lions across our district with new clubs, new members, new fellowship and exciting service.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{click}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Thank you for choosing to join the Global Membership Approach.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7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Бел на презентатора</a:t>
            </a:r>
            <a:r>
              <a:rPr lang="en-US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 </a:t>
            </a:r>
          </a:p>
          <a:p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Подгответе свой собствен отговор и го споделете с участниците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Позволете и на други да споделят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Изберете дали всеки да отговори или да поканите няколко по избор, за да ангажирате включването на участниците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 започнем с фундаментален въпрос</a:t>
            </a:r>
            <a:r>
              <a:rPr lang="en-US" sz="12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 </a:t>
            </a:r>
            <a:r>
              <a:rPr lang="bg-BG" sz="12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Защо сме </a:t>
            </a:r>
            <a:r>
              <a:rPr lang="en-US" sz="12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Lions?</a:t>
            </a:r>
            <a:r>
              <a:rPr lang="en-US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 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Това са нашата Визия и Мисия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Кои са ключовите думи в тези постановки и какво означават за Вас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Допълнителни въпроси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вашите клубове изпълняват визията и мисията на нашата организация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2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Бел на презентатора</a:t>
            </a:r>
            <a:r>
              <a:rPr lang="en-US" sz="12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 </a:t>
            </a:r>
          </a:p>
          <a:p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Ако смятате, че групата има нужда от повече опознаване, оставете слайда, или го ползвайте за разказване на лична история</a:t>
            </a:r>
            <a:r>
              <a:rPr lang="en-US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2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Адаптирайте, за да улесните разговора и тим-билдинг. Вижте бележките за подготовка.</a:t>
            </a:r>
            <a:endParaRPr lang="en-US" sz="12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 бъдем Лайънс, променя и въздейства и на нас самите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video, </a:t>
            </a:r>
            <a:r>
              <a:rPr lang="en-US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Being a Lion Changed My Life (1 minute – English only).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е променило живота ни да бъдем Лайънс?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мислите за настоящата ситуация с членството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Наложително ли е да обърнем тенденцията, която усетихме през последните 3 години в Д130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0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3A11E-08F2-4BA1-A6AE-504C49ED85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6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3A11E-08F2-4BA1-A6AE-504C49ED85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30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3A11E-08F2-4BA1-A6AE-504C49ED85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13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3A11E-08F2-4BA1-A6AE-504C49ED85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9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Поглед към статистиката за членството за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2019-2020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Лайънс година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ще ни помогне по-добре да разберем защо има нужда от прилагане на Глобалния подход за членство.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В Европа, нашата Конституц.зона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сме загубили 5434 члена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Заедно с останалите Конституционни Зони по света загубите възлизат на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68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633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напуснали членове през годината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Знаем, че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bg-BG" sz="1200" b="1" dirty="0">
                <a:latin typeface="Arial" panose="020B0604020202020204" pitchFamily="34" charset="0"/>
                <a:cs typeface="Arial" panose="020B0604020202020204" pitchFamily="34" charset="0"/>
              </a:rPr>
              <a:t>има голямо значение за тези факти и за да разберем по-добре ситуацията с намалението на членовете, нека разгледаме 3-годишните тенденции. </a:t>
            </a:r>
            <a:endParaRPr lang="en-US" dirty="0"/>
          </a:p>
        </p:txBody>
      </p:sp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CB75DD33-6885-6844-969A-4BF35138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635" y="723900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4584913"/>
            <a:ext cx="2743200" cy="139487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40" y="771581"/>
            <a:ext cx="3771719" cy="357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5029200"/>
            <a:ext cx="10515600" cy="1066800"/>
          </a:xfrm>
          <a:prstGeom prst="rect">
            <a:avLst/>
          </a:prstGeom>
        </p:spPr>
        <p:txBody>
          <a:bodyPr/>
          <a:lstStyle>
            <a:lvl1pPr>
              <a:defRPr lang="en-US" sz="44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d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 userDrawn="1"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000" y="990600"/>
            <a:ext cx="8324800" cy="6238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 userDrawn="1"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028950" y="2133600"/>
            <a:ext cx="847725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"/>
            <a:ext cx="167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1"/>
                </a:solidFill>
              </a:defRPr>
            </a:lvl3pPr>
            <a:lvl4pPr marL="1371565" indent="0">
              <a:buNone/>
              <a:defRPr>
                <a:solidFill>
                  <a:schemeClr val="accent1"/>
                </a:solidFill>
              </a:defRPr>
            </a:lvl4pPr>
            <a:lvl5pPr marL="182875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54447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">
            <a:extLst>
              <a:ext uri="{FF2B5EF4-FFF2-40B4-BE49-F238E27FC236}">
                <a16:creationId xmlns:a16="http://schemas.microsoft.com/office/drawing/2014/main" id="{F103AB68-8EEE-284C-923A-25A076478FD8}"/>
              </a:ext>
            </a:extLst>
          </p:cNvPr>
          <p:cNvSpPr/>
          <p:nvPr userDrawn="1"/>
        </p:nvSpPr>
        <p:spPr>
          <a:xfrm>
            <a:off x="228600" y="9144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6" name="Quote">
            <a:extLst>
              <a:ext uri="{FF2B5EF4-FFF2-40B4-BE49-F238E27FC236}">
                <a16:creationId xmlns:a16="http://schemas.microsoft.com/office/drawing/2014/main" id="{5D2E1FD0-C95D-774F-9F8D-261706A96592}"/>
              </a:ext>
            </a:extLst>
          </p:cNvPr>
          <p:cNvSpPr/>
          <p:nvPr userDrawn="1"/>
        </p:nvSpPr>
        <p:spPr>
          <a:xfrm>
            <a:off x="10449681" y="38714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528F7-FFCE-164D-B6B9-E5AA98D57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A6FD9-0326-BB4A-94DB-C31C0BCB4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0" y="1142999"/>
            <a:ext cx="9077205" cy="4800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100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10515600" cy="6096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2914649" y="1371601"/>
            <a:ext cx="6362701" cy="76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676400"/>
            <a:ext cx="10668000" cy="4419600"/>
          </a:xfrm>
          <a:prstGeom prst="rect">
            <a:avLst/>
          </a:prstGeom>
        </p:spPr>
        <p:txBody>
          <a:bodyPr/>
          <a:lstStyle>
            <a:lvl1pPr marL="466725" indent="-4667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32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6107" indent="-22700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1BDFD-39A3-CC49-8A5D-E1E895440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-57150"/>
            <a:ext cx="228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5FEE6-C2C9-3544-A7EA-FE542E4FF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0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37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4584913"/>
            <a:ext cx="2743200" cy="139487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40" y="771581"/>
            <a:ext cx="3771719" cy="357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5029200"/>
            <a:ext cx="10515600" cy="1066800"/>
          </a:xfrm>
          <a:prstGeom prst="rect">
            <a:avLst/>
          </a:prstGeom>
        </p:spPr>
        <p:txBody>
          <a:bodyPr/>
          <a:lstStyle>
            <a:lvl1pPr>
              <a:defRPr lang="en-US" sz="44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3643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604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78" r="18286"/>
          <a:stretch/>
        </p:blipFill>
        <p:spPr>
          <a:xfrm>
            <a:off x="-1" y="158344"/>
            <a:ext cx="4267201" cy="65413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00600" y="533400"/>
            <a:ext cx="6858000" cy="57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862013" indent="-404813">
              <a:buClr>
                <a:schemeClr val="bg2"/>
              </a:buClr>
              <a:buFont typeface="Wingdings 3" panose="05040102010807070707" pitchFamily="18" charset="2"/>
              <a:buChar char="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0" y="2766218"/>
            <a:ext cx="4281142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0921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/ou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693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33373B">
                    <a:lumMod val="20000"/>
                    <a:lumOff val="80000"/>
                  </a:srgb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33373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798644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381001"/>
            <a:ext cx="10515600" cy="838199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1828800"/>
            <a:ext cx="10516235" cy="4343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5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45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/ou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68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33373B">
                    <a:lumMod val="20000"/>
                    <a:lumOff val="80000"/>
                  </a:srgb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33373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3337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381001"/>
            <a:ext cx="10515600" cy="838199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1828800"/>
            <a:ext cx="10516235" cy="4343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064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81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3975313"/>
            <a:ext cx="2743200" cy="139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28600" y="4556919"/>
            <a:ext cx="11658599" cy="77708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lang="en-US" sz="4400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Emblem - White" descr="lion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952" y="914400"/>
            <a:ext cx="2812095" cy="2743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10200"/>
            <a:ext cx="11658600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None/>
              <a:defRPr sz="36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7165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381000" y="381000"/>
            <a:ext cx="6858000" cy="609600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 userDrawn="1"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 userDrawn="1"/>
        </p:nvGrpSpPr>
        <p:grpSpPr>
          <a:xfrm>
            <a:off x="4418508" y="0"/>
            <a:ext cx="1677492" cy="6858001"/>
            <a:chOff x="4955038" y="0"/>
            <a:chExt cx="1677492" cy="6858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752600"/>
            <a:ext cx="4953000" cy="4114800"/>
          </a:xfrm>
          <a:prstGeom prst="rect">
            <a:avLst/>
          </a:prstGeom>
        </p:spPr>
        <p:txBody>
          <a:bodyPr anchor="ctr"/>
          <a:lstStyle>
            <a:lvl1pPr marL="466725" indent="-4667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34" y="2072050"/>
            <a:ext cx="4419600" cy="201973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6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70" r:id="rId2"/>
    <p:sldLayoutId id="2147483860" r:id="rId3"/>
    <p:sldLayoutId id="2147483874" r:id="rId4"/>
    <p:sldLayoutId id="2147483875" r:id="rId5"/>
    <p:sldLayoutId id="2147483876" r:id="rId6"/>
    <p:sldLayoutId id="2147483878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5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clubs.org/resources/11627702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EBB700"/>
                </a:solidFill>
              </a:rPr>
              <a:t>Global Membership Approach</a:t>
            </a:r>
            <a:br>
              <a:rPr lang="bg-BG" kern="0" dirty="0">
                <a:solidFill>
                  <a:srgbClr val="EBB700"/>
                </a:solidFill>
              </a:rPr>
            </a:br>
            <a:r>
              <a:rPr lang="bg-BG" kern="0" dirty="0">
                <a:solidFill>
                  <a:srgbClr val="EBB700"/>
                </a:solidFill>
              </a:rPr>
              <a:t>Глобален Подход за Членство</a:t>
            </a:r>
            <a:endParaRPr lang="en-US" kern="0" dirty="0">
              <a:solidFill>
                <a:srgbClr val="EBB700"/>
              </a:solidFill>
            </a:endParaRP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3200" kern="0" dirty="0"/>
              <a:t>Формиране на Екип</a:t>
            </a:r>
            <a:endParaRPr lang="en-US" sz="3200" kern="0" dirty="0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4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3BA9AFD1-BC63-5E4E-920F-B4ACDEB8AC83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2" name="Background - Image">
            <a:extLst>
              <a:ext uri="{FF2B5EF4-FFF2-40B4-BE49-F238E27FC236}">
                <a16:creationId xmlns:a16="http://schemas.microsoft.com/office/drawing/2014/main" id="{03480419-9696-4B4B-B8FC-E74207B7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9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66" y="-1"/>
            <a:ext cx="12192000" cy="6858000"/>
          </a:xfrm>
          <a:prstGeom prst="rect">
            <a:avLst/>
          </a:prstGeom>
        </p:spPr>
      </p:pic>
      <p:sp>
        <p:nvSpPr>
          <p:cNvPr id="35" name="Page Number - Blue">
            <a:extLst>
              <a:ext uri="{FF2B5EF4-FFF2-40B4-BE49-F238E27FC236}">
                <a16:creationId xmlns:a16="http://schemas.microsoft.com/office/drawing/2014/main" id="{4187EFC8-87DF-654D-93D6-4747F480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2796777" y="4617848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1,721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A384AD-6BA8-034B-8778-3735A82D7C2F}"/>
              </a:ext>
            </a:extLst>
          </p:cNvPr>
          <p:cNvSpPr txBox="1"/>
          <p:nvPr/>
        </p:nvSpPr>
        <p:spPr>
          <a:xfrm>
            <a:off x="609600" y="6218796"/>
            <a:ext cx="702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Average gain/loss membership totals by CA for 2017-18, 2018-19, 2019-20 FYs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670A59F0-4F29-4047-8940-6AC96626B915}"/>
              </a:ext>
            </a:extLst>
          </p:cNvPr>
          <p:cNvSpPr>
            <a:spLocks/>
          </p:cNvSpPr>
          <p:nvPr/>
        </p:nvSpPr>
        <p:spPr bwMode="auto">
          <a:xfrm>
            <a:off x="1261964" y="2693252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CD3108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-11,028</a:t>
            </a:r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96D95C5A-F3DD-8346-BDD6-A272AF5721EF}"/>
              </a:ext>
            </a:extLst>
          </p:cNvPr>
          <p:cNvSpPr>
            <a:spLocks/>
          </p:cNvSpPr>
          <p:nvPr/>
        </p:nvSpPr>
        <p:spPr bwMode="auto">
          <a:xfrm>
            <a:off x="6168764" y="2089308"/>
            <a:ext cx="765435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F5C35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-4,136</a:t>
            </a:r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24B59A1F-517A-0549-BDBF-CFE1C1952937}"/>
              </a:ext>
            </a:extLst>
          </p:cNvPr>
          <p:cNvSpPr>
            <a:spLocks/>
          </p:cNvSpPr>
          <p:nvPr/>
        </p:nvSpPr>
        <p:spPr bwMode="auto">
          <a:xfrm>
            <a:off x="8485354" y="3276600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-3,621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2C99A083-3A8D-7046-8908-0A45649B671B}"/>
              </a:ext>
            </a:extLst>
          </p:cNvPr>
          <p:cNvSpPr>
            <a:spLocks/>
          </p:cNvSpPr>
          <p:nvPr/>
        </p:nvSpPr>
        <p:spPr bwMode="auto">
          <a:xfrm>
            <a:off x="6088402" y="3989764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00B66C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1,181</a:t>
            </a: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1D024A60-A098-DB43-8930-E367AABF1983}"/>
              </a:ext>
            </a:extLst>
          </p:cNvPr>
          <p:cNvSpPr>
            <a:spLocks/>
          </p:cNvSpPr>
          <p:nvPr/>
        </p:nvSpPr>
        <p:spPr bwMode="auto">
          <a:xfrm>
            <a:off x="10735436" y="5084108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-971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E753496-2DBF-AD4B-997D-12A1E24ABBB9}"/>
              </a:ext>
            </a:extLst>
          </p:cNvPr>
          <p:cNvSpPr>
            <a:spLocks/>
          </p:cNvSpPr>
          <p:nvPr/>
        </p:nvSpPr>
        <p:spPr bwMode="auto">
          <a:xfrm>
            <a:off x="609600" y="1234917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-792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4F450933-5004-7044-BFEB-0DA3ACF64690}"/>
              </a:ext>
            </a:extLst>
          </p:cNvPr>
          <p:cNvSpPr>
            <a:spLocks/>
          </p:cNvSpPr>
          <p:nvPr/>
        </p:nvSpPr>
        <p:spPr bwMode="auto">
          <a:xfrm>
            <a:off x="10580912" y="1547338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-1,971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DEAEE97D-052C-C845-90E7-7E1BDC8A02C2}"/>
              </a:ext>
            </a:extLst>
          </p:cNvPr>
          <p:cNvSpPr txBox="1">
            <a:spLocks/>
          </p:cNvSpPr>
          <p:nvPr/>
        </p:nvSpPr>
        <p:spPr>
          <a:xfrm>
            <a:off x="609600" y="533400"/>
            <a:ext cx="10778200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200" kern="0" dirty="0">
                <a:solidFill>
                  <a:srgbClr val="00338D"/>
                </a:solidFill>
              </a:rPr>
              <a:t>Reviewing 3-year trends</a:t>
            </a: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58124A19-CF0D-3242-B76D-D7D500271D8C}"/>
              </a:ext>
            </a:extLst>
          </p:cNvPr>
          <p:cNvSpPr/>
          <p:nvPr/>
        </p:nvSpPr>
        <p:spPr>
          <a:xfrm>
            <a:off x="4632960" y="11430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77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FAD605F0-B20C-4349-AA2B-7944DAF99EF9}"/>
              </a:ext>
            </a:extLst>
          </p:cNvPr>
          <p:cNvSpPr/>
          <p:nvPr/>
        </p:nvSpPr>
        <p:spPr bwMode="auto">
          <a:xfrm>
            <a:off x="0" y="0"/>
            <a:ext cx="12196482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864518B8-A0CC-1B4C-8C5E-59CFEB93F282}"/>
              </a:ext>
            </a:extLst>
          </p:cNvPr>
          <p:cNvSpPr/>
          <p:nvPr/>
        </p:nvSpPr>
        <p:spPr>
          <a:xfrm>
            <a:off x="0" y="-1"/>
            <a:ext cx="12192000" cy="912603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B8C5D048-D816-984A-A65A-EE68B9AE5177}"/>
              </a:ext>
            </a:extLst>
          </p:cNvPr>
          <p:cNvSpPr txBox="1">
            <a:spLocks/>
          </p:cNvSpPr>
          <p:nvPr/>
        </p:nvSpPr>
        <p:spPr>
          <a:xfrm>
            <a:off x="1790889" y="2930314"/>
            <a:ext cx="8610221" cy="912603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buClr>
                <a:srgbClr val="EBB700"/>
              </a:buClr>
              <a:buSzPct val="70000"/>
            </a:pPr>
            <a:r>
              <a:rPr lang="bg-BG" sz="2400" b="1" dirty="0">
                <a:solidFill>
                  <a:schemeClr val="bg1"/>
                </a:solidFill>
                <a:ea typeface="ヒラギノ角ゴ Pro W3"/>
              </a:rPr>
              <a:t>Броят членове при пилотните дистрикти през </a:t>
            </a:r>
            <a:r>
              <a:rPr lang="en-US" sz="2400" b="1" dirty="0">
                <a:solidFill>
                  <a:schemeClr val="bg1"/>
                </a:solidFill>
                <a:ea typeface="ヒラギノ角ゴ Pro W3"/>
              </a:rPr>
              <a:t>2019-2020 </a:t>
            </a:r>
            <a:r>
              <a:rPr lang="bg-BG" sz="2400" b="1" dirty="0">
                <a:solidFill>
                  <a:schemeClr val="bg1"/>
                </a:solidFill>
                <a:ea typeface="ヒラギノ角ゴ Pro W3"/>
              </a:rPr>
              <a:t>показа нарастване заедно с нови клубове</a:t>
            </a:r>
            <a:r>
              <a:rPr lang="en-US" sz="2400" b="1" dirty="0">
                <a:solidFill>
                  <a:schemeClr val="bg1"/>
                </a:solidFill>
                <a:ea typeface="ヒラギノ角ゴ Pro W3"/>
              </a:rPr>
              <a:t>.</a:t>
            </a:r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5E12120A-973F-C842-AE92-E5FD7CE1C894}"/>
              </a:ext>
            </a:extLst>
          </p:cNvPr>
          <p:cNvSpPr/>
          <p:nvPr/>
        </p:nvSpPr>
        <p:spPr>
          <a:xfrm>
            <a:off x="5370871" y="25146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A5C590BB-C844-A04E-B421-04E7BFFC52C6}"/>
              </a:ext>
            </a:extLst>
          </p:cNvPr>
          <p:cNvSpPr txBox="1">
            <a:spLocks/>
          </p:cNvSpPr>
          <p:nvPr/>
        </p:nvSpPr>
        <p:spPr>
          <a:xfrm>
            <a:off x="3259527" y="1789264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3200" kern="0" dirty="0">
                <a:solidFill>
                  <a:schemeClr val="bg1"/>
                </a:solidFill>
              </a:rPr>
              <a:t>Резултати досега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7E215774-42A4-6F4D-B682-4D6381E3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2EB7F8-F2CE-5E4B-9171-EEF265C3D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01645"/>
              </p:ext>
            </p:extLst>
          </p:nvPr>
        </p:nvGraphicFramePr>
        <p:xfrm>
          <a:off x="1790889" y="4114800"/>
          <a:ext cx="8511924" cy="2108065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2260208">
                  <a:extLst>
                    <a:ext uri="{9D8B030D-6E8A-4147-A177-3AD203B41FA5}">
                      <a16:colId xmlns:a16="http://schemas.microsoft.com/office/drawing/2014/main" val="2153264186"/>
                    </a:ext>
                  </a:extLst>
                </a:gridCol>
                <a:gridCol w="1967545">
                  <a:extLst>
                    <a:ext uri="{9D8B030D-6E8A-4147-A177-3AD203B41FA5}">
                      <a16:colId xmlns:a16="http://schemas.microsoft.com/office/drawing/2014/main" val="610967231"/>
                    </a:ext>
                  </a:extLst>
                </a:gridCol>
                <a:gridCol w="1999280">
                  <a:extLst>
                    <a:ext uri="{9D8B030D-6E8A-4147-A177-3AD203B41FA5}">
                      <a16:colId xmlns:a16="http://schemas.microsoft.com/office/drawing/2014/main" val="996045106"/>
                    </a:ext>
                  </a:extLst>
                </a:gridCol>
                <a:gridCol w="2284891">
                  <a:extLst>
                    <a:ext uri="{9D8B030D-6E8A-4147-A177-3AD203B41FA5}">
                      <a16:colId xmlns:a16="http://schemas.microsoft.com/office/drawing/2014/main" val="536645148"/>
                    </a:ext>
                  </a:extLst>
                </a:gridCol>
              </a:tblGrid>
              <a:tr h="880685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Pre-pilot</a:t>
                      </a:r>
                      <a:b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Промяна</a:t>
                      </a:r>
                      <a:endParaRPr lang="en-US" sz="2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63" marR="73863" marT="36932" marB="36932" anchor="ctr"/>
                </a:tc>
                <a:extLst>
                  <a:ext uri="{0D108BD9-81ED-4DB2-BD59-A6C34878D82A}">
                    <a16:rowId xmlns:a16="http://schemas.microsoft.com/office/drawing/2014/main" val="2050657541"/>
                  </a:ext>
                </a:extLst>
              </a:tr>
              <a:tr h="482956">
                <a:tc>
                  <a:txBody>
                    <a:bodyPr/>
                    <a:lstStyle/>
                    <a:p>
                      <a:pPr algn="ctr"/>
                      <a:r>
                        <a:rPr lang="bg-BG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 клубове</a:t>
                      </a:r>
                      <a:endParaRPr lang="en-US" sz="2200" b="1" i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 marL="73863" marR="73863" marT="36932" marB="36932" anchor="ctr"/>
                </a:tc>
                <a:extLst>
                  <a:ext uri="{0D108BD9-81ED-4DB2-BD59-A6C34878D82A}">
                    <a16:rowId xmlns:a16="http://schemas.microsoft.com/office/drawing/2014/main" val="810215584"/>
                  </a:ext>
                </a:extLst>
              </a:tr>
              <a:tr h="482956">
                <a:tc>
                  <a:txBody>
                    <a:bodyPr/>
                    <a:lstStyle/>
                    <a:p>
                      <a:pPr algn="ctr"/>
                      <a:r>
                        <a:rPr lang="bg-BG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Нетен брой членове</a:t>
                      </a:r>
                      <a:endParaRPr lang="en-US" sz="2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-345</a:t>
                      </a: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-288</a:t>
                      </a:r>
                    </a:p>
                  </a:txBody>
                  <a:tcPr marL="73863" marR="73863" marT="36932" marB="36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+57</a:t>
                      </a:r>
                    </a:p>
                  </a:txBody>
                  <a:tcPr marL="73863" marR="73863" marT="36932" marB="36932" anchor="ctr"/>
                </a:tc>
                <a:extLst>
                  <a:ext uri="{0D108BD9-81ED-4DB2-BD59-A6C34878D82A}">
                    <a16:rowId xmlns:a16="http://schemas.microsoft.com/office/drawing/2014/main" val="335294767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E445757-9688-2747-B772-590CEDA7B8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1855" y="367606"/>
            <a:ext cx="1089992" cy="1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Background - Solid">
            <a:extLst>
              <a:ext uri="{FF2B5EF4-FFF2-40B4-BE49-F238E27FC236}">
                <a16:creationId xmlns:a16="http://schemas.microsoft.com/office/drawing/2014/main" id="{39DEA152-9DD4-0D44-A4E0-DE46220E5B32}"/>
              </a:ext>
            </a:extLst>
          </p:cNvPr>
          <p:cNvSpPr/>
          <p:nvPr/>
        </p:nvSpPr>
        <p:spPr>
          <a:xfrm>
            <a:off x="0" y="1039422"/>
            <a:ext cx="12192000" cy="60452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B0BB58-2D4A-084E-AF49-B430C7D2CBA6}"/>
              </a:ext>
            </a:extLst>
          </p:cNvPr>
          <p:cNvGrpSpPr/>
          <p:nvPr/>
        </p:nvGrpSpPr>
        <p:grpSpPr>
          <a:xfrm>
            <a:off x="-3047" y="704266"/>
            <a:ext cx="12191999" cy="217065"/>
            <a:chOff x="0" y="5696515"/>
            <a:chExt cx="12289367" cy="354756"/>
          </a:xfrm>
        </p:grpSpPr>
        <p:sp>
          <p:nvSpPr>
            <p:cNvPr id="45" name="Background - Solid">
              <a:extLst>
                <a:ext uri="{FF2B5EF4-FFF2-40B4-BE49-F238E27FC236}">
                  <a16:creationId xmlns:a16="http://schemas.microsoft.com/office/drawing/2014/main" id="{C1178A10-4535-E243-9246-4C78E0256457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Background - Solid">
              <a:extLst>
                <a:ext uri="{FF2B5EF4-FFF2-40B4-BE49-F238E27FC236}">
                  <a16:creationId xmlns:a16="http://schemas.microsoft.com/office/drawing/2014/main" id="{4536977D-A24D-1442-95A1-1EE2B8945C39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Background - Solid">
              <a:extLst>
                <a:ext uri="{FF2B5EF4-FFF2-40B4-BE49-F238E27FC236}">
                  <a16:creationId xmlns:a16="http://schemas.microsoft.com/office/drawing/2014/main" id="{AC7B519C-EDF9-3249-B5C2-D72B10DB6C67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Background - Solid">
              <a:extLst>
                <a:ext uri="{FF2B5EF4-FFF2-40B4-BE49-F238E27FC236}">
                  <a16:creationId xmlns:a16="http://schemas.microsoft.com/office/drawing/2014/main" id="{75D8E041-2290-AD40-800B-4C05B8BDB7DC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Background - Solid">
              <a:extLst>
                <a:ext uri="{FF2B5EF4-FFF2-40B4-BE49-F238E27FC236}">
                  <a16:creationId xmlns:a16="http://schemas.microsoft.com/office/drawing/2014/main" id="{280C1D10-4C9B-F14A-B5EF-6F8C026FC6E6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Background - Solid">
              <a:extLst>
                <a:ext uri="{FF2B5EF4-FFF2-40B4-BE49-F238E27FC236}">
                  <a16:creationId xmlns:a16="http://schemas.microsoft.com/office/drawing/2014/main" id="{B3645C5D-6C54-C242-B922-40B6602BE3F2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Background - Solid">
              <a:extLst>
                <a:ext uri="{FF2B5EF4-FFF2-40B4-BE49-F238E27FC236}">
                  <a16:creationId xmlns:a16="http://schemas.microsoft.com/office/drawing/2014/main" id="{C03FFDA1-1B33-6840-AFD0-DF13BE1382D3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4714B7-D58F-E24A-8244-427C68AAF6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26" y="226622"/>
            <a:ext cx="971568" cy="971568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4" name="Yellow Bar">
            <a:extLst>
              <a:ext uri="{FF2B5EF4-FFF2-40B4-BE49-F238E27FC236}">
                <a16:creationId xmlns:a16="http://schemas.microsoft.com/office/drawing/2014/main" id="{4584BA9B-4495-294E-91B1-4A04F45725DC}"/>
              </a:ext>
            </a:extLst>
          </p:cNvPr>
          <p:cNvSpPr/>
          <p:nvPr/>
        </p:nvSpPr>
        <p:spPr>
          <a:xfrm>
            <a:off x="323749" y="3617307"/>
            <a:ext cx="210312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5" name="Headline">
            <a:extLst>
              <a:ext uri="{FF2B5EF4-FFF2-40B4-BE49-F238E27FC236}">
                <a16:creationId xmlns:a16="http://schemas.microsoft.com/office/drawing/2014/main" id="{9405897F-791F-0C4E-9D31-D3A52B120262}"/>
              </a:ext>
            </a:extLst>
          </p:cNvPr>
          <p:cNvSpPr txBox="1">
            <a:spLocks/>
          </p:cNvSpPr>
          <p:nvPr/>
        </p:nvSpPr>
        <p:spPr>
          <a:xfrm>
            <a:off x="443931" y="1807047"/>
            <a:ext cx="2926080" cy="1145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Цели на Глобалния Подход за Членство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97F0A6-A611-4A47-84BB-28F8649AE9F9}"/>
              </a:ext>
            </a:extLst>
          </p:cNvPr>
          <p:cNvGrpSpPr/>
          <p:nvPr/>
        </p:nvGrpSpPr>
        <p:grpSpPr>
          <a:xfrm>
            <a:off x="3240450" y="1746831"/>
            <a:ext cx="5293950" cy="4499967"/>
            <a:chOff x="2102782" y="381000"/>
            <a:chExt cx="5104032" cy="59143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1F4917-4F2C-4C43-87D1-927F2BD1593F}"/>
                </a:ext>
              </a:extLst>
            </p:cNvPr>
            <p:cNvGrpSpPr/>
            <p:nvPr/>
          </p:nvGrpSpPr>
          <p:grpSpPr>
            <a:xfrm>
              <a:off x="2102782" y="381000"/>
              <a:ext cx="5104032" cy="5914324"/>
              <a:chOff x="-564218" y="471839"/>
              <a:chExt cx="5104032" cy="591432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991B2A-44F8-4713-985E-D7AC8AB9C20B}"/>
                  </a:ext>
                </a:extLst>
              </p:cNvPr>
              <p:cNvSpPr/>
              <p:nvPr/>
            </p:nvSpPr>
            <p:spPr>
              <a:xfrm>
                <a:off x="-564217" y="471839"/>
                <a:ext cx="4845619" cy="1656882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B7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8451" tIns="26670" rIns="855111" bIns="26670" numCol="1" spcCol="1270" anchor="ctr" anchorCtr="0">
                <a:noAutofit/>
              </a:bodyPr>
              <a:lstStyle/>
              <a:p>
                <a:pPr marL="609600" indent="-609600" algn="ctr">
                  <a:buFont typeface="Helvetica" pitchFamily="84" charset="0"/>
                  <a:buNone/>
                </a:pPr>
                <a:r>
                  <a:rPr lang="bg-BG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Обновяване на Дистриктите с нови клубове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AEEA6A-8CCE-4447-BEBD-B942D92CB008}"/>
                  </a:ext>
                </a:extLst>
              </p:cNvPr>
              <p:cNvSpPr/>
              <p:nvPr/>
            </p:nvSpPr>
            <p:spPr>
              <a:xfrm>
                <a:off x="-564218" y="2600560"/>
                <a:ext cx="4706424" cy="1656882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C3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8451" tIns="26670" rIns="855111" bIns="2667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ヒラギノ角ゴ Pro W3" pitchFamily="125" charset="-128"/>
                    <a:cs typeface="+mn-cs"/>
                  </a:rPr>
                  <a:t>Съживяване на клубовете с нови членове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DCE60A-10A2-4BAA-99FE-CBF71DFBA05D}"/>
                  </a:ext>
                </a:extLst>
              </p:cNvPr>
              <p:cNvSpPr/>
              <p:nvPr/>
            </p:nvSpPr>
            <p:spPr>
              <a:xfrm>
                <a:off x="-564218" y="4729281"/>
                <a:ext cx="5104032" cy="1656882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7CC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8451" tIns="26670" rIns="855111" bIns="26670" numCol="1" spcCol="1270" anchor="ctr" anchorCtr="0">
                <a:noAutofit/>
              </a:bodyPr>
              <a:lstStyle/>
              <a:p>
                <a:pPr marL="609600" marR="0" lvl="0" indent="-6096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  <a:defRPr/>
                </a:pPr>
                <a:r>
                  <a:rPr kumimoji="0" lang="bg-BG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Ре-мотивиране на членовете с приятелство и вълнуващи дейности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42527C-66AF-44DE-86A7-29C74C358705}"/>
                </a:ext>
              </a:extLst>
            </p:cNvPr>
            <p:cNvSpPr txBox="1"/>
            <p:nvPr/>
          </p:nvSpPr>
          <p:spPr>
            <a:xfrm>
              <a:off x="2229163" y="976281"/>
              <a:ext cx="70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EBB700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81DB59-C5EF-432B-AF00-12422F30D2BF}"/>
                </a:ext>
              </a:extLst>
            </p:cNvPr>
            <p:cNvSpPr txBox="1"/>
            <p:nvPr/>
          </p:nvSpPr>
          <p:spPr>
            <a:xfrm>
              <a:off x="2229163" y="2956661"/>
              <a:ext cx="70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5C35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B272A3-0958-404E-AB60-D03CF3135ECF}"/>
                </a:ext>
              </a:extLst>
            </p:cNvPr>
            <p:cNvSpPr txBox="1"/>
            <p:nvPr/>
          </p:nvSpPr>
          <p:spPr>
            <a:xfrm>
              <a:off x="2353186" y="5182566"/>
              <a:ext cx="70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07CCA"/>
                  </a:solidFill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5FE698-E256-4251-BC44-A69E92B23EBE}"/>
              </a:ext>
            </a:extLst>
          </p:cNvPr>
          <p:cNvGrpSpPr/>
          <p:nvPr/>
        </p:nvGrpSpPr>
        <p:grpSpPr>
          <a:xfrm>
            <a:off x="8178019" y="1960753"/>
            <a:ext cx="4017435" cy="3819142"/>
            <a:chOff x="7635240" y="1600200"/>
            <a:chExt cx="3721233" cy="35661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0ADB15-1EDF-4131-B579-708350512D94}"/>
                </a:ext>
              </a:extLst>
            </p:cNvPr>
            <p:cNvSpPr txBox="1"/>
            <p:nvPr/>
          </p:nvSpPr>
          <p:spPr>
            <a:xfrm>
              <a:off x="7635240" y="1600200"/>
              <a:ext cx="3566160" cy="3566160"/>
            </a:xfrm>
            <a:prstGeom prst="flowChartConnector">
              <a:avLst/>
            </a:prstGeom>
            <a:solidFill>
              <a:srgbClr val="B3B2B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2EFDB0-D6AF-4A50-BC42-F4E6FBE715FB}"/>
                </a:ext>
              </a:extLst>
            </p:cNvPr>
            <p:cNvSpPr txBox="1"/>
            <p:nvPr/>
          </p:nvSpPr>
          <p:spPr>
            <a:xfrm>
              <a:off x="7636943" y="2390391"/>
              <a:ext cx="371953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g-BG" sz="2800" b="1" dirty="0">
                  <a:solidFill>
                    <a:schemeClr val="bg1"/>
                  </a:solidFill>
                </a:rPr>
                <a:t>Ръст на членовете във всички Конституционни Зони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15031" y="-1524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021771" y="4648200"/>
            <a:ext cx="9535705" cy="3021753"/>
          </a:xfrm>
          <a:prstGeom prst="rect">
            <a:avLst/>
          </a:prstGeom>
        </p:spPr>
        <p:txBody>
          <a:bodyPr numCol="3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PIP </a:t>
            </a:r>
            <a:r>
              <a:rPr lang="en-US" sz="1600" kern="0" dirty="0" err="1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Kajit</a:t>
            </a: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kern="0" dirty="0" err="1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Habanananda</a:t>
            </a: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Jerome Thompson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PDG Rob Hill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Jaime Garcia Cepeda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C. Robert </a:t>
            </a:r>
            <a:r>
              <a:rPr lang="en-US" sz="1600" kern="0" dirty="0" err="1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Rettby</a:t>
            </a: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Magnet Lin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Yasuhisa Nakamura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fi-FI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</a:t>
            </a:r>
            <a:r>
              <a:rPr lang="fi-FI" sz="1600" kern="0" dirty="0" err="1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Doo-Hoo</a:t>
            </a:r>
            <a:r>
              <a:rPr lang="fi-FI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sz="1600" kern="0" dirty="0" err="1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Ahn</a:t>
            </a:r>
            <a:endParaRPr lang="fi-FI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600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Dr. Datuk </a:t>
            </a:r>
            <a:r>
              <a:rPr lang="en-US" sz="1600" kern="0" dirty="0" err="1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Nagaratnam</a:t>
            </a: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(Naga)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Narendra Bhandari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Sheryl Jensen</a:t>
            </a:r>
          </a:p>
          <a:p>
            <a:pPr indent="-29049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PID Manoj Shah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79687" y="666707"/>
            <a:ext cx="8373905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kern="0" dirty="0">
                <a:solidFill>
                  <a:srgbClr val="00338D"/>
                </a:solidFill>
              </a:rPr>
              <a:t>Лидерите на Глобалния Подход за Членство</a:t>
            </a:r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D1212D7-7C18-AA4A-A39C-28193B52EBA7}"/>
              </a:ext>
            </a:extLst>
          </p:cNvPr>
          <p:cNvSpPr txBox="1">
            <a:spLocks/>
          </p:cNvSpPr>
          <p:nvPr/>
        </p:nvSpPr>
        <p:spPr>
          <a:xfrm>
            <a:off x="3201703" y="3778226"/>
            <a:ext cx="2437097" cy="488974"/>
          </a:xfrm>
          <a:prstGeom prst="rect">
            <a:avLst/>
          </a:prstGeom>
        </p:spPr>
        <p:txBody>
          <a:bodyPr lIns="0" rIns="0" anchor="t" anchorCtr="0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egoe UI" panose="020B0502040204020203" pitchFamily="34" charset="0"/>
              <a:buNone/>
            </a:pPr>
            <a:r>
              <a:rPr lang="bg-BG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Вице Президент Дъглас Алекзандър</a:t>
            </a:r>
            <a:endParaRPr lang="en-US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2E3957-1195-FE4F-86D4-9769BCB6D6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2"/>
          <a:stretch/>
        </p:blipFill>
        <p:spPr>
          <a:xfrm>
            <a:off x="3764381" y="2073560"/>
            <a:ext cx="1367943" cy="1574899"/>
          </a:xfrm>
          <a:prstGeom prst="rect">
            <a:avLst/>
          </a:prstGeom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E461918-AF34-8C48-9CA0-A1AC352EBA8E}"/>
              </a:ext>
            </a:extLst>
          </p:cNvPr>
          <p:cNvSpPr txBox="1">
            <a:spLocks/>
          </p:cNvSpPr>
          <p:nvPr/>
        </p:nvSpPr>
        <p:spPr>
          <a:xfrm>
            <a:off x="5870654" y="3778226"/>
            <a:ext cx="2437097" cy="488974"/>
          </a:xfrm>
          <a:prstGeom prst="rect">
            <a:avLst/>
          </a:prstGeom>
        </p:spPr>
        <p:txBody>
          <a:bodyPr lIns="0" rIns="0" anchor="t" anchorCtr="0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egoe UI" panose="020B0502040204020203" pitchFamily="34" charset="0"/>
              <a:buNone/>
            </a:pPr>
            <a:r>
              <a:rPr lang="bg-BG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Вице Президент</a:t>
            </a:r>
            <a:r>
              <a:rPr lang="en-US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g-BG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Браян Шиън</a:t>
            </a:r>
            <a:endParaRPr lang="en-US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C26D57-EDD1-7D48-BBE1-B4C13BBFE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25413" y="2182168"/>
            <a:ext cx="1574899" cy="1367942"/>
          </a:xfrm>
          <a:prstGeom prst="rect">
            <a:avLst/>
          </a:prstGeom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FC4015-6B9B-2646-A04A-33AA6962A2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822243" y="2177037"/>
            <a:ext cx="1574901" cy="1367943"/>
          </a:xfrm>
          <a:prstGeom prst="rect">
            <a:avLst/>
          </a:prstGeom>
          <a:effectLst>
            <a:outerShdw blurRad="127000" dist="38100" dir="2700000" sx="105000" sy="105000" algn="tl" rotWithShape="0">
              <a:prstClr val="black">
                <a:alpha val="25000"/>
              </a:prstClr>
            </a:outerShdw>
          </a:effectLst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40683DC-9432-9542-B942-D37BC89FB8E7}"/>
              </a:ext>
            </a:extLst>
          </p:cNvPr>
          <p:cNvSpPr txBox="1">
            <a:spLocks/>
          </p:cNvSpPr>
          <p:nvPr/>
        </p:nvSpPr>
        <p:spPr>
          <a:xfrm>
            <a:off x="8382000" y="3778226"/>
            <a:ext cx="2476020" cy="488974"/>
          </a:xfrm>
          <a:prstGeom prst="rect">
            <a:avLst/>
          </a:prstGeom>
        </p:spPr>
        <p:txBody>
          <a:bodyPr lIns="0" rIns="0" anchor="t" anchorCtr="0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egoe UI" panose="020B0502040204020203" pitchFamily="34" charset="0"/>
              <a:buNone/>
            </a:pPr>
            <a:r>
              <a:rPr lang="bg-BG" kern="0" dirty="0">
                <a:ln w="0"/>
                <a:solidFill>
                  <a:schemeClr val="accent6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Вице Президент Пати Хил</a:t>
            </a:r>
            <a:endParaRPr lang="en-US" kern="0" dirty="0">
              <a:ln w="0"/>
              <a:solidFill>
                <a:schemeClr val="accent6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Yellow Bar">
            <a:extLst>
              <a:ext uri="{FF2B5EF4-FFF2-40B4-BE49-F238E27FC236}">
                <a16:creationId xmlns:a16="http://schemas.microsoft.com/office/drawing/2014/main" id="{408B517F-27F5-1B4F-9808-983BCF027495}"/>
              </a:ext>
            </a:extLst>
          </p:cNvPr>
          <p:cNvSpPr/>
          <p:nvPr/>
        </p:nvSpPr>
        <p:spPr>
          <a:xfrm>
            <a:off x="5326583" y="135999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57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Background - Solid">
            <a:extLst>
              <a:ext uri="{FF2B5EF4-FFF2-40B4-BE49-F238E27FC236}">
                <a16:creationId xmlns:a16="http://schemas.microsoft.com/office/drawing/2014/main" id="{26506E13-08F4-4C36-8E84-07F81885EB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804" name="Slice - Solid">
            <a:extLst>
              <a:ext uri="{FF2B5EF4-FFF2-40B4-BE49-F238E27FC236}">
                <a16:creationId xmlns:a16="http://schemas.microsoft.com/office/drawing/2014/main" id="{B650AA08-F87C-4E8E-8537-D7AF0DB347FF}"/>
              </a:ext>
            </a:extLst>
          </p:cNvPr>
          <p:cNvSpPr/>
          <p:nvPr/>
        </p:nvSpPr>
        <p:spPr>
          <a:xfrm>
            <a:off x="1007045" y="1533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DF8D878-29E7-435F-94AA-C7D605151047}"/>
              </a:ext>
            </a:extLst>
          </p:cNvPr>
          <p:cNvGrpSpPr/>
          <p:nvPr/>
        </p:nvGrpSpPr>
        <p:grpSpPr>
          <a:xfrm>
            <a:off x="-1066800" y="-554895"/>
            <a:ext cx="19126200" cy="7180274"/>
            <a:chOff x="482133" y="1542630"/>
            <a:chExt cx="11374483" cy="5104244"/>
          </a:xfrm>
          <a:solidFill>
            <a:schemeClr val="accent3"/>
          </a:solidFill>
        </p:grpSpPr>
        <p:sp>
          <p:nvSpPr>
            <p:cNvPr id="67" name="Freeform 415">
              <a:extLst>
                <a:ext uri="{FF2B5EF4-FFF2-40B4-BE49-F238E27FC236}">
                  <a16:creationId xmlns:a16="http://schemas.microsoft.com/office/drawing/2014/main" id="{27B94447-3264-4AD7-9E0C-1C4D1B934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164" y="6413761"/>
              <a:ext cx="62085" cy="233113"/>
            </a:xfrm>
            <a:custGeom>
              <a:avLst/>
              <a:gdLst>
                <a:gd name="T0" fmla="*/ 45 w 96"/>
                <a:gd name="T1" fmla="*/ 310 h 310"/>
                <a:gd name="T2" fmla="*/ 45 w 96"/>
                <a:gd name="T3" fmla="*/ 310 h 310"/>
                <a:gd name="T4" fmla="*/ 49 w 96"/>
                <a:gd name="T5" fmla="*/ 304 h 310"/>
                <a:gd name="T6" fmla="*/ 59 w 96"/>
                <a:gd name="T7" fmla="*/ 265 h 310"/>
                <a:gd name="T8" fmla="*/ 62 w 96"/>
                <a:gd name="T9" fmla="*/ 235 h 310"/>
                <a:gd name="T10" fmla="*/ 79 w 96"/>
                <a:gd name="T11" fmla="*/ 191 h 310"/>
                <a:gd name="T12" fmla="*/ 87 w 96"/>
                <a:gd name="T13" fmla="*/ 146 h 310"/>
                <a:gd name="T14" fmla="*/ 66 w 96"/>
                <a:gd name="T15" fmla="*/ 156 h 310"/>
                <a:gd name="T16" fmla="*/ 45 w 96"/>
                <a:gd name="T17" fmla="*/ 158 h 310"/>
                <a:gd name="T18" fmla="*/ 60 w 96"/>
                <a:gd name="T19" fmla="*/ 118 h 310"/>
                <a:gd name="T20" fmla="*/ 53 w 96"/>
                <a:gd name="T21" fmla="*/ 105 h 310"/>
                <a:gd name="T22" fmla="*/ 59 w 96"/>
                <a:gd name="T23" fmla="*/ 64 h 310"/>
                <a:gd name="T24" fmla="*/ 91 w 96"/>
                <a:gd name="T25" fmla="*/ 71 h 310"/>
                <a:gd name="T26" fmla="*/ 96 w 96"/>
                <a:gd name="T27" fmla="*/ 45 h 310"/>
                <a:gd name="T28" fmla="*/ 96 w 96"/>
                <a:gd name="T29" fmla="*/ 0 h 310"/>
                <a:gd name="T30" fmla="*/ 87 w 96"/>
                <a:gd name="T31" fmla="*/ 13 h 310"/>
                <a:gd name="T32" fmla="*/ 59 w 96"/>
                <a:gd name="T33" fmla="*/ 13 h 310"/>
                <a:gd name="T34" fmla="*/ 47 w 96"/>
                <a:gd name="T35" fmla="*/ 50 h 310"/>
                <a:gd name="T36" fmla="*/ 15 w 96"/>
                <a:gd name="T37" fmla="*/ 137 h 310"/>
                <a:gd name="T38" fmla="*/ 0 w 96"/>
                <a:gd name="T39" fmla="*/ 169 h 310"/>
                <a:gd name="T40" fmla="*/ 45 w 96"/>
                <a:gd name="T4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10">
                  <a:moveTo>
                    <a:pt x="45" y="310"/>
                  </a:moveTo>
                  <a:lnTo>
                    <a:pt x="45" y="310"/>
                  </a:lnTo>
                  <a:lnTo>
                    <a:pt x="49" y="304"/>
                  </a:lnTo>
                  <a:lnTo>
                    <a:pt x="59" y="265"/>
                  </a:lnTo>
                  <a:lnTo>
                    <a:pt x="62" y="235"/>
                  </a:lnTo>
                  <a:lnTo>
                    <a:pt x="79" y="191"/>
                  </a:lnTo>
                  <a:lnTo>
                    <a:pt x="87" y="146"/>
                  </a:lnTo>
                  <a:lnTo>
                    <a:pt x="66" y="156"/>
                  </a:lnTo>
                  <a:lnTo>
                    <a:pt x="45" y="158"/>
                  </a:lnTo>
                  <a:lnTo>
                    <a:pt x="60" y="118"/>
                  </a:lnTo>
                  <a:lnTo>
                    <a:pt x="53" y="105"/>
                  </a:lnTo>
                  <a:lnTo>
                    <a:pt x="59" y="64"/>
                  </a:lnTo>
                  <a:lnTo>
                    <a:pt x="91" y="71"/>
                  </a:lnTo>
                  <a:lnTo>
                    <a:pt x="96" y="45"/>
                  </a:lnTo>
                  <a:lnTo>
                    <a:pt x="96" y="0"/>
                  </a:lnTo>
                  <a:lnTo>
                    <a:pt x="87" y="13"/>
                  </a:lnTo>
                  <a:lnTo>
                    <a:pt x="59" y="13"/>
                  </a:lnTo>
                  <a:lnTo>
                    <a:pt x="47" y="50"/>
                  </a:lnTo>
                  <a:lnTo>
                    <a:pt x="15" y="137"/>
                  </a:lnTo>
                  <a:lnTo>
                    <a:pt x="0" y="169"/>
                  </a:lnTo>
                  <a:lnTo>
                    <a:pt x="45" y="3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16">
              <a:extLst>
                <a:ext uri="{FF2B5EF4-FFF2-40B4-BE49-F238E27FC236}">
                  <a16:creationId xmlns:a16="http://schemas.microsoft.com/office/drawing/2014/main" id="{D09537A2-8DBC-4B3D-91B4-0E0DC1C2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164" y="6413761"/>
              <a:ext cx="62085" cy="233113"/>
            </a:xfrm>
            <a:custGeom>
              <a:avLst/>
              <a:gdLst>
                <a:gd name="T0" fmla="*/ 45 w 96"/>
                <a:gd name="T1" fmla="*/ 310 h 310"/>
                <a:gd name="T2" fmla="*/ 45 w 96"/>
                <a:gd name="T3" fmla="*/ 310 h 310"/>
                <a:gd name="T4" fmla="*/ 49 w 96"/>
                <a:gd name="T5" fmla="*/ 304 h 310"/>
                <a:gd name="T6" fmla="*/ 59 w 96"/>
                <a:gd name="T7" fmla="*/ 265 h 310"/>
                <a:gd name="T8" fmla="*/ 62 w 96"/>
                <a:gd name="T9" fmla="*/ 235 h 310"/>
                <a:gd name="T10" fmla="*/ 79 w 96"/>
                <a:gd name="T11" fmla="*/ 191 h 310"/>
                <a:gd name="T12" fmla="*/ 87 w 96"/>
                <a:gd name="T13" fmla="*/ 146 h 310"/>
                <a:gd name="T14" fmla="*/ 66 w 96"/>
                <a:gd name="T15" fmla="*/ 156 h 310"/>
                <a:gd name="T16" fmla="*/ 45 w 96"/>
                <a:gd name="T17" fmla="*/ 158 h 310"/>
                <a:gd name="T18" fmla="*/ 60 w 96"/>
                <a:gd name="T19" fmla="*/ 118 h 310"/>
                <a:gd name="T20" fmla="*/ 53 w 96"/>
                <a:gd name="T21" fmla="*/ 105 h 310"/>
                <a:gd name="T22" fmla="*/ 59 w 96"/>
                <a:gd name="T23" fmla="*/ 64 h 310"/>
                <a:gd name="T24" fmla="*/ 91 w 96"/>
                <a:gd name="T25" fmla="*/ 71 h 310"/>
                <a:gd name="T26" fmla="*/ 96 w 96"/>
                <a:gd name="T27" fmla="*/ 45 h 310"/>
                <a:gd name="T28" fmla="*/ 96 w 96"/>
                <a:gd name="T29" fmla="*/ 0 h 310"/>
                <a:gd name="T30" fmla="*/ 87 w 96"/>
                <a:gd name="T31" fmla="*/ 13 h 310"/>
                <a:gd name="T32" fmla="*/ 59 w 96"/>
                <a:gd name="T33" fmla="*/ 13 h 310"/>
                <a:gd name="T34" fmla="*/ 47 w 96"/>
                <a:gd name="T35" fmla="*/ 50 h 310"/>
                <a:gd name="T36" fmla="*/ 15 w 96"/>
                <a:gd name="T37" fmla="*/ 137 h 310"/>
                <a:gd name="T38" fmla="*/ 0 w 96"/>
                <a:gd name="T39" fmla="*/ 169 h 310"/>
                <a:gd name="T40" fmla="*/ 45 w 96"/>
                <a:gd name="T41" fmla="*/ 310 h 310"/>
                <a:gd name="T42" fmla="*/ 45 w 96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310">
                  <a:moveTo>
                    <a:pt x="45" y="310"/>
                  </a:moveTo>
                  <a:lnTo>
                    <a:pt x="45" y="310"/>
                  </a:lnTo>
                  <a:lnTo>
                    <a:pt x="49" y="304"/>
                  </a:lnTo>
                  <a:lnTo>
                    <a:pt x="59" y="265"/>
                  </a:lnTo>
                  <a:lnTo>
                    <a:pt x="62" y="235"/>
                  </a:lnTo>
                  <a:lnTo>
                    <a:pt x="79" y="191"/>
                  </a:lnTo>
                  <a:lnTo>
                    <a:pt x="87" y="146"/>
                  </a:lnTo>
                  <a:lnTo>
                    <a:pt x="66" y="156"/>
                  </a:lnTo>
                  <a:lnTo>
                    <a:pt x="45" y="158"/>
                  </a:lnTo>
                  <a:lnTo>
                    <a:pt x="60" y="118"/>
                  </a:lnTo>
                  <a:lnTo>
                    <a:pt x="53" y="105"/>
                  </a:lnTo>
                  <a:lnTo>
                    <a:pt x="59" y="64"/>
                  </a:lnTo>
                  <a:lnTo>
                    <a:pt x="91" y="71"/>
                  </a:lnTo>
                  <a:lnTo>
                    <a:pt x="96" y="45"/>
                  </a:lnTo>
                  <a:lnTo>
                    <a:pt x="96" y="0"/>
                  </a:lnTo>
                  <a:lnTo>
                    <a:pt x="87" y="13"/>
                  </a:lnTo>
                  <a:lnTo>
                    <a:pt x="59" y="13"/>
                  </a:lnTo>
                  <a:lnTo>
                    <a:pt x="47" y="50"/>
                  </a:lnTo>
                  <a:lnTo>
                    <a:pt x="15" y="137"/>
                  </a:lnTo>
                  <a:lnTo>
                    <a:pt x="0" y="169"/>
                  </a:lnTo>
                  <a:lnTo>
                    <a:pt x="45" y="310"/>
                  </a:lnTo>
                  <a:lnTo>
                    <a:pt x="45" y="31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7">
              <a:extLst>
                <a:ext uri="{FF2B5EF4-FFF2-40B4-BE49-F238E27FC236}">
                  <a16:creationId xmlns:a16="http://schemas.microsoft.com/office/drawing/2014/main" id="{6BECC4B2-F7E4-4C60-B38E-BDEA6AFD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67" y="5814330"/>
              <a:ext cx="858841" cy="423839"/>
            </a:xfrm>
            <a:custGeom>
              <a:avLst/>
              <a:gdLst>
                <a:gd name="T0" fmla="*/ 731 w 1326"/>
                <a:gd name="T1" fmla="*/ 533 h 560"/>
                <a:gd name="T2" fmla="*/ 748 w 1326"/>
                <a:gd name="T3" fmla="*/ 522 h 560"/>
                <a:gd name="T4" fmla="*/ 811 w 1326"/>
                <a:gd name="T5" fmla="*/ 486 h 560"/>
                <a:gd name="T6" fmla="*/ 883 w 1326"/>
                <a:gd name="T7" fmla="*/ 479 h 560"/>
                <a:gd name="T8" fmla="*/ 926 w 1326"/>
                <a:gd name="T9" fmla="*/ 494 h 560"/>
                <a:gd name="T10" fmla="*/ 997 w 1326"/>
                <a:gd name="T11" fmla="*/ 477 h 560"/>
                <a:gd name="T12" fmla="*/ 1097 w 1326"/>
                <a:gd name="T13" fmla="*/ 458 h 560"/>
                <a:gd name="T14" fmla="*/ 1153 w 1326"/>
                <a:gd name="T15" fmla="*/ 454 h 560"/>
                <a:gd name="T16" fmla="*/ 1219 w 1326"/>
                <a:gd name="T17" fmla="*/ 436 h 560"/>
                <a:gd name="T18" fmla="*/ 1264 w 1326"/>
                <a:gd name="T19" fmla="*/ 445 h 560"/>
                <a:gd name="T20" fmla="*/ 1309 w 1326"/>
                <a:gd name="T21" fmla="*/ 447 h 560"/>
                <a:gd name="T22" fmla="*/ 1315 w 1326"/>
                <a:gd name="T23" fmla="*/ 419 h 560"/>
                <a:gd name="T24" fmla="*/ 1294 w 1326"/>
                <a:gd name="T25" fmla="*/ 360 h 560"/>
                <a:gd name="T26" fmla="*/ 1287 w 1326"/>
                <a:gd name="T27" fmla="*/ 298 h 560"/>
                <a:gd name="T28" fmla="*/ 1274 w 1326"/>
                <a:gd name="T29" fmla="*/ 250 h 560"/>
                <a:gd name="T30" fmla="*/ 1313 w 1326"/>
                <a:gd name="T31" fmla="*/ 223 h 560"/>
                <a:gd name="T32" fmla="*/ 1324 w 1326"/>
                <a:gd name="T33" fmla="*/ 220 h 560"/>
                <a:gd name="T34" fmla="*/ 1249 w 1326"/>
                <a:gd name="T35" fmla="*/ 139 h 560"/>
                <a:gd name="T36" fmla="*/ 1253 w 1326"/>
                <a:gd name="T37" fmla="*/ 131 h 560"/>
                <a:gd name="T38" fmla="*/ 1196 w 1326"/>
                <a:gd name="T39" fmla="*/ 58 h 560"/>
                <a:gd name="T40" fmla="*/ 1095 w 1326"/>
                <a:gd name="T41" fmla="*/ 52 h 560"/>
                <a:gd name="T42" fmla="*/ 1010 w 1326"/>
                <a:gd name="T43" fmla="*/ 103 h 560"/>
                <a:gd name="T44" fmla="*/ 945 w 1326"/>
                <a:gd name="T45" fmla="*/ 94 h 560"/>
                <a:gd name="T46" fmla="*/ 840 w 1326"/>
                <a:gd name="T47" fmla="*/ 103 h 560"/>
                <a:gd name="T48" fmla="*/ 779 w 1326"/>
                <a:gd name="T49" fmla="*/ 86 h 560"/>
                <a:gd name="T50" fmla="*/ 768 w 1326"/>
                <a:gd name="T51" fmla="*/ 73 h 560"/>
                <a:gd name="T52" fmla="*/ 731 w 1326"/>
                <a:gd name="T53" fmla="*/ 79 h 560"/>
                <a:gd name="T54" fmla="*/ 708 w 1326"/>
                <a:gd name="T55" fmla="*/ 37 h 560"/>
                <a:gd name="T56" fmla="*/ 637 w 1326"/>
                <a:gd name="T57" fmla="*/ 5 h 560"/>
                <a:gd name="T58" fmla="*/ 605 w 1326"/>
                <a:gd name="T59" fmla="*/ 13 h 560"/>
                <a:gd name="T60" fmla="*/ 526 w 1326"/>
                <a:gd name="T61" fmla="*/ 7 h 560"/>
                <a:gd name="T62" fmla="*/ 477 w 1326"/>
                <a:gd name="T63" fmla="*/ 20 h 560"/>
                <a:gd name="T64" fmla="*/ 441 w 1326"/>
                <a:gd name="T65" fmla="*/ 34 h 560"/>
                <a:gd name="T66" fmla="*/ 422 w 1326"/>
                <a:gd name="T67" fmla="*/ 49 h 560"/>
                <a:gd name="T68" fmla="*/ 323 w 1326"/>
                <a:gd name="T69" fmla="*/ 90 h 560"/>
                <a:gd name="T70" fmla="*/ 222 w 1326"/>
                <a:gd name="T71" fmla="*/ 81 h 560"/>
                <a:gd name="T72" fmla="*/ 208 w 1326"/>
                <a:gd name="T73" fmla="*/ 135 h 560"/>
                <a:gd name="T74" fmla="*/ 171 w 1326"/>
                <a:gd name="T75" fmla="*/ 158 h 560"/>
                <a:gd name="T76" fmla="*/ 124 w 1326"/>
                <a:gd name="T77" fmla="*/ 158 h 560"/>
                <a:gd name="T78" fmla="*/ 88 w 1326"/>
                <a:gd name="T79" fmla="*/ 159 h 560"/>
                <a:gd name="T80" fmla="*/ 51 w 1326"/>
                <a:gd name="T81" fmla="*/ 173 h 560"/>
                <a:gd name="T82" fmla="*/ 9 w 1326"/>
                <a:gd name="T83" fmla="*/ 195 h 560"/>
                <a:gd name="T84" fmla="*/ 60 w 1326"/>
                <a:gd name="T85" fmla="*/ 242 h 560"/>
                <a:gd name="T86" fmla="*/ 45 w 1326"/>
                <a:gd name="T87" fmla="*/ 265 h 560"/>
                <a:gd name="T88" fmla="*/ 52 w 1326"/>
                <a:gd name="T89" fmla="*/ 321 h 560"/>
                <a:gd name="T90" fmla="*/ 15 w 1326"/>
                <a:gd name="T91" fmla="*/ 355 h 560"/>
                <a:gd name="T92" fmla="*/ 41 w 1326"/>
                <a:gd name="T93" fmla="*/ 364 h 560"/>
                <a:gd name="T94" fmla="*/ 79 w 1326"/>
                <a:gd name="T95" fmla="*/ 417 h 560"/>
                <a:gd name="T96" fmla="*/ 152 w 1326"/>
                <a:gd name="T97" fmla="*/ 462 h 560"/>
                <a:gd name="T98" fmla="*/ 225 w 1326"/>
                <a:gd name="T99" fmla="*/ 528 h 560"/>
                <a:gd name="T100" fmla="*/ 259 w 1326"/>
                <a:gd name="T101" fmla="*/ 539 h 560"/>
                <a:gd name="T102" fmla="*/ 289 w 1326"/>
                <a:gd name="T103" fmla="*/ 528 h 560"/>
                <a:gd name="T104" fmla="*/ 317 w 1326"/>
                <a:gd name="T105" fmla="*/ 490 h 560"/>
                <a:gd name="T106" fmla="*/ 360 w 1326"/>
                <a:gd name="T107" fmla="*/ 481 h 560"/>
                <a:gd name="T108" fmla="*/ 430 w 1326"/>
                <a:gd name="T109" fmla="*/ 516 h 560"/>
                <a:gd name="T110" fmla="*/ 565 w 1326"/>
                <a:gd name="T111" fmla="*/ 526 h 560"/>
                <a:gd name="T112" fmla="*/ 622 w 1326"/>
                <a:gd name="T113" fmla="*/ 484 h 560"/>
                <a:gd name="T114" fmla="*/ 663 w 1326"/>
                <a:gd name="T115" fmla="*/ 501 h 560"/>
                <a:gd name="T116" fmla="*/ 702 w 1326"/>
                <a:gd name="T117" fmla="*/ 471 h 560"/>
                <a:gd name="T118" fmla="*/ 697 w 1326"/>
                <a:gd name="T119" fmla="*/ 514 h 560"/>
                <a:gd name="T120" fmla="*/ 700 w 1326"/>
                <a:gd name="T121" fmla="*/ 548 h 560"/>
                <a:gd name="T122" fmla="*/ 729 w 1326"/>
                <a:gd name="T123" fmla="*/ 55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6" h="560">
                  <a:moveTo>
                    <a:pt x="731" y="533"/>
                  </a:moveTo>
                  <a:lnTo>
                    <a:pt x="731" y="533"/>
                  </a:lnTo>
                  <a:lnTo>
                    <a:pt x="751" y="533"/>
                  </a:lnTo>
                  <a:lnTo>
                    <a:pt x="748" y="522"/>
                  </a:lnTo>
                  <a:lnTo>
                    <a:pt x="749" y="481"/>
                  </a:lnTo>
                  <a:lnTo>
                    <a:pt x="811" y="486"/>
                  </a:lnTo>
                  <a:lnTo>
                    <a:pt x="860" y="473"/>
                  </a:lnTo>
                  <a:lnTo>
                    <a:pt x="883" y="479"/>
                  </a:lnTo>
                  <a:lnTo>
                    <a:pt x="896" y="492"/>
                  </a:lnTo>
                  <a:lnTo>
                    <a:pt x="926" y="494"/>
                  </a:lnTo>
                  <a:lnTo>
                    <a:pt x="947" y="492"/>
                  </a:lnTo>
                  <a:lnTo>
                    <a:pt x="997" y="477"/>
                  </a:lnTo>
                  <a:lnTo>
                    <a:pt x="1046" y="454"/>
                  </a:lnTo>
                  <a:lnTo>
                    <a:pt x="1097" y="458"/>
                  </a:lnTo>
                  <a:lnTo>
                    <a:pt x="1142" y="437"/>
                  </a:lnTo>
                  <a:lnTo>
                    <a:pt x="1153" y="454"/>
                  </a:lnTo>
                  <a:lnTo>
                    <a:pt x="1195" y="432"/>
                  </a:lnTo>
                  <a:lnTo>
                    <a:pt x="1219" y="436"/>
                  </a:lnTo>
                  <a:lnTo>
                    <a:pt x="1243" y="445"/>
                  </a:lnTo>
                  <a:lnTo>
                    <a:pt x="1264" y="445"/>
                  </a:lnTo>
                  <a:lnTo>
                    <a:pt x="1277" y="437"/>
                  </a:lnTo>
                  <a:lnTo>
                    <a:pt x="1309" y="447"/>
                  </a:lnTo>
                  <a:lnTo>
                    <a:pt x="1326" y="452"/>
                  </a:lnTo>
                  <a:lnTo>
                    <a:pt x="1315" y="419"/>
                  </a:lnTo>
                  <a:lnTo>
                    <a:pt x="1289" y="389"/>
                  </a:lnTo>
                  <a:lnTo>
                    <a:pt x="1294" y="360"/>
                  </a:lnTo>
                  <a:lnTo>
                    <a:pt x="1292" y="319"/>
                  </a:lnTo>
                  <a:lnTo>
                    <a:pt x="1287" y="298"/>
                  </a:lnTo>
                  <a:lnTo>
                    <a:pt x="1281" y="289"/>
                  </a:lnTo>
                  <a:lnTo>
                    <a:pt x="1274" y="250"/>
                  </a:lnTo>
                  <a:lnTo>
                    <a:pt x="1302" y="223"/>
                  </a:lnTo>
                  <a:lnTo>
                    <a:pt x="1313" y="223"/>
                  </a:lnTo>
                  <a:lnTo>
                    <a:pt x="1326" y="229"/>
                  </a:lnTo>
                  <a:lnTo>
                    <a:pt x="1324" y="220"/>
                  </a:lnTo>
                  <a:lnTo>
                    <a:pt x="1245" y="184"/>
                  </a:lnTo>
                  <a:lnTo>
                    <a:pt x="1249" y="139"/>
                  </a:lnTo>
                  <a:lnTo>
                    <a:pt x="1253" y="133"/>
                  </a:lnTo>
                  <a:lnTo>
                    <a:pt x="1253" y="131"/>
                  </a:lnTo>
                  <a:lnTo>
                    <a:pt x="1232" y="90"/>
                  </a:lnTo>
                  <a:lnTo>
                    <a:pt x="1196" y="58"/>
                  </a:lnTo>
                  <a:lnTo>
                    <a:pt x="1170" y="47"/>
                  </a:lnTo>
                  <a:lnTo>
                    <a:pt x="1095" y="52"/>
                  </a:lnTo>
                  <a:lnTo>
                    <a:pt x="1059" y="81"/>
                  </a:lnTo>
                  <a:lnTo>
                    <a:pt x="1010" y="103"/>
                  </a:lnTo>
                  <a:lnTo>
                    <a:pt x="986" y="105"/>
                  </a:lnTo>
                  <a:lnTo>
                    <a:pt x="945" y="94"/>
                  </a:lnTo>
                  <a:lnTo>
                    <a:pt x="904" y="101"/>
                  </a:lnTo>
                  <a:lnTo>
                    <a:pt x="840" y="103"/>
                  </a:lnTo>
                  <a:lnTo>
                    <a:pt x="808" y="96"/>
                  </a:lnTo>
                  <a:lnTo>
                    <a:pt x="779" y="86"/>
                  </a:lnTo>
                  <a:lnTo>
                    <a:pt x="776" y="81"/>
                  </a:lnTo>
                  <a:lnTo>
                    <a:pt x="768" y="73"/>
                  </a:lnTo>
                  <a:lnTo>
                    <a:pt x="749" y="67"/>
                  </a:lnTo>
                  <a:lnTo>
                    <a:pt x="731" y="79"/>
                  </a:lnTo>
                  <a:lnTo>
                    <a:pt x="712" y="56"/>
                  </a:lnTo>
                  <a:lnTo>
                    <a:pt x="708" y="37"/>
                  </a:lnTo>
                  <a:lnTo>
                    <a:pt x="697" y="41"/>
                  </a:lnTo>
                  <a:lnTo>
                    <a:pt x="637" y="5"/>
                  </a:lnTo>
                  <a:lnTo>
                    <a:pt x="633" y="0"/>
                  </a:lnTo>
                  <a:lnTo>
                    <a:pt x="605" y="13"/>
                  </a:lnTo>
                  <a:lnTo>
                    <a:pt x="573" y="13"/>
                  </a:lnTo>
                  <a:lnTo>
                    <a:pt x="526" y="7"/>
                  </a:lnTo>
                  <a:lnTo>
                    <a:pt x="496" y="13"/>
                  </a:lnTo>
                  <a:lnTo>
                    <a:pt x="477" y="20"/>
                  </a:lnTo>
                  <a:lnTo>
                    <a:pt x="462" y="24"/>
                  </a:lnTo>
                  <a:lnTo>
                    <a:pt x="441" y="34"/>
                  </a:lnTo>
                  <a:lnTo>
                    <a:pt x="432" y="43"/>
                  </a:lnTo>
                  <a:lnTo>
                    <a:pt x="422" y="49"/>
                  </a:lnTo>
                  <a:lnTo>
                    <a:pt x="372" y="90"/>
                  </a:lnTo>
                  <a:lnTo>
                    <a:pt x="323" y="90"/>
                  </a:lnTo>
                  <a:lnTo>
                    <a:pt x="299" y="82"/>
                  </a:lnTo>
                  <a:lnTo>
                    <a:pt x="222" y="81"/>
                  </a:lnTo>
                  <a:lnTo>
                    <a:pt x="212" y="107"/>
                  </a:lnTo>
                  <a:lnTo>
                    <a:pt x="208" y="135"/>
                  </a:lnTo>
                  <a:lnTo>
                    <a:pt x="193" y="144"/>
                  </a:lnTo>
                  <a:lnTo>
                    <a:pt x="171" y="158"/>
                  </a:lnTo>
                  <a:lnTo>
                    <a:pt x="143" y="152"/>
                  </a:lnTo>
                  <a:lnTo>
                    <a:pt x="124" y="158"/>
                  </a:lnTo>
                  <a:lnTo>
                    <a:pt x="111" y="167"/>
                  </a:lnTo>
                  <a:lnTo>
                    <a:pt x="88" y="159"/>
                  </a:lnTo>
                  <a:lnTo>
                    <a:pt x="77" y="152"/>
                  </a:lnTo>
                  <a:lnTo>
                    <a:pt x="51" y="173"/>
                  </a:lnTo>
                  <a:lnTo>
                    <a:pt x="15" y="199"/>
                  </a:lnTo>
                  <a:lnTo>
                    <a:pt x="9" y="195"/>
                  </a:lnTo>
                  <a:lnTo>
                    <a:pt x="0" y="244"/>
                  </a:lnTo>
                  <a:lnTo>
                    <a:pt x="60" y="242"/>
                  </a:lnTo>
                  <a:lnTo>
                    <a:pt x="47" y="253"/>
                  </a:lnTo>
                  <a:lnTo>
                    <a:pt x="45" y="265"/>
                  </a:lnTo>
                  <a:lnTo>
                    <a:pt x="64" y="293"/>
                  </a:lnTo>
                  <a:lnTo>
                    <a:pt x="52" y="321"/>
                  </a:lnTo>
                  <a:lnTo>
                    <a:pt x="24" y="315"/>
                  </a:lnTo>
                  <a:lnTo>
                    <a:pt x="15" y="355"/>
                  </a:lnTo>
                  <a:lnTo>
                    <a:pt x="34" y="366"/>
                  </a:lnTo>
                  <a:lnTo>
                    <a:pt x="41" y="364"/>
                  </a:lnTo>
                  <a:lnTo>
                    <a:pt x="84" y="381"/>
                  </a:lnTo>
                  <a:lnTo>
                    <a:pt x="79" y="417"/>
                  </a:lnTo>
                  <a:lnTo>
                    <a:pt x="90" y="466"/>
                  </a:lnTo>
                  <a:lnTo>
                    <a:pt x="152" y="462"/>
                  </a:lnTo>
                  <a:lnTo>
                    <a:pt x="201" y="488"/>
                  </a:lnTo>
                  <a:lnTo>
                    <a:pt x="225" y="528"/>
                  </a:lnTo>
                  <a:lnTo>
                    <a:pt x="248" y="535"/>
                  </a:lnTo>
                  <a:lnTo>
                    <a:pt x="259" y="539"/>
                  </a:lnTo>
                  <a:lnTo>
                    <a:pt x="267" y="537"/>
                  </a:lnTo>
                  <a:lnTo>
                    <a:pt x="289" y="528"/>
                  </a:lnTo>
                  <a:lnTo>
                    <a:pt x="308" y="522"/>
                  </a:lnTo>
                  <a:lnTo>
                    <a:pt x="317" y="490"/>
                  </a:lnTo>
                  <a:lnTo>
                    <a:pt x="344" y="479"/>
                  </a:lnTo>
                  <a:lnTo>
                    <a:pt x="360" y="481"/>
                  </a:lnTo>
                  <a:lnTo>
                    <a:pt x="394" y="496"/>
                  </a:lnTo>
                  <a:lnTo>
                    <a:pt x="430" y="516"/>
                  </a:lnTo>
                  <a:lnTo>
                    <a:pt x="477" y="550"/>
                  </a:lnTo>
                  <a:lnTo>
                    <a:pt x="565" y="526"/>
                  </a:lnTo>
                  <a:lnTo>
                    <a:pt x="592" y="492"/>
                  </a:lnTo>
                  <a:lnTo>
                    <a:pt x="622" y="484"/>
                  </a:lnTo>
                  <a:lnTo>
                    <a:pt x="625" y="490"/>
                  </a:lnTo>
                  <a:lnTo>
                    <a:pt x="663" y="501"/>
                  </a:lnTo>
                  <a:lnTo>
                    <a:pt x="672" y="501"/>
                  </a:lnTo>
                  <a:lnTo>
                    <a:pt x="702" y="471"/>
                  </a:lnTo>
                  <a:lnTo>
                    <a:pt x="718" y="496"/>
                  </a:lnTo>
                  <a:lnTo>
                    <a:pt x="697" y="514"/>
                  </a:lnTo>
                  <a:lnTo>
                    <a:pt x="687" y="528"/>
                  </a:lnTo>
                  <a:lnTo>
                    <a:pt x="700" y="548"/>
                  </a:lnTo>
                  <a:lnTo>
                    <a:pt x="697" y="560"/>
                  </a:lnTo>
                  <a:lnTo>
                    <a:pt x="729" y="552"/>
                  </a:lnTo>
                  <a:lnTo>
                    <a:pt x="731" y="5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18">
              <a:extLst>
                <a:ext uri="{FF2B5EF4-FFF2-40B4-BE49-F238E27FC236}">
                  <a16:creationId xmlns:a16="http://schemas.microsoft.com/office/drawing/2014/main" id="{F9B75732-EFC7-41BF-BC81-51A85380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67" y="5814330"/>
              <a:ext cx="858841" cy="423839"/>
            </a:xfrm>
            <a:custGeom>
              <a:avLst/>
              <a:gdLst>
                <a:gd name="T0" fmla="*/ 731 w 1326"/>
                <a:gd name="T1" fmla="*/ 533 h 560"/>
                <a:gd name="T2" fmla="*/ 748 w 1326"/>
                <a:gd name="T3" fmla="*/ 522 h 560"/>
                <a:gd name="T4" fmla="*/ 811 w 1326"/>
                <a:gd name="T5" fmla="*/ 486 h 560"/>
                <a:gd name="T6" fmla="*/ 883 w 1326"/>
                <a:gd name="T7" fmla="*/ 479 h 560"/>
                <a:gd name="T8" fmla="*/ 926 w 1326"/>
                <a:gd name="T9" fmla="*/ 494 h 560"/>
                <a:gd name="T10" fmla="*/ 997 w 1326"/>
                <a:gd name="T11" fmla="*/ 477 h 560"/>
                <a:gd name="T12" fmla="*/ 1097 w 1326"/>
                <a:gd name="T13" fmla="*/ 458 h 560"/>
                <a:gd name="T14" fmla="*/ 1153 w 1326"/>
                <a:gd name="T15" fmla="*/ 454 h 560"/>
                <a:gd name="T16" fmla="*/ 1219 w 1326"/>
                <a:gd name="T17" fmla="*/ 436 h 560"/>
                <a:gd name="T18" fmla="*/ 1264 w 1326"/>
                <a:gd name="T19" fmla="*/ 445 h 560"/>
                <a:gd name="T20" fmla="*/ 1309 w 1326"/>
                <a:gd name="T21" fmla="*/ 447 h 560"/>
                <a:gd name="T22" fmla="*/ 1315 w 1326"/>
                <a:gd name="T23" fmla="*/ 419 h 560"/>
                <a:gd name="T24" fmla="*/ 1294 w 1326"/>
                <a:gd name="T25" fmla="*/ 360 h 560"/>
                <a:gd name="T26" fmla="*/ 1287 w 1326"/>
                <a:gd name="T27" fmla="*/ 298 h 560"/>
                <a:gd name="T28" fmla="*/ 1274 w 1326"/>
                <a:gd name="T29" fmla="*/ 250 h 560"/>
                <a:gd name="T30" fmla="*/ 1313 w 1326"/>
                <a:gd name="T31" fmla="*/ 223 h 560"/>
                <a:gd name="T32" fmla="*/ 1324 w 1326"/>
                <a:gd name="T33" fmla="*/ 220 h 560"/>
                <a:gd name="T34" fmla="*/ 1249 w 1326"/>
                <a:gd name="T35" fmla="*/ 139 h 560"/>
                <a:gd name="T36" fmla="*/ 1253 w 1326"/>
                <a:gd name="T37" fmla="*/ 131 h 560"/>
                <a:gd name="T38" fmla="*/ 1196 w 1326"/>
                <a:gd name="T39" fmla="*/ 58 h 560"/>
                <a:gd name="T40" fmla="*/ 1095 w 1326"/>
                <a:gd name="T41" fmla="*/ 52 h 560"/>
                <a:gd name="T42" fmla="*/ 1010 w 1326"/>
                <a:gd name="T43" fmla="*/ 103 h 560"/>
                <a:gd name="T44" fmla="*/ 945 w 1326"/>
                <a:gd name="T45" fmla="*/ 94 h 560"/>
                <a:gd name="T46" fmla="*/ 840 w 1326"/>
                <a:gd name="T47" fmla="*/ 103 h 560"/>
                <a:gd name="T48" fmla="*/ 779 w 1326"/>
                <a:gd name="T49" fmla="*/ 86 h 560"/>
                <a:gd name="T50" fmla="*/ 768 w 1326"/>
                <a:gd name="T51" fmla="*/ 73 h 560"/>
                <a:gd name="T52" fmla="*/ 731 w 1326"/>
                <a:gd name="T53" fmla="*/ 79 h 560"/>
                <a:gd name="T54" fmla="*/ 708 w 1326"/>
                <a:gd name="T55" fmla="*/ 37 h 560"/>
                <a:gd name="T56" fmla="*/ 637 w 1326"/>
                <a:gd name="T57" fmla="*/ 5 h 560"/>
                <a:gd name="T58" fmla="*/ 605 w 1326"/>
                <a:gd name="T59" fmla="*/ 13 h 560"/>
                <a:gd name="T60" fmla="*/ 526 w 1326"/>
                <a:gd name="T61" fmla="*/ 7 h 560"/>
                <a:gd name="T62" fmla="*/ 477 w 1326"/>
                <a:gd name="T63" fmla="*/ 20 h 560"/>
                <a:gd name="T64" fmla="*/ 441 w 1326"/>
                <a:gd name="T65" fmla="*/ 34 h 560"/>
                <a:gd name="T66" fmla="*/ 422 w 1326"/>
                <a:gd name="T67" fmla="*/ 49 h 560"/>
                <a:gd name="T68" fmla="*/ 323 w 1326"/>
                <a:gd name="T69" fmla="*/ 90 h 560"/>
                <a:gd name="T70" fmla="*/ 222 w 1326"/>
                <a:gd name="T71" fmla="*/ 81 h 560"/>
                <a:gd name="T72" fmla="*/ 208 w 1326"/>
                <a:gd name="T73" fmla="*/ 135 h 560"/>
                <a:gd name="T74" fmla="*/ 171 w 1326"/>
                <a:gd name="T75" fmla="*/ 158 h 560"/>
                <a:gd name="T76" fmla="*/ 124 w 1326"/>
                <a:gd name="T77" fmla="*/ 158 h 560"/>
                <a:gd name="T78" fmla="*/ 88 w 1326"/>
                <a:gd name="T79" fmla="*/ 159 h 560"/>
                <a:gd name="T80" fmla="*/ 51 w 1326"/>
                <a:gd name="T81" fmla="*/ 173 h 560"/>
                <a:gd name="T82" fmla="*/ 9 w 1326"/>
                <a:gd name="T83" fmla="*/ 195 h 560"/>
                <a:gd name="T84" fmla="*/ 60 w 1326"/>
                <a:gd name="T85" fmla="*/ 242 h 560"/>
                <a:gd name="T86" fmla="*/ 45 w 1326"/>
                <a:gd name="T87" fmla="*/ 265 h 560"/>
                <a:gd name="T88" fmla="*/ 52 w 1326"/>
                <a:gd name="T89" fmla="*/ 321 h 560"/>
                <a:gd name="T90" fmla="*/ 15 w 1326"/>
                <a:gd name="T91" fmla="*/ 355 h 560"/>
                <a:gd name="T92" fmla="*/ 41 w 1326"/>
                <a:gd name="T93" fmla="*/ 364 h 560"/>
                <a:gd name="T94" fmla="*/ 79 w 1326"/>
                <a:gd name="T95" fmla="*/ 417 h 560"/>
                <a:gd name="T96" fmla="*/ 152 w 1326"/>
                <a:gd name="T97" fmla="*/ 462 h 560"/>
                <a:gd name="T98" fmla="*/ 225 w 1326"/>
                <a:gd name="T99" fmla="*/ 528 h 560"/>
                <a:gd name="T100" fmla="*/ 259 w 1326"/>
                <a:gd name="T101" fmla="*/ 539 h 560"/>
                <a:gd name="T102" fmla="*/ 289 w 1326"/>
                <a:gd name="T103" fmla="*/ 528 h 560"/>
                <a:gd name="T104" fmla="*/ 317 w 1326"/>
                <a:gd name="T105" fmla="*/ 490 h 560"/>
                <a:gd name="T106" fmla="*/ 360 w 1326"/>
                <a:gd name="T107" fmla="*/ 481 h 560"/>
                <a:gd name="T108" fmla="*/ 430 w 1326"/>
                <a:gd name="T109" fmla="*/ 516 h 560"/>
                <a:gd name="T110" fmla="*/ 565 w 1326"/>
                <a:gd name="T111" fmla="*/ 526 h 560"/>
                <a:gd name="T112" fmla="*/ 622 w 1326"/>
                <a:gd name="T113" fmla="*/ 484 h 560"/>
                <a:gd name="T114" fmla="*/ 663 w 1326"/>
                <a:gd name="T115" fmla="*/ 501 h 560"/>
                <a:gd name="T116" fmla="*/ 702 w 1326"/>
                <a:gd name="T117" fmla="*/ 471 h 560"/>
                <a:gd name="T118" fmla="*/ 697 w 1326"/>
                <a:gd name="T119" fmla="*/ 514 h 560"/>
                <a:gd name="T120" fmla="*/ 700 w 1326"/>
                <a:gd name="T121" fmla="*/ 548 h 560"/>
                <a:gd name="T122" fmla="*/ 729 w 1326"/>
                <a:gd name="T123" fmla="*/ 552 h 560"/>
                <a:gd name="T124" fmla="*/ 731 w 1326"/>
                <a:gd name="T125" fmla="*/ 53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6" h="560">
                  <a:moveTo>
                    <a:pt x="731" y="533"/>
                  </a:moveTo>
                  <a:lnTo>
                    <a:pt x="731" y="533"/>
                  </a:lnTo>
                  <a:lnTo>
                    <a:pt x="751" y="533"/>
                  </a:lnTo>
                  <a:lnTo>
                    <a:pt x="748" y="522"/>
                  </a:lnTo>
                  <a:lnTo>
                    <a:pt x="749" y="481"/>
                  </a:lnTo>
                  <a:lnTo>
                    <a:pt x="811" y="486"/>
                  </a:lnTo>
                  <a:lnTo>
                    <a:pt x="860" y="473"/>
                  </a:lnTo>
                  <a:lnTo>
                    <a:pt x="883" y="479"/>
                  </a:lnTo>
                  <a:lnTo>
                    <a:pt x="896" y="492"/>
                  </a:lnTo>
                  <a:lnTo>
                    <a:pt x="926" y="494"/>
                  </a:lnTo>
                  <a:lnTo>
                    <a:pt x="947" y="492"/>
                  </a:lnTo>
                  <a:lnTo>
                    <a:pt x="997" y="477"/>
                  </a:lnTo>
                  <a:lnTo>
                    <a:pt x="1046" y="454"/>
                  </a:lnTo>
                  <a:lnTo>
                    <a:pt x="1097" y="458"/>
                  </a:lnTo>
                  <a:lnTo>
                    <a:pt x="1142" y="437"/>
                  </a:lnTo>
                  <a:lnTo>
                    <a:pt x="1153" y="454"/>
                  </a:lnTo>
                  <a:lnTo>
                    <a:pt x="1195" y="432"/>
                  </a:lnTo>
                  <a:lnTo>
                    <a:pt x="1219" y="436"/>
                  </a:lnTo>
                  <a:lnTo>
                    <a:pt x="1243" y="445"/>
                  </a:lnTo>
                  <a:lnTo>
                    <a:pt x="1264" y="445"/>
                  </a:lnTo>
                  <a:lnTo>
                    <a:pt x="1277" y="437"/>
                  </a:lnTo>
                  <a:lnTo>
                    <a:pt x="1309" y="447"/>
                  </a:lnTo>
                  <a:lnTo>
                    <a:pt x="1326" y="452"/>
                  </a:lnTo>
                  <a:lnTo>
                    <a:pt x="1315" y="419"/>
                  </a:lnTo>
                  <a:lnTo>
                    <a:pt x="1289" y="389"/>
                  </a:lnTo>
                  <a:lnTo>
                    <a:pt x="1294" y="360"/>
                  </a:lnTo>
                  <a:lnTo>
                    <a:pt x="1292" y="319"/>
                  </a:lnTo>
                  <a:lnTo>
                    <a:pt x="1287" y="298"/>
                  </a:lnTo>
                  <a:lnTo>
                    <a:pt x="1281" y="289"/>
                  </a:lnTo>
                  <a:lnTo>
                    <a:pt x="1274" y="250"/>
                  </a:lnTo>
                  <a:lnTo>
                    <a:pt x="1302" y="223"/>
                  </a:lnTo>
                  <a:lnTo>
                    <a:pt x="1313" y="223"/>
                  </a:lnTo>
                  <a:lnTo>
                    <a:pt x="1326" y="229"/>
                  </a:lnTo>
                  <a:lnTo>
                    <a:pt x="1324" y="220"/>
                  </a:lnTo>
                  <a:lnTo>
                    <a:pt x="1245" y="184"/>
                  </a:lnTo>
                  <a:lnTo>
                    <a:pt x="1249" y="139"/>
                  </a:lnTo>
                  <a:lnTo>
                    <a:pt x="1253" y="133"/>
                  </a:lnTo>
                  <a:lnTo>
                    <a:pt x="1253" y="131"/>
                  </a:lnTo>
                  <a:lnTo>
                    <a:pt x="1232" y="90"/>
                  </a:lnTo>
                  <a:lnTo>
                    <a:pt x="1196" y="58"/>
                  </a:lnTo>
                  <a:lnTo>
                    <a:pt x="1170" y="47"/>
                  </a:lnTo>
                  <a:lnTo>
                    <a:pt x="1095" y="52"/>
                  </a:lnTo>
                  <a:lnTo>
                    <a:pt x="1059" y="81"/>
                  </a:lnTo>
                  <a:lnTo>
                    <a:pt x="1010" y="103"/>
                  </a:lnTo>
                  <a:lnTo>
                    <a:pt x="986" y="105"/>
                  </a:lnTo>
                  <a:lnTo>
                    <a:pt x="945" y="94"/>
                  </a:lnTo>
                  <a:lnTo>
                    <a:pt x="904" y="101"/>
                  </a:lnTo>
                  <a:lnTo>
                    <a:pt x="840" y="103"/>
                  </a:lnTo>
                  <a:lnTo>
                    <a:pt x="808" y="96"/>
                  </a:lnTo>
                  <a:lnTo>
                    <a:pt x="779" y="86"/>
                  </a:lnTo>
                  <a:lnTo>
                    <a:pt x="776" y="81"/>
                  </a:lnTo>
                  <a:lnTo>
                    <a:pt x="768" y="73"/>
                  </a:lnTo>
                  <a:lnTo>
                    <a:pt x="749" y="67"/>
                  </a:lnTo>
                  <a:lnTo>
                    <a:pt x="731" y="79"/>
                  </a:lnTo>
                  <a:lnTo>
                    <a:pt x="712" y="56"/>
                  </a:lnTo>
                  <a:lnTo>
                    <a:pt x="708" y="37"/>
                  </a:lnTo>
                  <a:lnTo>
                    <a:pt x="697" y="41"/>
                  </a:lnTo>
                  <a:lnTo>
                    <a:pt x="637" y="5"/>
                  </a:lnTo>
                  <a:lnTo>
                    <a:pt x="633" y="0"/>
                  </a:lnTo>
                  <a:lnTo>
                    <a:pt x="605" y="13"/>
                  </a:lnTo>
                  <a:lnTo>
                    <a:pt x="573" y="13"/>
                  </a:lnTo>
                  <a:lnTo>
                    <a:pt x="526" y="7"/>
                  </a:lnTo>
                  <a:lnTo>
                    <a:pt x="496" y="13"/>
                  </a:lnTo>
                  <a:lnTo>
                    <a:pt x="477" y="20"/>
                  </a:lnTo>
                  <a:lnTo>
                    <a:pt x="462" y="24"/>
                  </a:lnTo>
                  <a:lnTo>
                    <a:pt x="441" y="34"/>
                  </a:lnTo>
                  <a:lnTo>
                    <a:pt x="432" y="43"/>
                  </a:lnTo>
                  <a:lnTo>
                    <a:pt x="422" y="49"/>
                  </a:lnTo>
                  <a:lnTo>
                    <a:pt x="372" y="90"/>
                  </a:lnTo>
                  <a:lnTo>
                    <a:pt x="323" y="90"/>
                  </a:lnTo>
                  <a:lnTo>
                    <a:pt x="299" y="82"/>
                  </a:lnTo>
                  <a:lnTo>
                    <a:pt x="222" y="81"/>
                  </a:lnTo>
                  <a:lnTo>
                    <a:pt x="212" y="107"/>
                  </a:lnTo>
                  <a:lnTo>
                    <a:pt x="208" y="135"/>
                  </a:lnTo>
                  <a:lnTo>
                    <a:pt x="193" y="144"/>
                  </a:lnTo>
                  <a:lnTo>
                    <a:pt x="171" y="158"/>
                  </a:lnTo>
                  <a:lnTo>
                    <a:pt x="143" y="152"/>
                  </a:lnTo>
                  <a:lnTo>
                    <a:pt x="124" y="158"/>
                  </a:lnTo>
                  <a:lnTo>
                    <a:pt x="111" y="167"/>
                  </a:lnTo>
                  <a:lnTo>
                    <a:pt x="88" y="159"/>
                  </a:lnTo>
                  <a:lnTo>
                    <a:pt x="77" y="152"/>
                  </a:lnTo>
                  <a:lnTo>
                    <a:pt x="51" y="173"/>
                  </a:lnTo>
                  <a:lnTo>
                    <a:pt x="15" y="199"/>
                  </a:lnTo>
                  <a:lnTo>
                    <a:pt x="9" y="195"/>
                  </a:lnTo>
                  <a:lnTo>
                    <a:pt x="0" y="244"/>
                  </a:lnTo>
                  <a:lnTo>
                    <a:pt x="60" y="242"/>
                  </a:lnTo>
                  <a:lnTo>
                    <a:pt x="47" y="253"/>
                  </a:lnTo>
                  <a:lnTo>
                    <a:pt x="45" y="265"/>
                  </a:lnTo>
                  <a:lnTo>
                    <a:pt x="64" y="293"/>
                  </a:lnTo>
                  <a:lnTo>
                    <a:pt x="52" y="321"/>
                  </a:lnTo>
                  <a:lnTo>
                    <a:pt x="24" y="315"/>
                  </a:lnTo>
                  <a:lnTo>
                    <a:pt x="15" y="355"/>
                  </a:lnTo>
                  <a:lnTo>
                    <a:pt x="34" y="366"/>
                  </a:lnTo>
                  <a:lnTo>
                    <a:pt x="41" y="364"/>
                  </a:lnTo>
                  <a:lnTo>
                    <a:pt x="84" y="381"/>
                  </a:lnTo>
                  <a:lnTo>
                    <a:pt x="79" y="417"/>
                  </a:lnTo>
                  <a:lnTo>
                    <a:pt x="90" y="466"/>
                  </a:lnTo>
                  <a:lnTo>
                    <a:pt x="152" y="462"/>
                  </a:lnTo>
                  <a:lnTo>
                    <a:pt x="201" y="488"/>
                  </a:lnTo>
                  <a:lnTo>
                    <a:pt x="225" y="528"/>
                  </a:lnTo>
                  <a:lnTo>
                    <a:pt x="248" y="535"/>
                  </a:lnTo>
                  <a:lnTo>
                    <a:pt x="259" y="539"/>
                  </a:lnTo>
                  <a:lnTo>
                    <a:pt x="267" y="537"/>
                  </a:lnTo>
                  <a:lnTo>
                    <a:pt x="289" y="528"/>
                  </a:lnTo>
                  <a:lnTo>
                    <a:pt x="308" y="522"/>
                  </a:lnTo>
                  <a:lnTo>
                    <a:pt x="317" y="490"/>
                  </a:lnTo>
                  <a:lnTo>
                    <a:pt x="344" y="479"/>
                  </a:lnTo>
                  <a:lnTo>
                    <a:pt x="360" y="481"/>
                  </a:lnTo>
                  <a:lnTo>
                    <a:pt x="394" y="496"/>
                  </a:lnTo>
                  <a:lnTo>
                    <a:pt x="430" y="516"/>
                  </a:lnTo>
                  <a:lnTo>
                    <a:pt x="477" y="550"/>
                  </a:lnTo>
                  <a:lnTo>
                    <a:pt x="565" y="526"/>
                  </a:lnTo>
                  <a:lnTo>
                    <a:pt x="592" y="492"/>
                  </a:lnTo>
                  <a:lnTo>
                    <a:pt x="622" y="484"/>
                  </a:lnTo>
                  <a:lnTo>
                    <a:pt x="625" y="490"/>
                  </a:lnTo>
                  <a:lnTo>
                    <a:pt x="663" y="501"/>
                  </a:lnTo>
                  <a:lnTo>
                    <a:pt x="672" y="501"/>
                  </a:lnTo>
                  <a:lnTo>
                    <a:pt x="702" y="471"/>
                  </a:lnTo>
                  <a:lnTo>
                    <a:pt x="718" y="496"/>
                  </a:lnTo>
                  <a:lnTo>
                    <a:pt x="697" y="514"/>
                  </a:lnTo>
                  <a:lnTo>
                    <a:pt x="687" y="528"/>
                  </a:lnTo>
                  <a:lnTo>
                    <a:pt x="700" y="548"/>
                  </a:lnTo>
                  <a:lnTo>
                    <a:pt x="697" y="560"/>
                  </a:lnTo>
                  <a:lnTo>
                    <a:pt x="729" y="552"/>
                  </a:lnTo>
                  <a:lnTo>
                    <a:pt x="731" y="533"/>
                  </a:lnTo>
                  <a:lnTo>
                    <a:pt x="731" y="53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9">
              <a:extLst>
                <a:ext uri="{FF2B5EF4-FFF2-40B4-BE49-F238E27FC236}">
                  <a16:creationId xmlns:a16="http://schemas.microsoft.com/office/drawing/2014/main" id="{8A24BE7B-4819-4823-BE69-E34BAC6CF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025" y="5708371"/>
              <a:ext cx="307837" cy="178619"/>
            </a:xfrm>
            <a:custGeom>
              <a:avLst/>
              <a:gdLst>
                <a:gd name="T0" fmla="*/ 210 w 474"/>
                <a:gd name="T1" fmla="*/ 197 h 235"/>
                <a:gd name="T2" fmla="*/ 210 w 474"/>
                <a:gd name="T3" fmla="*/ 197 h 235"/>
                <a:gd name="T4" fmla="*/ 246 w 474"/>
                <a:gd name="T5" fmla="*/ 229 h 235"/>
                <a:gd name="T6" fmla="*/ 288 w 474"/>
                <a:gd name="T7" fmla="*/ 223 h 235"/>
                <a:gd name="T8" fmla="*/ 323 w 474"/>
                <a:gd name="T9" fmla="*/ 223 h 235"/>
                <a:gd name="T10" fmla="*/ 353 w 474"/>
                <a:gd name="T11" fmla="*/ 212 h 235"/>
                <a:gd name="T12" fmla="*/ 368 w 474"/>
                <a:gd name="T13" fmla="*/ 203 h 235"/>
                <a:gd name="T14" fmla="*/ 370 w 474"/>
                <a:gd name="T15" fmla="*/ 201 h 235"/>
                <a:gd name="T16" fmla="*/ 374 w 474"/>
                <a:gd name="T17" fmla="*/ 197 h 235"/>
                <a:gd name="T18" fmla="*/ 395 w 474"/>
                <a:gd name="T19" fmla="*/ 204 h 235"/>
                <a:gd name="T20" fmla="*/ 421 w 474"/>
                <a:gd name="T21" fmla="*/ 223 h 235"/>
                <a:gd name="T22" fmla="*/ 455 w 474"/>
                <a:gd name="T23" fmla="*/ 235 h 235"/>
                <a:gd name="T24" fmla="*/ 468 w 474"/>
                <a:gd name="T25" fmla="*/ 235 h 235"/>
                <a:gd name="T26" fmla="*/ 472 w 474"/>
                <a:gd name="T27" fmla="*/ 223 h 235"/>
                <a:gd name="T28" fmla="*/ 474 w 474"/>
                <a:gd name="T29" fmla="*/ 218 h 235"/>
                <a:gd name="T30" fmla="*/ 474 w 474"/>
                <a:gd name="T31" fmla="*/ 214 h 235"/>
                <a:gd name="T32" fmla="*/ 464 w 474"/>
                <a:gd name="T33" fmla="*/ 203 h 235"/>
                <a:gd name="T34" fmla="*/ 445 w 474"/>
                <a:gd name="T35" fmla="*/ 188 h 235"/>
                <a:gd name="T36" fmla="*/ 445 w 474"/>
                <a:gd name="T37" fmla="*/ 169 h 235"/>
                <a:gd name="T38" fmla="*/ 453 w 474"/>
                <a:gd name="T39" fmla="*/ 156 h 235"/>
                <a:gd name="T40" fmla="*/ 426 w 474"/>
                <a:gd name="T41" fmla="*/ 144 h 235"/>
                <a:gd name="T42" fmla="*/ 402 w 474"/>
                <a:gd name="T43" fmla="*/ 120 h 235"/>
                <a:gd name="T44" fmla="*/ 382 w 474"/>
                <a:gd name="T45" fmla="*/ 96 h 235"/>
                <a:gd name="T46" fmla="*/ 353 w 474"/>
                <a:gd name="T47" fmla="*/ 77 h 235"/>
                <a:gd name="T48" fmla="*/ 338 w 474"/>
                <a:gd name="T49" fmla="*/ 86 h 235"/>
                <a:gd name="T50" fmla="*/ 297 w 474"/>
                <a:gd name="T51" fmla="*/ 86 h 235"/>
                <a:gd name="T52" fmla="*/ 263 w 474"/>
                <a:gd name="T53" fmla="*/ 84 h 235"/>
                <a:gd name="T54" fmla="*/ 229 w 474"/>
                <a:gd name="T55" fmla="*/ 58 h 235"/>
                <a:gd name="T56" fmla="*/ 197 w 474"/>
                <a:gd name="T57" fmla="*/ 34 h 235"/>
                <a:gd name="T58" fmla="*/ 160 w 474"/>
                <a:gd name="T59" fmla="*/ 32 h 235"/>
                <a:gd name="T60" fmla="*/ 128 w 474"/>
                <a:gd name="T61" fmla="*/ 32 h 235"/>
                <a:gd name="T62" fmla="*/ 90 w 474"/>
                <a:gd name="T63" fmla="*/ 18 h 235"/>
                <a:gd name="T64" fmla="*/ 62 w 474"/>
                <a:gd name="T65" fmla="*/ 7 h 235"/>
                <a:gd name="T66" fmla="*/ 38 w 474"/>
                <a:gd name="T67" fmla="*/ 0 h 235"/>
                <a:gd name="T68" fmla="*/ 0 w 474"/>
                <a:gd name="T69" fmla="*/ 15 h 235"/>
                <a:gd name="T70" fmla="*/ 15 w 474"/>
                <a:gd name="T71" fmla="*/ 20 h 235"/>
                <a:gd name="T72" fmla="*/ 58 w 474"/>
                <a:gd name="T73" fmla="*/ 45 h 235"/>
                <a:gd name="T74" fmla="*/ 77 w 474"/>
                <a:gd name="T75" fmla="*/ 56 h 235"/>
                <a:gd name="T76" fmla="*/ 102 w 474"/>
                <a:gd name="T77" fmla="*/ 77 h 235"/>
                <a:gd name="T78" fmla="*/ 107 w 474"/>
                <a:gd name="T79" fmla="*/ 92 h 235"/>
                <a:gd name="T80" fmla="*/ 122 w 474"/>
                <a:gd name="T81" fmla="*/ 137 h 235"/>
                <a:gd name="T82" fmla="*/ 111 w 474"/>
                <a:gd name="T83" fmla="*/ 186 h 235"/>
                <a:gd name="T84" fmla="*/ 109 w 474"/>
                <a:gd name="T85" fmla="*/ 191 h 235"/>
                <a:gd name="T86" fmla="*/ 184 w 474"/>
                <a:gd name="T87" fmla="*/ 186 h 235"/>
                <a:gd name="T88" fmla="*/ 210 w 474"/>
                <a:gd name="T89" fmla="*/ 19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4" h="235">
                  <a:moveTo>
                    <a:pt x="210" y="197"/>
                  </a:moveTo>
                  <a:lnTo>
                    <a:pt x="210" y="197"/>
                  </a:lnTo>
                  <a:lnTo>
                    <a:pt x="246" y="229"/>
                  </a:lnTo>
                  <a:lnTo>
                    <a:pt x="288" y="223"/>
                  </a:lnTo>
                  <a:lnTo>
                    <a:pt x="323" y="223"/>
                  </a:lnTo>
                  <a:lnTo>
                    <a:pt x="353" y="212"/>
                  </a:lnTo>
                  <a:lnTo>
                    <a:pt x="368" y="203"/>
                  </a:lnTo>
                  <a:lnTo>
                    <a:pt x="370" y="201"/>
                  </a:lnTo>
                  <a:lnTo>
                    <a:pt x="374" y="197"/>
                  </a:lnTo>
                  <a:lnTo>
                    <a:pt x="395" y="204"/>
                  </a:lnTo>
                  <a:lnTo>
                    <a:pt x="421" y="223"/>
                  </a:lnTo>
                  <a:lnTo>
                    <a:pt x="455" y="235"/>
                  </a:lnTo>
                  <a:lnTo>
                    <a:pt x="468" y="235"/>
                  </a:lnTo>
                  <a:lnTo>
                    <a:pt x="472" y="223"/>
                  </a:lnTo>
                  <a:lnTo>
                    <a:pt x="474" y="218"/>
                  </a:lnTo>
                  <a:lnTo>
                    <a:pt x="474" y="214"/>
                  </a:lnTo>
                  <a:lnTo>
                    <a:pt x="464" y="203"/>
                  </a:lnTo>
                  <a:lnTo>
                    <a:pt x="445" y="188"/>
                  </a:lnTo>
                  <a:lnTo>
                    <a:pt x="445" y="169"/>
                  </a:lnTo>
                  <a:lnTo>
                    <a:pt x="453" y="156"/>
                  </a:lnTo>
                  <a:lnTo>
                    <a:pt x="426" y="144"/>
                  </a:lnTo>
                  <a:lnTo>
                    <a:pt x="402" y="120"/>
                  </a:lnTo>
                  <a:lnTo>
                    <a:pt x="382" y="96"/>
                  </a:lnTo>
                  <a:lnTo>
                    <a:pt x="353" y="77"/>
                  </a:lnTo>
                  <a:lnTo>
                    <a:pt x="338" y="86"/>
                  </a:lnTo>
                  <a:lnTo>
                    <a:pt x="297" y="86"/>
                  </a:lnTo>
                  <a:lnTo>
                    <a:pt x="263" y="84"/>
                  </a:lnTo>
                  <a:lnTo>
                    <a:pt x="229" y="58"/>
                  </a:lnTo>
                  <a:lnTo>
                    <a:pt x="197" y="34"/>
                  </a:lnTo>
                  <a:lnTo>
                    <a:pt x="160" y="32"/>
                  </a:lnTo>
                  <a:lnTo>
                    <a:pt x="128" y="32"/>
                  </a:lnTo>
                  <a:lnTo>
                    <a:pt x="90" y="18"/>
                  </a:lnTo>
                  <a:lnTo>
                    <a:pt x="62" y="7"/>
                  </a:lnTo>
                  <a:lnTo>
                    <a:pt x="38" y="0"/>
                  </a:lnTo>
                  <a:lnTo>
                    <a:pt x="0" y="15"/>
                  </a:lnTo>
                  <a:lnTo>
                    <a:pt x="15" y="20"/>
                  </a:lnTo>
                  <a:lnTo>
                    <a:pt x="58" y="45"/>
                  </a:lnTo>
                  <a:lnTo>
                    <a:pt x="77" y="56"/>
                  </a:lnTo>
                  <a:lnTo>
                    <a:pt x="102" y="77"/>
                  </a:lnTo>
                  <a:lnTo>
                    <a:pt x="107" y="92"/>
                  </a:lnTo>
                  <a:lnTo>
                    <a:pt x="122" y="137"/>
                  </a:lnTo>
                  <a:lnTo>
                    <a:pt x="111" y="186"/>
                  </a:lnTo>
                  <a:lnTo>
                    <a:pt x="109" y="191"/>
                  </a:lnTo>
                  <a:lnTo>
                    <a:pt x="184" y="186"/>
                  </a:lnTo>
                  <a:lnTo>
                    <a:pt x="210" y="19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20">
              <a:extLst>
                <a:ext uri="{FF2B5EF4-FFF2-40B4-BE49-F238E27FC236}">
                  <a16:creationId xmlns:a16="http://schemas.microsoft.com/office/drawing/2014/main" id="{AD34D16C-3364-4247-BAD2-674C76B4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025" y="5708371"/>
              <a:ext cx="307837" cy="178619"/>
            </a:xfrm>
            <a:custGeom>
              <a:avLst/>
              <a:gdLst>
                <a:gd name="T0" fmla="*/ 210 w 474"/>
                <a:gd name="T1" fmla="*/ 197 h 235"/>
                <a:gd name="T2" fmla="*/ 210 w 474"/>
                <a:gd name="T3" fmla="*/ 197 h 235"/>
                <a:gd name="T4" fmla="*/ 246 w 474"/>
                <a:gd name="T5" fmla="*/ 229 h 235"/>
                <a:gd name="T6" fmla="*/ 288 w 474"/>
                <a:gd name="T7" fmla="*/ 223 h 235"/>
                <a:gd name="T8" fmla="*/ 323 w 474"/>
                <a:gd name="T9" fmla="*/ 223 h 235"/>
                <a:gd name="T10" fmla="*/ 353 w 474"/>
                <a:gd name="T11" fmla="*/ 212 h 235"/>
                <a:gd name="T12" fmla="*/ 368 w 474"/>
                <a:gd name="T13" fmla="*/ 203 h 235"/>
                <a:gd name="T14" fmla="*/ 370 w 474"/>
                <a:gd name="T15" fmla="*/ 201 h 235"/>
                <a:gd name="T16" fmla="*/ 374 w 474"/>
                <a:gd name="T17" fmla="*/ 197 h 235"/>
                <a:gd name="T18" fmla="*/ 395 w 474"/>
                <a:gd name="T19" fmla="*/ 204 h 235"/>
                <a:gd name="T20" fmla="*/ 421 w 474"/>
                <a:gd name="T21" fmla="*/ 223 h 235"/>
                <a:gd name="T22" fmla="*/ 455 w 474"/>
                <a:gd name="T23" fmla="*/ 235 h 235"/>
                <a:gd name="T24" fmla="*/ 468 w 474"/>
                <a:gd name="T25" fmla="*/ 235 h 235"/>
                <a:gd name="T26" fmla="*/ 472 w 474"/>
                <a:gd name="T27" fmla="*/ 223 h 235"/>
                <a:gd name="T28" fmla="*/ 474 w 474"/>
                <a:gd name="T29" fmla="*/ 218 h 235"/>
                <a:gd name="T30" fmla="*/ 474 w 474"/>
                <a:gd name="T31" fmla="*/ 214 h 235"/>
                <a:gd name="T32" fmla="*/ 464 w 474"/>
                <a:gd name="T33" fmla="*/ 203 h 235"/>
                <a:gd name="T34" fmla="*/ 445 w 474"/>
                <a:gd name="T35" fmla="*/ 188 h 235"/>
                <a:gd name="T36" fmla="*/ 445 w 474"/>
                <a:gd name="T37" fmla="*/ 169 h 235"/>
                <a:gd name="T38" fmla="*/ 453 w 474"/>
                <a:gd name="T39" fmla="*/ 156 h 235"/>
                <a:gd name="T40" fmla="*/ 426 w 474"/>
                <a:gd name="T41" fmla="*/ 144 h 235"/>
                <a:gd name="T42" fmla="*/ 402 w 474"/>
                <a:gd name="T43" fmla="*/ 120 h 235"/>
                <a:gd name="T44" fmla="*/ 382 w 474"/>
                <a:gd name="T45" fmla="*/ 96 h 235"/>
                <a:gd name="T46" fmla="*/ 353 w 474"/>
                <a:gd name="T47" fmla="*/ 77 h 235"/>
                <a:gd name="T48" fmla="*/ 338 w 474"/>
                <a:gd name="T49" fmla="*/ 86 h 235"/>
                <a:gd name="T50" fmla="*/ 297 w 474"/>
                <a:gd name="T51" fmla="*/ 86 h 235"/>
                <a:gd name="T52" fmla="*/ 263 w 474"/>
                <a:gd name="T53" fmla="*/ 84 h 235"/>
                <a:gd name="T54" fmla="*/ 229 w 474"/>
                <a:gd name="T55" fmla="*/ 58 h 235"/>
                <a:gd name="T56" fmla="*/ 197 w 474"/>
                <a:gd name="T57" fmla="*/ 34 h 235"/>
                <a:gd name="T58" fmla="*/ 160 w 474"/>
                <a:gd name="T59" fmla="*/ 32 h 235"/>
                <a:gd name="T60" fmla="*/ 128 w 474"/>
                <a:gd name="T61" fmla="*/ 32 h 235"/>
                <a:gd name="T62" fmla="*/ 90 w 474"/>
                <a:gd name="T63" fmla="*/ 18 h 235"/>
                <a:gd name="T64" fmla="*/ 62 w 474"/>
                <a:gd name="T65" fmla="*/ 7 h 235"/>
                <a:gd name="T66" fmla="*/ 38 w 474"/>
                <a:gd name="T67" fmla="*/ 0 h 235"/>
                <a:gd name="T68" fmla="*/ 0 w 474"/>
                <a:gd name="T69" fmla="*/ 15 h 235"/>
                <a:gd name="T70" fmla="*/ 15 w 474"/>
                <a:gd name="T71" fmla="*/ 20 h 235"/>
                <a:gd name="T72" fmla="*/ 58 w 474"/>
                <a:gd name="T73" fmla="*/ 45 h 235"/>
                <a:gd name="T74" fmla="*/ 77 w 474"/>
                <a:gd name="T75" fmla="*/ 56 h 235"/>
                <a:gd name="T76" fmla="*/ 102 w 474"/>
                <a:gd name="T77" fmla="*/ 77 h 235"/>
                <a:gd name="T78" fmla="*/ 107 w 474"/>
                <a:gd name="T79" fmla="*/ 92 h 235"/>
                <a:gd name="T80" fmla="*/ 122 w 474"/>
                <a:gd name="T81" fmla="*/ 137 h 235"/>
                <a:gd name="T82" fmla="*/ 111 w 474"/>
                <a:gd name="T83" fmla="*/ 186 h 235"/>
                <a:gd name="T84" fmla="*/ 109 w 474"/>
                <a:gd name="T85" fmla="*/ 191 h 235"/>
                <a:gd name="T86" fmla="*/ 184 w 474"/>
                <a:gd name="T87" fmla="*/ 186 h 235"/>
                <a:gd name="T88" fmla="*/ 210 w 474"/>
                <a:gd name="T89" fmla="*/ 197 h 235"/>
                <a:gd name="T90" fmla="*/ 210 w 474"/>
                <a:gd name="T91" fmla="*/ 19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4" h="235">
                  <a:moveTo>
                    <a:pt x="210" y="197"/>
                  </a:moveTo>
                  <a:lnTo>
                    <a:pt x="210" y="197"/>
                  </a:lnTo>
                  <a:lnTo>
                    <a:pt x="246" y="229"/>
                  </a:lnTo>
                  <a:lnTo>
                    <a:pt x="288" y="223"/>
                  </a:lnTo>
                  <a:lnTo>
                    <a:pt x="323" y="223"/>
                  </a:lnTo>
                  <a:lnTo>
                    <a:pt x="353" y="212"/>
                  </a:lnTo>
                  <a:lnTo>
                    <a:pt x="368" y="203"/>
                  </a:lnTo>
                  <a:lnTo>
                    <a:pt x="370" y="201"/>
                  </a:lnTo>
                  <a:lnTo>
                    <a:pt x="374" y="197"/>
                  </a:lnTo>
                  <a:lnTo>
                    <a:pt x="395" y="204"/>
                  </a:lnTo>
                  <a:lnTo>
                    <a:pt x="421" y="223"/>
                  </a:lnTo>
                  <a:lnTo>
                    <a:pt x="455" y="235"/>
                  </a:lnTo>
                  <a:lnTo>
                    <a:pt x="468" y="235"/>
                  </a:lnTo>
                  <a:lnTo>
                    <a:pt x="472" y="223"/>
                  </a:lnTo>
                  <a:lnTo>
                    <a:pt x="474" y="218"/>
                  </a:lnTo>
                  <a:lnTo>
                    <a:pt x="474" y="214"/>
                  </a:lnTo>
                  <a:lnTo>
                    <a:pt x="464" y="203"/>
                  </a:lnTo>
                  <a:lnTo>
                    <a:pt x="445" y="188"/>
                  </a:lnTo>
                  <a:lnTo>
                    <a:pt x="445" y="169"/>
                  </a:lnTo>
                  <a:lnTo>
                    <a:pt x="453" y="156"/>
                  </a:lnTo>
                  <a:lnTo>
                    <a:pt x="426" y="144"/>
                  </a:lnTo>
                  <a:lnTo>
                    <a:pt x="402" y="120"/>
                  </a:lnTo>
                  <a:lnTo>
                    <a:pt x="382" y="96"/>
                  </a:lnTo>
                  <a:lnTo>
                    <a:pt x="353" y="77"/>
                  </a:lnTo>
                  <a:lnTo>
                    <a:pt x="338" y="86"/>
                  </a:lnTo>
                  <a:lnTo>
                    <a:pt x="297" y="86"/>
                  </a:lnTo>
                  <a:lnTo>
                    <a:pt x="263" y="84"/>
                  </a:lnTo>
                  <a:lnTo>
                    <a:pt x="229" y="58"/>
                  </a:lnTo>
                  <a:lnTo>
                    <a:pt x="197" y="34"/>
                  </a:lnTo>
                  <a:lnTo>
                    <a:pt x="160" y="32"/>
                  </a:lnTo>
                  <a:lnTo>
                    <a:pt x="128" y="32"/>
                  </a:lnTo>
                  <a:lnTo>
                    <a:pt x="90" y="18"/>
                  </a:lnTo>
                  <a:lnTo>
                    <a:pt x="62" y="7"/>
                  </a:lnTo>
                  <a:lnTo>
                    <a:pt x="38" y="0"/>
                  </a:lnTo>
                  <a:lnTo>
                    <a:pt x="0" y="15"/>
                  </a:lnTo>
                  <a:lnTo>
                    <a:pt x="15" y="20"/>
                  </a:lnTo>
                  <a:lnTo>
                    <a:pt x="58" y="45"/>
                  </a:lnTo>
                  <a:lnTo>
                    <a:pt x="77" y="56"/>
                  </a:lnTo>
                  <a:lnTo>
                    <a:pt x="102" y="77"/>
                  </a:lnTo>
                  <a:lnTo>
                    <a:pt x="107" y="92"/>
                  </a:lnTo>
                  <a:lnTo>
                    <a:pt x="122" y="137"/>
                  </a:lnTo>
                  <a:lnTo>
                    <a:pt x="111" y="186"/>
                  </a:lnTo>
                  <a:lnTo>
                    <a:pt x="109" y="191"/>
                  </a:lnTo>
                  <a:lnTo>
                    <a:pt x="184" y="186"/>
                  </a:lnTo>
                  <a:lnTo>
                    <a:pt x="210" y="197"/>
                  </a:lnTo>
                  <a:lnTo>
                    <a:pt x="210" y="197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45">
              <a:extLst>
                <a:ext uri="{FF2B5EF4-FFF2-40B4-BE49-F238E27FC236}">
                  <a16:creationId xmlns:a16="http://schemas.microsoft.com/office/drawing/2014/main" id="{35BB6FE9-9574-4010-BF5D-A06B2224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695" y="1948305"/>
              <a:ext cx="209536" cy="157426"/>
            </a:xfrm>
            <a:custGeom>
              <a:avLst/>
              <a:gdLst>
                <a:gd name="T0" fmla="*/ 136 w 322"/>
                <a:gd name="T1" fmla="*/ 208 h 208"/>
                <a:gd name="T2" fmla="*/ 136 w 322"/>
                <a:gd name="T3" fmla="*/ 208 h 208"/>
                <a:gd name="T4" fmla="*/ 301 w 322"/>
                <a:gd name="T5" fmla="*/ 197 h 208"/>
                <a:gd name="T6" fmla="*/ 322 w 322"/>
                <a:gd name="T7" fmla="*/ 129 h 208"/>
                <a:gd name="T8" fmla="*/ 252 w 322"/>
                <a:gd name="T9" fmla="*/ 92 h 208"/>
                <a:gd name="T10" fmla="*/ 224 w 322"/>
                <a:gd name="T11" fmla="*/ 86 h 208"/>
                <a:gd name="T12" fmla="*/ 192 w 322"/>
                <a:gd name="T13" fmla="*/ 103 h 208"/>
                <a:gd name="T14" fmla="*/ 168 w 322"/>
                <a:gd name="T15" fmla="*/ 88 h 208"/>
                <a:gd name="T16" fmla="*/ 143 w 322"/>
                <a:gd name="T17" fmla="*/ 49 h 208"/>
                <a:gd name="T18" fmla="*/ 76 w 322"/>
                <a:gd name="T19" fmla="*/ 62 h 208"/>
                <a:gd name="T20" fmla="*/ 89 w 322"/>
                <a:gd name="T21" fmla="*/ 66 h 208"/>
                <a:gd name="T22" fmla="*/ 57 w 322"/>
                <a:gd name="T23" fmla="*/ 66 h 208"/>
                <a:gd name="T24" fmla="*/ 29 w 322"/>
                <a:gd name="T25" fmla="*/ 0 h 208"/>
                <a:gd name="T26" fmla="*/ 0 w 322"/>
                <a:gd name="T27" fmla="*/ 92 h 208"/>
                <a:gd name="T28" fmla="*/ 17 w 322"/>
                <a:gd name="T29" fmla="*/ 120 h 208"/>
                <a:gd name="T30" fmla="*/ 136 w 322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2" h="208">
                  <a:moveTo>
                    <a:pt x="136" y="208"/>
                  </a:moveTo>
                  <a:lnTo>
                    <a:pt x="136" y="208"/>
                  </a:lnTo>
                  <a:lnTo>
                    <a:pt x="301" y="197"/>
                  </a:lnTo>
                  <a:lnTo>
                    <a:pt x="322" y="129"/>
                  </a:lnTo>
                  <a:lnTo>
                    <a:pt x="252" y="92"/>
                  </a:lnTo>
                  <a:lnTo>
                    <a:pt x="224" y="86"/>
                  </a:lnTo>
                  <a:lnTo>
                    <a:pt x="192" y="103"/>
                  </a:lnTo>
                  <a:lnTo>
                    <a:pt x="168" y="88"/>
                  </a:lnTo>
                  <a:lnTo>
                    <a:pt x="143" y="49"/>
                  </a:lnTo>
                  <a:lnTo>
                    <a:pt x="76" y="62"/>
                  </a:lnTo>
                  <a:lnTo>
                    <a:pt x="89" y="66"/>
                  </a:lnTo>
                  <a:lnTo>
                    <a:pt x="57" y="66"/>
                  </a:lnTo>
                  <a:lnTo>
                    <a:pt x="29" y="0"/>
                  </a:lnTo>
                  <a:lnTo>
                    <a:pt x="0" y="92"/>
                  </a:lnTo>
                  <a:lnTo>
                    <a:pt x="17" y="120"/>
                  </a:lnTo>
                  <a:lnTo>
                    <a:pt x="136" y="20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46">
              <a:extLst>
                <a:ext uri="{FF2B5EF4-FFF2-40B4-BE49-F238E27FC236}">
                  <a16:creationId xmlns:a16="http://schemas.microsoft.com/office/drawing/2014/main" id="{41CB9C3F-BE30-46E4-9CE5-1206DE9F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695" y="1948305"/>
              <a:ext cx="209536" cy="157426"/>
            </a:xfrm>
            <a:custGeom>
              <a:avLst/>
              <a:gdLst>
                <a:gd name="T0" fmla="*/ 136 w 322"/>
                <a:gd name="T1" fmla="*/ 208 h 208"/>
                <a:gd name="T2" fmla="*/ 136 w 322"/>
                <a:gd name="T3" fmla="*/ 208 h 208"/>
                <a:gd name="T4" fmla="*/ 301 w 322"/>
                <a:gd name="T5" fmla="*/ 197 h 208"/>
                <a:gd name="T6" fmla="*/ 322 w 322"/>
                <a:gd name="T7" fmla="*/ 129 h 208"/>
                <a:gd name="T8" fmla="*/ 252 w 322"/>
                <a:gd name="T9" fmla="*/ 92 h 208"/>
                <a:gd name="T10" fmla="*/ 224 w 322"/>
                <a:gd name="T11" fmla="*/ 86 h 208"/>
                <a:gd name="T12" fmla="*/ 192 w 322"/>
                <a:gd name="T13" fmla="*/ 103 h 208"/>
                <a:gd name="T14" fmla="*/ 168 w 322"/>
                <a:gd name="T15" fmla="*/ 88 h 208"/>
                <a:gd name="T16" fmla="*/ 143 w 322"/>
                <a:gd name="T17" fmla="*/ 49 h 208"/>
                <a:gd name="T18" fmla="*/ 76 w 322"/>
                <a:gd name="T19" fmla="*/ 62 h 208"/>
                <a:gd name="T20" fmla="*/ 89 w 322"/>
                <a:gd name="T21" fmla="*/ 66 h 208"/>
                <a:gd name="T22" fmla="*/ 57 w 322"/>
                <a:gd name="T23" fmla="*/ 66 h 208"/>
                <a:gd name="T24" fmla="*/ 29 w 322"/>
                <a:gd name="T25" fmla="*/ 0 h 208"/>
                <a:gd name="T26" fmla="*/ 0 w 322"/>
                <a:gd name="T27" fmla="*/ 92 h 208"/>
                <a:gd name="T28" fmla="*/ 17 w 322"/>
                <a:gd name="T29" fmla="*/ 120 h 208"/>
                <a:gd name="T30" fmla="*/ 136 w 322"/>
                <a:gd name="T31" fmla="*/ 208 h 208"/>
                <a:gd name="T32" fmla="*/ 136 w 322"/>
                <a:gd name="T3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2" h="208">
                  <a:moveTo>
                    <a:pt x="136" y="208"/>
                  </a:moveTo>
                  <a:lnTo>
                    <a:pt x="136" y="208"/>
                  </a:lnTo>
                  <a:lnTo>
                    <a:pt x="301" y="197"/>
                  </a:lnTo>
                  <a:lnTo>
                    <a:pt x="322" y="129"/>
                  </a:lnTo>
                  <a:lnTo>
                    <a:pt x="252" y="92"/>
                  </a:lnTo>
                  <a:lnTo>
                    <a:pt x="224" y="86"/>
                  </a:lnTo>
                  <a:lnTo>
                    <a:pt x="192" y="103"/>
                  </a:lnTo>
                  <a:lnTo>
                    <a:pt x="168" y="88"/>
                  </a:lnTo>
                  <a:lnTo>
                    <a:pt x="143" y="49"/>
                  </a:lnTo>
                  <a:lnTo>
                    <a:pt x="76" y="62"/>
                  </a:lnTo>
                  <a:lnTo>
                    <a:pt x="89" y="66"/>
                  </a:lnTo>
                  <a:lnTo>
                    <a:pt x="57" y="66"/>
                  </a:lnTo>
                  <a:lnTo>
                    <a:pt x="29" y="0"/>
                  </a:lnTo>
                  <a:lnTo>
                    <a:pt x="0" y="92"/>
                  </a:lnTo>
                  <a:lnTo>
                    <a:pt x="17" y="120"/>
                  </a:lnTo>
                  <a:lnTo>
                    <a:pt x="136" y="208"/>
                  </a:lnTo>
                  <a:lnTo>
                    <a:pt x="136" y="208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47">
              <a:extLst>
                <a:ext uri="{FF2B5EF4-FFF2-40B4-BE49-F238E27FC236}">
                  <a16:creationId xmlns:a16="http://schemas.microsoft.com/office/drawing/2014/main" id="{691893B4-4CA5-48A9-A67E-037D686B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552" y="1963443"/>
              <a:ext cx="31042" cy="69632"/>
            </a:xfrm>
            <a:custGeom>
              <a:avLst/>
              <a:gdLst>
                <a:gd name="T0" fmla="*/ 42 w 49"/>
                <a:gd name="T1" fmla="*/ 76 h 93"/>
                <a:gd name="T2" fmla="*/ 42 w 49"/>
                <a:gd name="T3" fmla="*/ 76 h 93"/>
                <a:gd name="T4" fmla="*/ 47 w 49"/>
                <a:gd name="T5" fmla="*/ 4 h 93"/>
                <a:gd name="T6" fmla="*/ 49 w 49"/>
                <a:gd name="T7" fmla="*/ 0 h 93"/>
                <a:gd name="T8" fmla="*/ 0 w 49"/>
                <a:gd name="T9" fmla="*/ 44 h 93"/>
                <a:gd name="T10" fmla="*/ 32 w 49"/>
                <a:gd name="T11" fmla="*/ 93 h 93"/>
                <a:gd name="T12" fmla="*/ 42 w 49"/>
                <a:gd name="T13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3">
                  <a:moveTo>
                    <a:pt x="42" y="76"/>
                  </a:moveTo>
                  <a:lnTo>
                    <a:pt x="42" y="76"/>
                  </a:lnTo>
                  <a:lnTo>
                    <a:pt x="47" y="4"/>
                  </a:lnTo>
                  <a:lnTo>
                    <a:pt x="49" y="0"/>
                  </a:lnTo>
                  <a:lnTo>
                    <a:pt x="0" y="44"/>
                  </a:lnTo>
                  <a:lnTo>
                    <a:pt x="32" y="93"/>
                  </a:lnTo>
                  <a:lnTo>
                    <a:pt x="42" y="7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48">
              <a:extLst>
                <a:ext uri="{FF2B5EF4-FFF2-40B4-BE49-F238E27FC236}">
                  <a16:creationId xmlns:a16="http://schemas.microsoft.com/office/drawing/2014/main" id="{649A6339-F691-46E0-B178-2C9F443F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552" y="1963443"/>
              <a:ext cx="31042" cy="69632"/>
            </a:xfrm>
            <a:custGeom>
              <a:avLst/>
              <a:gdLst>
                <a:gd name="T0" fmla="*/ 42 w 49"/>
                <a:gd name="T1" fmla="*/ 76 h 93"/>
                <a:gd name="T2" fmla="*/ 42 w 49"/>
                <a:gd name="T3" fmla="*/ 76 h 93"/>
                <a:gd name="T4" fmla="*/ 47 w 49"/>
                <a:gd name="T5" fmla="*/ 4 h 93"/>
                <a:gd name="T6" fmla="*/ 49 w 49"/>
                <a:gd name="T7" fmla="*/ 0 h 93"/>
                <a:gd name="T8" fmla="*/ 0 w 49"/>
                <a:gd name="T9" fmla="*/ 44 h 93"/>
                <a:gd name="T10" fmla="*/ 32 w 49"/>
                <a:gd name="T11" fmla="*/ 93 h 93"/>
                <a:gd name="T12" fmla="*/ 42 w 49"/>
                <a:gd name="T13" fmla="*/ 76 h 93"/>
                <a:gd name="T14" fmla="*/ 42 w 49"/>
                <a:gd name="T15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93">
                  <a:moveTo>
                    <a:pt x="42" y="76"/>
                  </a:moveTo>
                  <a:lnTo>
                    <a:pt x="42" y="76"/>
                  </a:lnTo>
                  <a:lnTo>
                    <a:pt x="47" y="4"/>
                  </a:lnTo>
                  <a:lnTo>
                    <a:pt x="49" y="0"/>
                  </a:lnTo>
                  <a:lnTo>
                    <a:pt x="0" y="44"/>
                  </a:lnTo>
                  <a:lnTo>
                    <a:pt x="32" y="93"/>
                  </a:lnTo>
                  <a:lnTo>
                    <a:pt x="42" y="76"/>
                  </a:lnTo>
                  <a:lnTo>
                    <a:pt x="42" y="7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49">
              <a:extLst>
                <a:ext uri="{FF2B5EF4-FFF2-40B4-BE49-F238E27FC236}">
                  <a16:creationId xmlns:a16="http://schemas.microsoft.com/office/drawing/2014/main" id="{04C96FBE-E043-4D22-9DB9-3294875E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778" y="1905921"/>
              <a:ext cx="28455" cy="87796"/>
            </a:xfrm>
            <a:custGeom>
              <a:avLst/>
              <a:gdLst>
                <a:gd name="T0" fmla="*/ 30 w 45"/>
                <a:gd name="T1" fmla="*/ 7 h 116"/>
                <a:gd name="T2" fmla="*/ 30 w 45"/>
                <a:gd name="T3" fmla="*/ 7 h 116"/>
                <a:gd name="T4" fmla="*/ 13 w 45"/>
                <a:gd name="T5" fmla="*/ 0 h 116"/>
                <a:gd name="T6" fmla="*/ 0 w 45"/>
                <a:gd name="T7" fmla="*/ 116 h 116"/>
                <a:gd name="T8" fmla="*/ 45 w 45"/>
                <a:gd name="T9" fmla="*/ 47 h 116"/>
                <a:gd name="T10" fmla="*/ 30 w 45"/>
                <a:gd name="T11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6">
                  <a:moveTo>
                    <a:pt x="30" y="7"/>
                  </a:moveTo>
                  <a:lnTo>
                    <a:pt x="30" y="7"/>
                  </a:lnTo>
                  <a:lnTo>
                    <a:pt x="13" y="0"/>
                  </a:lnTo>
                  <a:lnTo>
                    <a:pt x="0" y="116"/>
                  </a:lnTo>
                  <a:lnTo>
                    <a:pt x="45" y="47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50">
              <a:extLst>
                <a:ext uri="{FF2B5EF4-FFF2-40B4-BE49-F238E27FC236}">
                  <a16:creationId xmlns:a16="http://schemas.microsoft.com/office/drawing/2014/main" id="{FD97DB12-2F47-46B1-9E41-02EFA23D1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778" y="1905921"/>
              <a:ext cx="28455" cy="87796"/>
            </a:xfrm>
            <a:custGeom>
              <a:avLst/>
              <a:gdLst>
                <a:gd name="T0" fmla="*/ 30 w 45"/>
                <a:gd name="T1" fmla="*/ 7 h 116"/>
                <a:gd name="T2" fmla="*/ 30 w 45"/>
                <a:gd name="T3" fmla="*/ 7 h 116"/>
                <a:gd name="T4" fmla="*/ 13 w 45"/>
                <a:gd name="T5" fmla="*/ 0 h 116"/>
                <a:gd name="T6" fmla="*/ 0 w 45"/>
                <a:gd name="T7" fmla="*/ 116 h 116"/>
                <a:gd name="T8" fmla="*/ 45 w 45"/>
                <a:gd name="T9" fmla="*/ 47 h 116"/>
                <a:gd name="T10" fmla="*/ 30 w 45"/>
                <a:gd name="T11" fmla="*/ 7 h 116"/>
                <a:gd name="T12" fmla="*/ 30 w 45"/>
                <a:gd name="T13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6">
                  <a:moveTo>
                    <a:pt x="30" y="7"/>
                  </a:moveTo>
                  <a:lnTo>
                    <a:pt x="30" y="7"/>
                  </a:lnTo>
                  <a:lnTo>
                    <a:pt x="13" y="0"/>
                  </a:lnTo>
                  <a:lnTo>
                    <a:pt x="0" y="116"/>
                  </a:lnTo>
                  <a:lnTo>
                    <a:pt x="45" y="47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51">
              <a:extLst>
                <a:ext uri="{FF2B5EF4-FFF2-40B4-BE49-F238E27FC236}">
                  <a16:creationId xmlns:a16="http://schemas.microsoft.com/office/drawing/2014/main" id="{125F726D-795E-40DD-ADBB-5F3335504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748" y="1778769"/>
              <a:ext cx="64671" cy="33303"/>
            </a:xfrm>
            <a:custGeom>
              <a:avLst/>
              <a:gdLst>
                <a:gd name="T0" fmla="*/ 98 w 98"/>
                <a:gd name="T1" fmla="*/ 12 h 45"/>
                <a:gd name="T2" fmla="*/ 98 w 98"/>
                <a:gd name="T3" fmla="*/ 12 h 45"/>
                <a:gd name="T4" fmla="*/ 53 w 98"/>
                <a:gd name="T5" fmla="*/ 0 h 45"/>
                <a:gd name="T6" fmla="*/ 15 w 98"/>
                <a:gd name="T7" fmla="*/ 4 h 45"/>
                <a:gd name="T8" fmla="*/ 0 w 98"/>
                <a:gd name="T9" fmla="*/ 27 h 45"/>
                <a:gd name="T10" fmla="*/ 51 w 98"/>
                <a:gd name="T11" fmla="*/ 45 h 45"/>
                <a:gd name="T12" fmla="*/ 98 w 98"/>
                <a:gd name="T1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5">
                  <a:moveTo>
                    <a:pt x="98" y="12"/>
                  </a:moveTo>
                  <a:lnTo>
                    <a:pt x="98" y="12"/>
                  </a:lnTo>
                  <a:lnTo>
                    <a:pt x="53" y="0"/>
                  </a:lnTo>
                  <a:lnTo>
                    <a:pt x="15" y="4"/>
                  </a:lnTo>
                  <a:lnTo>
                    <a:pt x="0" y="27"/>
                  </a:lnTo>
                  <a:lnTo>
                    <a:pt x="51" y="45"/>
                  </a:lnTo>
                  <a:lnTo>
                    <a:pt x="98" y="1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52">
              <a:extLst>
                <a:ext uri="{FF2B5EF4-FFF2-40B4-BE49-F238E27FC236}">
                  <a16:creationId xmlns:a16="http://schemas.microsoft.com/office/drawing/2014/main" id="{3890D2EA-544C-4591-A4AF-BEB433F0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748" y="1778769"/>
              <a:ext cx="64671" cy="33303"/>
            </a:xfrm>
            <a:custGeom>
              <a:avLst/>
              <a:gdLst>
                <a:gd name="T0" fmla="*/ 98 w 98"/>
                <a:gd name="T1" fmla="*/ 12 h 45"/>
                <a:gd name="T2" fmla="*/ 98 w 98"/>
                <a:gd name="T3" fmla="*/ 12 h 45"/>
                <a:gd name="T4" fmla="*/ 53 w 98"/>
                <a:gd name="T5" fmla="*/ 0 h 45"/>
                <a:gd name="T6" fmla="*/ 15 w 98"/>
                <a:gd name="T7" fmla="*/ 4 h 45"/>
                <a:gd name="T8" fmla="*/ 0 w 98"/>
                <a:gd name="T9" fmla="*/ 27 h 45"/>
                <a:gd name="T10" fmla="*/ 51 w 98"/>
                <a:gd name="T11" fmla="*/ 45 h 45"/>
                <a:gd name="T12" fmla="*/ 98 w 98"/>
                <a:gd name="T13" fmla="*/ 12 h 45"/>
                <a:gd name="T14" fmla="*/ 98 w 98"/>
                <a:gd name="T1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5">
                  <a:moveTo>
                    <a:pt x="98" y="12"/>
                  </a:moveTo>
                  <a:lnTo>
                    <a:pt x="98" y="12"/>
                  </a:lnTo>
                  <a:lnTo>
                    <a:pt x="53" y="0"/>
                  </a:lnTo>
                  <a:lnTo>
                    <a:pt x="15" y="4"/>
                  </a:lnTo>
                  <a:lnTo>
                    <a:pt x="0" y="27"/>
                  </a:lnTo>
                  <a:lnTo>
                    <a:pt x="51" y="45"/>
                  </a:lnTo>
                  <a:lnTo>
                    <a:pt x="98" y="12"/>
                  </a:lnTo>
                  <a:lnTo>
                    <a:pt x="98" y="12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53">
              <a:extLst>
                <a:ext uri="{FF2B5EF4-FFF2-40B4-BE49-F238E27FC236}">
                  <a16:creationId xmlns:a16="http://schemas.microsoft.com/office/drawing/2014/main" id="{DB53CD82-BD89-4707-9DA7-90BCB426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161" y="1578959"/>
              <a:ext cx="64671" cy="57522"/>
            </a:xfrm>
            <a:custGeom>
              <a:avLst/>
              <a:gdLst>
                <a:gd name="T0" fmla="*/ 96 w 96"/>
                <a:gd name="T1" fmla="*/ 19 h 75"/>
                <a:gd name="T2" fmla="*/ 96 w 96"/>
                <a:gd name="T3" fmla="*/ 19 h 75"/>
                <a:gd name="T4" fmla="*/ 92 w 96"/>
                <a:gd name="T5" fmla="*/ 0 h 75"/>
                <a:gd name="T6" fmla="*/ 42 w 96"/>
                <a:gd name="T7" fmla="*/ 36 h 75"/>
                <a:gd name="T8" fmla="*/ 0 w 96"/>
                <a:gd name="T9" fmla="*/ 66 h 75"/>
                <a:gd name="T10" fmla="*/ 47 w 96"/>
                <a:gd name="T11" fmla="*/ 75 h 75"/>
                <a:gd name="T12" fmla="*/ 96 w 96"/>
                <a:gd name="T13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5">
                  <a:moveTo>
                    <a:pt x="96" y="19"/>
                  </a:moveTo>
                  <a:lnTo>
                    <a:pt x="96" y="19"/>
                  </a:lnTo>
                  <a:lnTo>
                    <a:pt x="92" y="0"/>
                  </a:lnTo>
                  <a:lnTo>
                    <a:pt x="42" y="36"/>
                  </a:lnTo>
                  <a:lnTo>
                    <a:pt x="0" y="66"/>
                  </a:lnTo>
                  <a:lnTo>
                    <a:pt x="47" y="75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54">
              <a:extLst>
                <a:ext uri="{FF2B5EF4-FFF2-40B4-BE49-F238E27FC236}">
                  <a16:creationId xmlns:a16="http://schemas.microsoft.com/office/drawing/2014/main" id="{0D02FC9D-5D72-40B7-9C32-18909FC0E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161" y="1578959"/>
              <a:ext cx="64671" cy="57522"/>
            </a:xfrm>
            <a:custGeom>
              <a:avLst/>
              <a:gdLst>
                <a:gd name="T0" fmla="*/ 96 w 96"/>
                <a:gd name="T1" fmla="*/ 19 h 75"/>
                <a:gd name="T2" fmla="*/ 96 w 96"/>
                <a:gd name="T3" fmla="*/ 19 h 75"/>
                <a:gd name="T4" fmla="*/ 92 w 96"/>
                <a:gd name="T5" fmla="*/ 0 h 75"/>
                <a:gd name="T6" fmla="*/ 42 w 96"/>
                <a:gd name="T7" fmla="*/ 36 h 75"/>
                <a:gd name="T8" fmla="*/ 0 w 96"/>
                <a:gd name="T9" fmla="*/ 66 h 75"/>
                <a:gd name="T10" fmla="*/ 47 w 96"/>
                <a:gd name="T11" fmla="*/ 75 h 75"/>
                <a:gd name="T12" fmla="*/ 96 w 96"/>
                <a:gd name="T13" fmla="*/ 19 h 75"/>
                <a:gd name="T14" fmla="*/ 96 w 96"/>
                <a:gd name="T15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5">
                  <a:moveTo>
                    <a:pt x="96" y="19"/>
                  </a:moveTo>
                  <a:lnTo>
                    <a:pt x="96" y="19"/>
                  </a:lnTo>
                  <a:lnTo>
                    <a:pt x="92" y="0"/>
                  </a:lnTo>
                  <a:lnTo>
                    <a:pt x="42" y="36"/>
                  </a:lnTo>
                  <a:lnTo>
                    <a:pt x="0" y="66"/>
                  </a:lnTo>
                  <a:lnTo>
                    <a:pt x="47" y="75"/>
                  </a:lnTo>
                  <a:lnTo>
                    <a:pt x="96" y="19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55">
              <a:extLst>
                <a:ext uri="{FF2B5EF4-FFF2-40B4-BE49-F238E27FC236}">
                  <a16:creationId xmlns:a16="http://schemas.microsoft.com/office/drawing/2014/main" id="{CDADC151-7DEA-489E-98FD-09E3DF723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083" y="2438747"/>
              <a:ext cx="41390" cy="45412"/>
            </a:xfrm>
            <a:custGeom>
              <a:avLst/>
              <a:gdLst>
                <a:gd name="T0" fmla="*/ 62 w 62"/>
                <a:gd name="T1" fmla="*/ 19 h 60"/>
                <a:gd name="T2" fmla="*/ 62 w 62"/>
                <a:gd name="T3" fmla="*/ 19 h 60"/>
                <a:gd name="T4" fmla="*/ 55 w 62"/>
                <a:gd name="T5" fmla="*/ 9 h 60"/>
                <a:gd name="T6" fmla="*/ 32 w 62"/>
                <a:gd name="T7" fmla="*/ 0 h 60"/>
                <a:gd name="T8" fmla="*/ 0 w 62"/>
                <a:gd name="T9" fmla="*/ 24 h 60"/>
                <a:gd name="T10" fmla="*/ 32 w 62"/>
                <a:gd name="T11" fmla="*/ 60 h 60"/>
                <a:gd name="T12" fmla="*/ 62 w 62"/>
                <a:gd name="T13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0">
                  <a:moveTo>
                    <a:pt x="62" y="19"/>
                  </a:moveTo>
                  <a:lnTo>
                    <a:pt x="62" y="19"/>
                  </a:lnTo>
                  <a:lnTo>
                    <a:pt x="55" y="9"/>
                  </a:lnTo>
                  <a:lnTo>
                    <a:pt x="32" y="0"/>
                  </a:lnTo>
                  <a:lnTo>
                    <a:pt x="0" y="24"/>
                  </a:lnTo>
                  <a:lnTo>
                    <a:pt x="32" y="60"/>
                  </a:lnTo>
                  <a:lnTo>
                    <a:pt x="62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56">
              <a:extLst>
                <a:ext uri="{FF2B5EF4-FFF2-40B4-BE49-F238E27FC236}">
                  <a16:creationId xmlns:a16="http://schemas.microsoft.com/office/drawing/2014/main" id="{B0A13DBC-D9E5-4622-B2EE-6AE770C6D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083" y="2438747"/>
              <a:ext cx="41390" cy="45412"/>
            </a:xfrm>
            <a:custGeom>
              <a:avLst/>
              <a:gdLst>
                <a:gd name="T0" fmla="*/ 62 w 62"/>
                <a:gd name="T1" fmla="*/ 19 h 60"/>
                <a:gd name="T2" fmla="*/ 62 w 62"/>
                <a:gd name="T3" fmla="*/ 19 h 60"/>
                <a:gd name="T4" fmla="*/ 55 w 62"/>
                <a:gd name="T5" fmla="*/ 9 h 60"/>
                <a:gd name="T6" fmla="*/ 32 w 62"/>
                <a:gd name="T7" fmla="*/ 0 h 60"/>
                <a:gd name="T8" fmla="*/ 0 w 62"/>
                <a:gd name="T9" fmla="*/ 24 h 60"/>
                <a:gd name="T10" fmla="*/ 32 w 62"/>
                <a:gd name="T11" fmla="*/ 60 h 60"/>
                <a:gd name="T12" fmla="*/ 62 w 62"/>
                <a:gd name="T13" fmla="*/ 19 h 60"/>
                <a:gd name="T14" fmla="*/ 62 w 62"/>
                <a:gd name="T1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0">
                  <a:moveTo>
                    <a:pt x="62" y="19"/>
                  </a:moveTo>
                  <a:lnTo>
                    <a:pt x="62" y="19"/>
                  </a:lnTo>
                  <a:lnTo>
                    <a:pt x="55" y="9"/>
                  </a:lnTo>
                  <a:lnTo>
                    <a:pt x="32" y="0"/>
                  </a:lnTo>
                  <a:lnTo>
                    <a:pt x="0" y="24"/>
                  </a:lnTo>
                  <a:lnTo>
                    <a:pt x="32" y="60"/>
                  </a:lnTo>
                  <a:lnTo>
                    <a:pt x="62" y="19"/>
                  </a:lnTo>
                  <a:lnTo>
                    <a:pt x="62" y="1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57">
              <a:extLst>
                <a:ext uri="{FF2B5EF4-FFF2-40B4-BE49-F238E27FC236}">
                  <a16:creationId xmlns:a16="http://schemas.microsoft.com/office/drawing/2014/main" id="{E3545DB5-23D3-4B91-A709-D1376BDEA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035" y="2444804"/>
              <a:ext cx="43976" cy="69632"/>
            </a:xfrm>
            <a:custGeom>
              <a:avLst/>
              <a:gdLst>
                <a:gd name="T0" fmla="*/ 51 w 68"/>
                <a:gd name="T1" fmla="*/ 92 h 92"/>
                <a:gd name="T2" fmla="*/ 51 w 68"/>
                <a:gd name="T3" fmla="*/ 92 h 92"/>
                <a:gd name="T4" fmla="*/ 68 w 68"/>
                <a:gd name="T5" fmla="*/ 89 h 92"/>
                <a:gd name="T6" fmla="*/ 66 w 68"/>
                <a:gd name="T7" fmla="*/ 40 h 92"/>
                <a:gd name="T8" fmla="*/ 45 w 68"/>
                <a:gd name="T9" fmla="*/ 0 h 92"/>
                <a:gd name="T10" fmla="*/ 6 w 68"/>
                <a:gd name="T11" fmla="*/ 47 h 92"/>
                <a:gd name="T12" fmla="*/ 0 w 68"/>
                <a:gd name="T13" fmla="*/ 66 h 92"/>
                <a:gd name="T14" fmla="*/ 21 w 68"/>
                <a:gd name="T15" fmla="*/ 83 h 92"/>
                <a:gd name="T16" fmla="*/ 51 w 6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2">
                  <a:moveTo>
                    <a:pt x="51" y="92"/>
                  </a:moveTo>
                  <a:lnTo>
                    <a:pt x="51" y="92"/>
                  </a:lnTo>
                  <a:lnTo>
                    <a:pt x="68" y="89"/>
                  </a:lnTo>
                  <a:lnTo>
                    <a:pt x="66" y="40"/>
                  </a:lnTo>
                  <a:lnTo>
                    <a:pt x="45" y="0"/>
                  </a:lnTo>
                  <a:lnTo>
                    <a:pt x="6" y="47"/>
                  </a:lnTo>
                  <a:lnTo>
                    <a:pt x="0" y="66"/>
                  </a:lnTo>
                  <a:lnTo>
                    <a:pt x="21" y="83"/>
                  </a:lnTo>
                  <a:lnTo>
                    <a:pt x="51" y="9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58">
              <a:extLst>
                <a:ext uri="{FF2B5EF4-FFF2-40B4-BE49-F238E27FC236}">
                  <a16:creationId xmlns:a16="http://schemas.microsoft.com/office/drawing/2014/main" id="{FF4486C0-4F1F-4097-A44F-CDE274B4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035" y="2444804"/>
              <a:ext cx="43976" cy="69632"/>
            </a:xfrm>
            <a:custGeom>
              <a:avLst/>
              <a:gdLst>
                <a:gd name="T0" fmla="*/ 51 w 68"/>
                <a:gd name="T1" fmla="*/ 92 h 92"/>
                <a:gd name="T2" fmla="*/ 51 w 68"/>
                <a:gd name="T3" fmla="*/ 92 h 92"/>
                <a:gd name="T4" fmla="*/ 68 w 68"/>
                <a:gd name="T5" fmla="*/ 89 h 92"/>
                <a:gd name="T6" fmla="*/ 66 w 68"/>
                <a:gd name="T7" fmla="*/ 40 h 92"/>
                <a:gd name="T8" fmla="*/ 45 w 68"/>
                <a:gd name="T9" fmla="*/ 0 h 92"/>
                <a:gd name="T10" fmla="*/ 6 w 68"/>
                <a:gd name="T11" fmla="*/ 47 h 92"/>
                <a:gd name="T12" fmla="*/ 0 w 68"/>
                <a:gd name="T13" fmla="*/ 66 h 92"/>
                <a:gd name="T14" fmla="*/ 21 w 68"/>
                <a:gd name="T15" fmla="*/ 83 h 92"/>
                <a:gd name="T16" fmla="*/ 51 w 68"/>
                <a:gd name="T17" fmla="*/ 92 h 92"/>
                <a:gd name="T18" fmla="*/ 51 w 68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92">
                  <a:moveTo>
                    <a:pt x="51" y="92"/>
                  </a:moveTo>
                  <a:lnTo>
                    <a:pt x="51" y="92"/>
                  </a:lnTo>
                  <a:lnTo>
                    <a:pt x="68" y="89"/>
                  </a:lnTo>
                  <a:lnTo>
                    <a:pt x="66" y="40"/>
                  </a:lnTo>
                  <a:lnTo>
                    <a:pt x="45" y="0"/>
                  </a:lnTo>
                  <a:lnTo>
                    <a:pt x="6" y="47"/>
                  </a:lnTo>
                  <a:lnTo>
                    <a:pt x="0" y="66"/>
                  </a:lnTo>
                  <a:lnTo>
                    <a:pt x="21" y="83"/>
                  </a:lnTo>
                  <a:lnTo>
                    <a:pt x="51" y="92"/>
                  </a:lnTo>
                  <a:lnTo>
                    <a:pt x="51" y="92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59">
              <a:extLst>
                <a:ext uri="{FF2B5EF4-FFF2-40B4-BE49-F238E27FC236}">
                  <a16:creationId xmlns:a16="http://schemas.microsoft.com/office/drawing/2014/main" id="{7599819C-41C3-42DF-8A2E-189EEBD5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28" y="2520489"/>
              <a:ext cx="67259" cy="60548"/>
            </a:xfrm>
            <a:custGeom>
              <a:avLst/>
              <a:gdLst>
                <a:gd name="T0" fmla="*/ 85 w 105"/>
                <a:gd name="T1" fmla="*/ 60 h 81"/>
                <a:gd name="T2" fmla="*/ 85 w 105"/>
                <a:gd name="T3" fmla="*/ 60 h 81"/>
                <a:gd name="T4" fmla="*/ 105 w 105"/>
                <a:gd name="T5" fmla="*/ 28 h 81"/>
                <a:gd name="T6" fmla="*/ 81 w 105"/>
                <a:gd name="T7" fmla="*/ 8 h 81"/>
                <a:gd name="T8" fmla="*/ 51 w 105"/>
                <a:gd name="T9" fmla="*/ 0 h 81"/>
                <a:gd name="T10" fmla="*/ 0 w 105"/>
                <a:gd name="T11" fmla="*/ 70 h 81"/>
                <a:gd name="T12" fmla="*/ 57 w 105"/>
                <a:gd name="T13" fmla="*/ 81 h 81"/>
                <a:gd name="T14" fmla="*/ 85 w 105"/>
                <a:gd name="T15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1">
                  <a:moveTo>
                    <a:pt x="85" y="60"/>
                  </a:moveTo>
                  <a:lnTo>
                    <a:pt x="85" y="60"/>
                  </a:lnTo>
                  <a:lnTo>
                    <a:pt x="105" y="28"/>
                  </a:lnTo>
                  <a:lnTo>
                    <a:pt x="81" y="8"/>
                  </a:lnTo>
                  <a:lnTo>
                    <a:pt x="51" y="0"/>
                  </a:lnTo>
                  <a:lnTo>
                    <a:pt x="0" y="70"/>
                  </a:lnTo>
                  <a:lnTo>
                    <a:pt x="57" y="81"/>
                  </a:lnTo>
                  <a:lnTo>
                    <a:pt x="85" y="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60">
              <a:extLst>
                <a:ext uri="{FF2B5EF4-FFF2-40B4-BE49-F238E27FC236}">
                  <a16:creationId xmlns:a16="http://schemas.microsoft.com/office/drawing/2014/main" id="{91667751-DD3D-4858-9526-D7A67D766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28" y="2520489"/>
              <a:ext cx="67259" cy="60548"/>
            </a:xfrm>
            <a:custGeom>
              <a:avLst/>
              <a:gdLst>
                <a:gd name="T0" fmla="*/ 85 w 105"/>
                <a:gd name="T1" fmla="*/ 60 h 81"/>
                <a:gd name="T2" fmla="*/ 85 w 105"/>
                <a:gd name="T3" fmla="*/ 60 h 81"/>
                <a:gd name="T4" fmla="*/ 105 w 105"/>
                <a:gd name="T5" fmla="*/ 28 h 81"/>
                <a:gd name="T6" fmla="*/ 81 w 105"/>
                <a:gd name="T7" fmla="*/ 8 h 81"/>
                <a:gd name="T8" fmla="*/ 51 w 105"/>
                <a:gd name="T9" fmla="*/ 0 h 81"/>
                <a:gd name="T10" fmla="*/ 0 w 105"/>
                <a:gd name="T11" fmla="*/ 70 h 81"/>
                <a:gd name="T12" fmla="*/ 57 w 105"/>
                <a:gd name="T13" fmla="*/ 81 h 81"/>
                <a:gd name="T14" fmla="*/ 85 w 105"/>
                <a:gd name="T15" fmla="*/ 60 h 81"/>
                <a:gd name="T16" fmla="*/ 85 w 105"/>
                <a:gd name="T17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81">
                  <a:moveTo>
                    <a:pt x="85" y="60"/>
                  </a:moveTo>
                  <a:lnTo>
                    <a:pt x="85" y="60"/>
                  </a:lnTo>
                  <a:lnTo>
                    <a:pt x="105" y="28"/>
                  </a:lnTo>
                  <a:lnTo>
                    <a:pt x="81" y="8"/>
                  </a:lnTo>
                  <a:lnTo>
                    <a:pt x="51" y="0"/>
                  </a:lnTo>
                  <a:lnTo>
                    <a:pt x="0" y="70"/>
                  </a:lnTo>
                  <a:lnTo>
                    <a:pt x="57" y="81"/>
                  </a:lnTo>
                  <a:lnTo>
                    <a:pt x="85" y="60"/>
                  </a:lnTo>
                  <a:lnTo>
                    <a:pt x="85" y="6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61">
              <a:extLst>
                <a:ext uri="{FF2B5EF4-FFF2-40B4-BE49-F238E27FC236}">
                  <a16:creationId xmlns:a16="http://schemas.microsoft.com/office/drawing/2014/main" id="{A3464DF7-5A17-414A-AD3C-D0406222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224" y="2532600"/>
              <a:ext cx="129344" cy="96878"/>
            </a:xfrm>
            <a:custGeom>
              <a:avLst/>
              <a:gdLst>
                <a:gd name="T0" fmla="*/ 91 w 199"/>
                <a:gd name="T1" fmla="*/ 0 h 128"/>
                <a:gd name="T2" fmla="*/ 91 w 199"/>
                <a:gd name="T3" fmla="*/ 0 h 128"/>
                <a:gd name="T4" fmla="*/ 49 w 199"/>
                <a:gd name="T5" fmla="*/ 2 h 128"/>
                <a:gd name="T6" fmla="*/ 17 w 199"/>
                <a:gd name="T7" fmla="*/ 25 h 128"/>
                <a:gd name="T8" fmla="*/ 0 w 199"/>
                <a:gd name="T9" fmla="*/ 28 h 128"/>
                <a:gd name="T10" fmla="*/ 0 w 199"/>
                <a:gd name="T11" fmla="*/ 45 h 128"/>
                <a:gd name="T12" fmla="*/ 62 w 199"/>
                <a:gd name="T13" fmla="*/ 45 h 128"/>
                <a:gd name="T14" fmla="*/ 128 w 199"/>
                <a:gd name="T15" fmla="*/ 109 h 128"/>
                <a:gd name="T16" fmla="*/ 158 w 199"/>
                <a:gd name="T17" fmla="*/ 128 h 128"/>
                <a:gd name="T18" fmla="*/ 198 w 199"/>
                <a:gd name="T19" fmla="*/ 117 h 128"/>
                <a:gd name="T20" fmla="*/ 199 w 199"/>
                <a:gd name="T21" fmla="*/ 62 h 128"/>
                <a:gd name="T22" fmla="*/ 183 w 199"/>
                <a:gd name="T23" fmla="*/ 36 h 128"/>
                <a:gd name="T24" fmla="*/ 137 w 199"/>
                <a:gd name="T25" fmla="*/ 19 h 128"/>
                <a:gd name="T26" fmla="*/ 91 w 199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128">
                  <a:moveTo>
                    <a:pt x="91" y="0"/>
                  </a:moveTo>
                  <a:lnTo>
                    <a:pt x="91" y="0"/>
                  </a:lnTo>
                  <a:lnTo>
                    <a:pt x="49" y="2"/>
                  </a:lnTo>
                  <a:lnTo>
                    <a:pt x="17" y="25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62" y="45"/>
                  </a:lnTo>
                  <a:lnTo>
                    <a:pt x="128" y="109"/>
                  </a:lnTo>
                  <a:lnTo>
                    <a:pt x="158" y="128"/>
                  </a:lnTo>
                  <a:lnTo>
                    <a:pt x="198" y="117"/>
                  </a:lnTo>
                  <a:lnTo>
                    <a:pt x="199" y="62"/>
                  </a:lnTo>
                  <a:lnTo>
                    <a:pt x="183" y="36"/>
                  </a:lnTo>
                  <a:lnTo>
                    <a:pt x="137" y="19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62">
              <a:extLst>
                <a:ext uri="{FF2B5EF4-FFF2-40B4-BE49-F238E27FC236}">
                  <a16:creationId xmlns:a16="http://schemas.microsoft.com/office/drawing/2014/main" id="{71A557EE-7E7E-4DD0-963F-C954662AA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224" y="2532600"/>
              <a:ext cx="129344" cy="96878"/>
            </a:xfrm>
            <a:custGeom>
              <a:avLst/>
              <a:gdLst>
                <a:gd name="T0" fmla="*/ 91 w 199"/>
                <a:gd name="T1" fmla="*/ 0 h 128"/>
                <a:gd name="T2" fmla="*/ 91 w 199"/>
                <a:gd name="T3" fmla="*/ 0 h 128"/>
                <a:gd name="T4" fmla="*/ 49 w 199"/>
                <a:gd name="T5" fmla="*/ 2 h 128"/>
                <a:gd name="T6" fmla="*/ 17 w 199"/>
                <a:gd name="T7" fmla="*/ 25 h 128"/>
                <a:gd name="T8" fmla="*/ 0 w 199"/>
                <a:gd name="T9" fmla="*/ 28 h 128"/>
                <a:gd name="T10" fmla="*/ 0 w 199"/>
                <a:gd name="T11" fmla="*/ 45 h 128"/>
                <a:gd name="T12" fmla="*/ 62 w 199"/>
                <a:gd name="T13" fmla="*/ 45 h 128"/>
                <a:gd name="T14" fmla="*/ 128 w 199"/>
                <a:gd name="T15" fmla="*/ 109 h 128"/>
                <a:gd name="T16" fmla="*/ 158 w 199"/>
                <a:gd name="T17" fmla="*/ 128 h 128"/>
                <a:gd name="T18" fmla="*/ 198 w 199"/>
                <a:gd name="T19" fmla="*/ 117 h 128"/>
                <a:gd name="T20" fmla="*/ 199 w 199"/>
                <a:gd name="T21" fmla="*/ 62 h 128"/>
                <a:gd name="T22" fmla="*/ 183 w 199"/>
                <a:gd name="T23" fmla="*/ 36 h 128"/>
                <a:gd name="T24" fmla="*/ 137 w 199"/>
                <a:gd name="T25" fmla="*/ 19 h 128"/>
                <a:gd name="T26" fmla="*/ 91 w 199"/>
                <a:gd name="T27" fmla="*/ 0 h 128"/>
                <a:gd name="T28" fmla="*/ 91 w 199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28">
                  <a:moveTo>
                    <a:pt x="91" y="0"/>
                  </a:moveTo>
                  <a:lnTo>
                    <a:pt x="91" y="0"/>
                  </a:lnTo>
                  <a:lnTo>
                    <a:pt x="49" y="2"/>
                  </a:lnTo>
                  <a:lnTo>
                    <a:pt x="17" y="25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62" y="45"/>
                  </a:lnTo>
                  <a:lnTo>
                    <a:pt x="128" y="109"/>
                  </a:lnTo>
                  <a:lnTo>
                    <a:pt x="158" y="128"/>
                  </a:lnTo>
                  <a:lnTo>
                    <a:pt x="198" y="117"/>
                  </a:lnTo>
                  <a:lnTo>
                    <a:pt x="199" y="62"/>
                  </a:lnTo>
                  <a:lnTo>
                    <a:pt x="183" y="36"/>
                  </a:lnTo>
                  <a:lnTo>
                    <a:pt x="137" y="1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63">
              <a:extLst>
                <a:ext uri="{FF2B5EF4-FFF2-40B4-BE49-F238E27FC236}">
                  <a16:creationId xmlns:a16="http://schemas.microsoft.com/office/drawing/2014/main" id="{947304A1-ECC3-4307-8E09-09FFE1BACB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9664" y="2296461"/>
              <a:ext cx="147451" cy="272468"/>
            </a:xfrm>
            <a:custGeom>
              <a:avLst/>
              <a:gdLst>
                <a:gd name="T0" fmla="*/ 43 w 229"/>
                <a:gd name="T1" fmla="*/ 36 h 359"/>
                <a:gd name="T2" fmla="*/ 43 w 229"/>
                <a:gd name="T3" fmla="*/ 36 h 359"/>
                <a:gd name="T4" fmla="*/ 43 w 229"/>
                <a:gd name="T5" fmla="*/ 38 h 359"/>
                <a:gd name="T6" fmla="*/ 43 w 229"/>
                <a:gd name="T7" fmla="*/ 36 h 359"/>
                <a:gd name="T8" fmla="*/ 43 w 229"/>
                <a:gd name="T9" fmla="*/ 36 h 359"/>
                <a:gd name="T10" fmla="*/ 36 w 229"/>
                <a:gd name="T11" fmla="*/ 243 h 359"/>
                <a:gd name="T12" fmla="*/ 36 w 229"/>
                <a:gd name="T13" fmla="*/ 243 h 359"/>
                <a:gd name="T14" fmla="*/ 122 w 229"/>
                <a:gd name="T15" fmla="*/ 291 h 359"/>
                <a:gd name="T16" fmla="*/ 143 w 229"/>
                <a:gd name="T17" fmla="*/ 306 h 359"/>
                <a:gd name="T18" fmla="*/ 152 w 229"/>
                <a:gd name="T19" fmla="*/ 325 h 359"/>
                <a:gd name="T20" fmla="*/ 195 w 229"/>
                <a:gd name="T21" fmla="*/ 357 h 359"/>
                <a:gd name="T22" fmla="*/ 214 w 229"/>
                <a:gd name="T23" fmla="*/ 359 h 359"/>
                <a:gd name="T24" fmla="*/ 225 w 229"/>
                <a:gd name="T25" fmla="*/ 346 h 359"/>
                <a:gd name="T26" fmla="*/ 218 w 229"/>
                <a:gd name="T27" fmla="*/ 321 h 359"/>
                <a:gd name="T28" fmla="*/ 224 w 229"/>
                <a:gd name="T29" fmla="*/ 214 h 359"/>
                <a:gd name="T30" fmla="*/ 229 w 229"/>
                <a:gd name="T31" fmla="*/ 77 h 359"/>
                <a:gd name="T32" fmla="*/ 201 w 229"/>
                <a:gd name="T33" fmla="*/ 64 h 359"/>
                <a:gd name="T34" fmla="*/ 162 w 229"/>
                <a:gd name="T35" fmla="*/ 57 h 359"/>
                <a:gd name="T36" fmla="*/ 128 w 229"/>
                <a:gd name="T37" fmla="*/ 25 h 359"/>
                <a:gd name="T38" fmla="*/ 90 w 229"/>
                <a:gd name="T39" fmla="*/ 0 h 359"/>
                <a:gd name="T40" fmla="*/ 60 w 229"/>
                <a:gd name="T41" fmla="*/ 8 h 359"/>
                <a:gd name="T42" fmla="*/ 24 w 229"/>
                <a:gd name="T43" fmla="*/ 26 h 359"/>
                <a:gd name="T44" fmla="*/ 4 w 229"/>
                <a:gd name="T45" fmla="*/ 96 h 359"/>
                <a:gd name="T46" fmla="*/ 24 w 229"/>
                <a:gd name="T47" fmla="*/ 154 h 359"/>
                <a:gd name="T48" fmla="*/ 0 w 229"/>
                <a:gd name="T49" fmla="*/ 218 h 359"/>
                <a:gd name="T50" fmla="*/ 36 w 229"/>
                <a:gd name="T51" fmla="*/ 2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9" h="359">
                  <a:moveTo>
                    <a:pt x="43" y="36"/>
                  </a:moveTo>
                  <a:lnTo>
                    <a:pt x="43" y="36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6"/>
                  </a:lnTo>
                  <a:close/>
                  <a:moveTo>
                    <a:pt x="36" y="243"/>
                  </a:moveTo>
                  <a:lnTo>
                    <a:pt x="36" y="243"/>
                  </a:lnTo>
                  <a:lnTo>
                    <a:pt x="122" y="291"/>
                  </a:lnTo>
                  <a:lnTo>
                    <a:pt x="143" y="306"/>
                  </a:lnTo>
                  <a:lnTo>
                    <a:pt x="152" y="325"/>
                  </a:lnTo>
                  <a:lnTo>
                    <a:pt x="195" y="357"/>
                  </a:lnTo>
                  <a:lnTo>
                    <a:pt x="214" y="359"/>
                  </a:lnTo>
                  <a:lnTo>
                    <a:pt x="225" y="346"/>
                  </a:lnTo>
                  <a:lnTo>
                    <a:pt x="218" y="321"/>
                  </a:lnTo>
                  <a:lnTo>
                    <a:pt x="224" y="214"/>
                  </a:lnTo>
                  <a:lnTo>
                    <a:pt x="229" y="77"/>
                  </a:lnTo>
                  <a:lnTo>
                    <a:pt x="201" y="64"/>
                  </a:lnTo>
                  <a:lnTo>
                    <a:pt x="162" y="57"/>
                  </a:lnTo>
                  <a:lnTo>
                    <a:pt x="128" y="25"/>
                  </a:lnTo>
                  <a:lnTo>
                    <a:pt x="90" y="0"/>
                  </a:lnTo>
                  <a:lnTo>
                    <a:pt x="60" y="8"/>
                  </a:lnTo>
                  <a:lnTo>
                    <a:pt x="24" y="26"/>
                  </a:lnTo>
                  <a:lnTo>
                    <a:pt x="4" y="96"/>
                  </a:lnTo>
                  <a:lnTo>
                    <a:pt x="24" y="154"/>
                  </a:lnTo>
                  <a:lnTo>
                    <a:pt x="0" y="218"/>
                  </a:lnTo>
                  <a:lnTo>
                    <a:pt x="36" y="24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64">
              <a:extLst>
                <a:ext uri="{FF2B5EF4-FFF2-40B4-BE49-F238E27FC236}">
                  <a16:creationId xmlns:a16="http://schemas.microsoft.com/office/drawing/2014/main" id="{E81588CF-7021-468D-90B7-1A1C12983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9664" y="2296461"/>
              <a:ext cx="147451" cy="272468"/>
            </a:xfrm>
            <a:custGeom>
              <a:avLst/>
              <a:gdLst>
                <a:gd name="T0" fmla="*/ 43 w 229"/>
                <a:gd name="T1" fmla="*/ 36 h 359"/>
                <a:gd name="T2" fmla="*/ 43 w 229"/>
                <a:gd name="T3" fmla="*/ 36 h 359"/>
                <a:gd name="T4" fmla="*/ 43 w 229"/>
                <a:gd name="T5" fmla="*/ 38 h 359"/>
                <a:gd name="T6" fmla="*/ 43 w 229"/>
                <a:gd name="T7" fmla="*/ 36 h 359"/>
                <a:gd name="T8" fmla="*/ 43 w 229"/>
                <a:gd name="T9" fmla="*/ 36 h 359"/>
                <a:gd name="T10" fmla="*/ 36 w 229"/>
                <a:gd name="T11" fmla="*/ 243 h 359"/>
                <a:gd name="T12" fmla="*/ 36 w 229"/>
                <a:gd name="T13" fmla="*/ 243 h 359"/>
                <a:gd name="T14" fmla="*/ 122 w 229"/>
                <a:gd name="T15" fmla="*/ 291 h 359"/>
                <a:gd name="T16" fmla="*/ 143 w 229"/>
                <a:gd name="T17" fmla="*/ 306 h 359"/>
                <a:gd name="T18" fmla="*/ 152 w 229"/>
                <a:gd name="T19" fmla="*/ 325 h 359"/>
                <a:gd name="T20" fmla="*/ 195 w 229"/>
                <a:gd name="T21" fmla="*/ 357 h 359"/>
                <a:gd name="T22" fmla="*/ 214 w 229"/>
                <a:gd name="T23" fmla="*/ 359 h 359"/>
                <a:gd name="T24" fmla="*/ 225 w 229"/>
                <a:gd name="T25" fmla="*/ 346 h 359"/>
                <a:gd name="T26" fmla="*/ 218 w 229"/>
                <a:gd name="T27" fmla="*/ 321 h 359"/>
                <a:gd name="T28" fmla="*/ 224 w 229"/>
                <a:gd name="T29" fmla="*/ 214 h 359"/>
                <a:gd name="T30" fmla="*/ 229 w 229"/>
                <a:gd name="T31" fmla="*/ 77 h 359"/>
                <a:gd name="T32" fmla="*/ 201 w 229"/>
                <a:gd name="T33" fmla="*/ 64 h 359"/>
                <a:gd name="T34" fmla="*/ 162 w 229"/>
                <a:gd name="T35" fmla="*/ 57 h 359"/>
                <a:gd name="T36" fmla="*/ 128 w 229"/>
                <a:gd name="T37" fmla="*/ 25 h 359"/>
                <a:gd name="T38" fmla="*/ 90 w 229"/>
                <a:gd name="T39" fmla="*/ 0 h 359"/>
                <a:gd name="T40" fmla="*/ 60 w 229"/>
                <a:gd name="T41" fmla="*/ 8 h 359"/>
                <a:gd name="T42" fmla="*/ 24 w 229"/>
                <a:gd name="T43" fmla="*/ 26 h 359"/>
                <a:gd name="T44" fmla="*/ 4 w 229"/>
                <a:gd name="T45" fmla="*/ 96 h 359"/>
                <a:gd name="T46" fmla="*/ 24 w 229"/>
                <a:gd name="T47" fmla="*/ 154 h 359"/>
                <a:gd name="T48" fmla="*/ 0 w 229"/>
                <a:gd name="T49" fmla="*/ 218 h 359"/>
                <a:gd name="T50" fmla="*/ 36 w 229"/>
                <a:gd name="T51" fmla="*/ 243 h 359"/>
                <a:gd name="T52" fmla="*/ 36 w 229"/>
                <a:gd name="T53" fmla="*/ 2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359">
                  <a:moveTo>
                    <a:pt x="43" y="36"/>
                  </a:moveTo>
                  <a:lnTo>
                    <a:pt x="43" y="36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6"/>
                  </a:lnTo>
                  <a:close/>
                  <a:moveTo>
                    <a:pt x="36" y="243"/>
                  </a:moveTo>
                  <a:lnTo>
                    <a:pt x="36" y="243"/>
                  </a:lnTo>
                  <a:lnTo>
                    <a:pt x="122" y="291"/>
                  </a:lnTo>
                  <a:lnTo>
                    <a:pt x="143" y="306"/>
                  </a:lnTo>
                  <a:lnTo>
                    <a:pt x="152" y="325"/>
                  </a:lnTo>
                  <a:lnTo>
                    <a:pt x="195" y="357"/>
                  </a:lnTo>
                  <a:lnTo>
                    <a:pt x="214" y="359"/>
                  </a:lnTo>
                  <a:lnTo>
                    <a:pt x="225" y="346"/>
                  </a:lnTo>
                  <a:lnTo>
                    <a:pt x="218" y="321"/>
                  </a:lnTo>
                  <a:lnTo>
                    <a:pt x="224" y="214"/>
                  </a:lnTo>
                  <a:lnTo>
                    <a:pt x="229" y="77"/>
                  </a:lnTo>
                  <a:lnTo>
                    <a:pt x="201" y="64"/>
                  </a:lnTo>
                  <a:lnTo>
                    <a:pt x="162" y="57"/>
                  </a:lnTo>
                  <a:lnTo>
                    <a:pt x="128" y="25"/>
                  </a:lnTo>
                  <a:lnTo>
                    <a:pt x="90" y="0"/>
                  </a:lnTo>
                  <a:lnTo>
                    <a:pt x="60" y="8"/>
                  </a:lnTo>
                  <a:lnTo>
                    <a:pt x="24" y="26"/>
                  </a:lnTo>
                  <a:lnTo>
                    <a:pt x="4" y="96"/>
                  </a:lnTo>
                  <a:lnTo>
                    <a:pt x="24" y="154"/>
                  </a:lnTo>
                  <a:lnTo>
                    <a:pt x="0" y="218"/>
                  </a:lnTo>
                  <a:lnTo>
                    <a:pt x="36" y="243"/>
                  </a:lnTo>
                  <a:lnTo>
                    <a:pt x="36" y="24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65">
              <a:extLst>
                <a:ext uri="{FF2B5EF4-FFF2-40B4-BE49-F238E27FC236}">
                  <a16:creationId xmlns:a16="http://schemas.microsoft.com/office/drawing/2014/main" id="{3875D4AD-9BC8-4C34-A696-701E0EA3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117" y="2335815"/>
              <a:ext cx="124170" cy="211920"/>
            </a:xfrm>
            <a:custGeom>
              <a:avLst/>
              <a:gdLst>
                <a:gd name="T0" fmla="*/ 13 w 192"/>
                <a:gd name="T1" fmla="*/ 278 h 278"/>
                <a:gd name="T2" fmla="*/ 13 w 192"/>
                <a:gd name="T3" fmla="*/ 278 h 278"/>
                <a:gd name="T4" fmla="*/ 47 w 192"/>
                <a:gd name="T5" fmla="*/ 227 h 278"/>
                <a:gd name="T6" fmla="*/ 89 w 192"/>
                <a:gd name="T7" fmla="*/ 203 h 278"/>
                <a:gd name="T8" fmla="*/ 183 w 192"/>
                <a:gd name="T9" fmla="*/ 141 h 278"/>
                <a:gd name="T10" fmla="*/ 192 w 192"/>
                <a:gd name="T11" fmla="*/ 94 h 278"/>
                <a:gd name="T12" fmla="*/ 147 w 192"/>
                <a:gd name="T13" fmla="*/ 47 h 278"/>
                <a:gd name="T14" fmla="*/ 57 w 192"/>
                <a:gd name="T15" fmla="*/ 0 h 278"/>
                <a:gd name="T16" fmla="*/ 27 w 192"/>
                <a:gd name="T17" fmla="*/ 22 h 278"/>
                <a:gd name="T18" fmla="*/ 17 w 192"/>
                <a:gd name="T19" fmla="*/ 51 h 278"/>
                <a:gd name="T20" fmla="*/ 8 w 192"/>
                <a:gd name="T21" fmla="*/ 130 h 278"/>
                <a:gd name="T22" fmla="*/ 0 w 192"/>
                <a:gd name="T23" fmla="*/ 248 h 278"/>
                <a:gd name="T24" fmla="*/ 13 w 192"/>
                <a:gd name="T2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78">
                  <a:moveTo>
                    <a:pt x="13" y="278"/>
                  </a:moveTo>
                  <a:lnTo>
                    <a:pt x="13" y="278"/>
                  </a:lnTo>
                  <a:lnTo>
                    <a:pt x="47" y="227"/>
                  </a:lnTo>
                  <a:lnTo>
                    <a:pt x="89" y="203"/>
                  </a:lnTo>
                  <a:lnTo>
                    <a:pt x="183" y="141"/>
                  </a:lnTo>
                  <a:lnTo>
                    <a:pt x="192" y="94"/>
                  </a:lnTo>
                  <a:lnTo>
                    <a:pt x="147" y="47"/>
                  </a:lnTo>
                  <a:lnTo>
                    <a:pt x="57" y="0"/>
                  </a:lnTo>
                  <a:lnTo>
                    <a:pt x="27" y="22"/>
                  </a:lnTo>
                  <a:lnTo>
                    <a:pt x="17" y="51"/>
                  </a:lnTo>
                  <a:lnTo>
                    <a:pt x="8" y="130"/>
                  </a:lnTo>
                  <a:lnTo>
                    <a:pt x="0" y="248"/>
                  </a:lnTo>
                  <a:lnTo>
                    <a:pt x="13" y="27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66">
              <a:extLst>
                <a:ext uri="{FF2B5EF4-FFF2-40B4-BE49-F238E27FC236}">
                  <a16:creationId xmlns:a16="http://schemas.microsoft.com/office/drawing/2014/main" id="{E05041BF-FD14-4981-B99A-3BBD8F3A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117" y="2335815"/>
              <a:ext cx="124170" cy="211920"/>
            </a:xfrm>
            <a:custGeom>
              <a:avLst/>
              <a:gdLst>
                <a:gd name="T0" fmla="*/ 13 w 192"/>
                <a:gd name="T1" fmla="*/ 278 h 278"/>
                <a:gd name="T2" fmla="*/ 13 w 192"/>
                <a:gd name="T3" fmla="*/ 278 h 278"/>
                <a:gd name="T4" fmla="*/ 47 w 192"/>
                <a:gd name="T5" fmla="*/ 227 h 278"/>
                <a:gd name="T6" fmla="*/ 89 w 192"/>
                <a:gd name="T7" fmla="*/ 203 h 278"/>
                <a:gd name="T8" fmla="*/ 183 w 192"/>
                <a:gd name="T9" fmla="*/ 141 h 278"/>
                <a:gd name="T10" fmla="*/ 192 w 192"/>
                <a:gd name="T11" fmla="*/ 94 h 278"/>
                <a:gd name="T12" fmla="*/ 147 w 192"/>
                <a:gd name="T13" fmla="*/ 47 h 278"/>
                <a:gd name="T14" fmla="*/ 57 w 192"/>
                <a:gd name="T15" fmla="*/ 0 h 278"/>
                <a:gd name="T16" fmla="*/ 27 w 192"/>
                <a:gd name="T17" fmla="*/ 22 h 278"/>
                <a:gd name="T18" fmla="*/ 17 w 192"/>
                <a:gd name="T19" fmla="*/ 51 h 278"/>
                <a:gd name="T20" fmla="*/ 8 w 192"/>
                <a:gd name="T21" fmla="*/ 130 h 278"/>
                <a:gd name="T22" fmla="*/ 0 w 192"/>
                <a:gd name="T23" fmla="*/ 248 h 278"/>
                <a:gd name="T24" fmla="*/ 13 w 192"/>
                <a:gd name="T25" fmla="*/ 278 h 278"/>
                <a:gd name="T26" fmla="*/ 13 w 192"/>
                <a:gd name="T2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278">
                  <a:moveTo>
                    <a:pt x="13" y="278"/>
                  </a:moveTo>
                  <a:lnTo>
                    <a:pt x="13" y="278"/>
                  </a:lnTo>
                  <a:lnTo>
                    <a:pt x="47" y="227"/>
                  </a:lnTo>
                  <a:lnTo>
                    <a:pt x="89" y="203"/>
                  </a:lnTo>
                  <a:lnTo>
                    <a:pt x="183" y="141"/>
                  </a:lnTo>
                  <a:lnTo>
                    <a:pt x="192" y="94"/>
                  </a:lnTo>
                  <a:lnTo>
                    <a:pt x="147" y="47"/>
                  </a:lnTo>
                  <a:lnTo>
                    <a:pt x="57" y="0"/>
                  </a:lnTo>
                  <a:lnTo>
                    <a:pt x="27" y="22"/>
                  </a:lnTo>
                  <a:lnTo>
                    <a:pt x="17" y="51"/>
                  </a:lnTo>
                  <a:lnTo>
                    <a:pt x="8" y="130"/>
                  </a:lnTo>
                  <a:lnTo>
                    <a:pt x="0" y="248"/>
                  </a:lnTo>
                  <a:lnTo>
                    <a:pt x="13" y="278"/>
                  </a:lnTo>
                  <a:lnTo>
                    <a:pt x="13" y="278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67">
              <a:extLst>
                <a:ext uri="{FF2B5EF4-FFF2-40B4-BE49-F238E27FC236}">
                  <a16:creationId xmlns:a16="http://schemas.microsoft.com/office/drawing/2014/main" id="{20A08B09-E1A1-4238-959A-007B9545F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008" y="2290405"/>
              <a:ext cx="139691" cy="133207"/>
            </a:xfrm>
            <a:custGeom>
              <a:avLst/>
              <a:gdLst>
                <a:gd name="T0" fmla="*/ 85 w 216"/>
                <a:gd name="T1" fmla="*/ 154 h 178"/>
                <a:gd name="T2" fmla="*/ 85 w 216"/>
                <a:gd name="T3" fmla="*/ 154 h 178"/>
                <a:gd name="T4" fmla="*/ 186 w 216"/>
                <a:gd name="T5" fmla="*/ 178 h 178"/>
                <a:gd name="T6" fmla="*/ 201 w 216"/>
                <a:gd name="T7" fmla="*/ 176 h 178"/>
                <a:gd name="T8" fmla="*/ 216 w 216"/>
                <a:gd name="T9" fmla="*/ 133 h 178"/>
                <a:gd name="T10" fmla="*/ 188 w 216"/>
                <a:gd name="T11" fmla="*/ 69 h 178"/>
                <a:gd name="T12" fmla="*/ 98 w 216"/>
                <a:gd name="T13" fmla="*/ 0 h 178"/>
                <a:gd name="T14" fmla="*/ 47 w 216"/>
                <a:gd name="T15" fmla="*/ 11 h 178"/>
                <a:gd name="T16" fmla="*/ 0 w 216"/>
                <a:gd name="T17" fmla="*/ 105 h 178"/>
                <a:gd name="T18" fmla="*/ 43 w 216"/>
                <a:gd name="T19" fmla="*/ 137 h 178"/>
                <a:gd name="T20" fmla="*/ 85 w 216"/>
                <a:gd name="T2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85" y="154"/>
                  </a:moveTo>
                  <a:lnTo>
                    <a:pt x="85" y="154"/>
                  </a:lnTo>
                  <a:lnTo>
                    <a:pt x="186" y="178"/>
                  </a:lnTo>
                  <a:lnTo>
                    <a:pt x="201" y="176"/>
                  </a:lnTo>
                  <a:lnTo>
                    <a:pt x="216" y="133"/>
                  </a:lnTo>
                  <a:lnTo>
                    <a:pt x="188" y="69"/>
                  </a:lnTo>
                  <a:lnTo>
                    <a:pt x="98" y="0"/>
                  </a:lnTo>
                  <a:lnTo>
                    <a:pt x="47" y="11"/>
                  </a:lnTo>
                  <a:lnTo>
                    <a:pt x="0" y="105"/>
                  </a:lnTo>
                  <a:lnTo>
                    <a:pt x="43" y="137"/>
                  </a:lnTo>
                  <a:lnTo>
                    <a:pt x="85" y="15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68">
              <a:extLst>
                <a:ext uri="{FF2B5EF4-FFF2-40B4-BE49-F238E27FC236}">
                  <a16:creationId xmlns:a16="http://schemas.microsoft.com/office/drawing/2014/main" id="{647AA017-54B1-4D08-9A38-614F98BF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008" y="2290405"/>
              <a:ext cx="139691" cy="133207"/>
            </a:xfrm>
            <a:custGeom>
              <a:avLst/>
              <a:gdLst>
                <a:gd name="T0" fmla="*/ 85 w 216"/>
                <a:gd name="T1" fmla="*/ 154 h 178"/>
                <a:gd name="T2" fmla="*/ 85 w 216"/>
                <a:gd name="T3" fmla="*/ 154 h 178"/>
                <a:gd name="T4" fmla="*/ 186 w 216"/>
                <a:gd name="T5" fmla="*/ 178 h 178"/>
                <a:gd name="T6" fmla="*/ 201 w 216"/>
                <a:gd name="T7" fmla="*/ 176 h 178"/>
                <a:gd name="T8" fmla="*/ 216 w 216"/>
                <a:gd name="T9" fmla="*/ 133 h 178"/>
                <a:gd name="T10" fmla="*/ 188 w 216"/>
                <a:gd name="T11" fmla="*/ 69 h 178"/>
                <a:gd name="T12" fmla="*/ 98 w 216"/>
                <a:gd name="T13" fmla="*/ 0 h 178"/>
                <a:gd name="T14" fmla="*/ 47 w 216"/>
                <a:gd name="T15" fmla="*/ 11 h 178"/>
                <a:gd name="T16" fmla="*/ 0 w 216"/>
                <a:gd name="T17" fmla="*/ 105 h 178"/>
                <a:gd name="T18" fmla="*/ 43 w 216"/>
                <a:gd name="T19" fmla="*/ 137 h 178"/>
                <a:gd name="T20" fmla="*/ 85 w 216"/>
                <a:gd name="T21" fmla="*/ 154 h 178"/>
                <a:gd name="T22" fmla="*/ 85 w 216"/>
                <a:gd name="T23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178">
                  <a:moveTo>
                    <a:pt x="85" y="154"/>
                  </a:moveTo>
                  <a:lnTo>
                    <a:pt x="85" y="154"/>
                  </a:lnTo>
                  <a:lnTo>
                    <a:pt x="186" y="178"/>
                  </a:lnTo>
                  <a:lnTo>
                    <a:pt x="201" y="176"/>
                  </a:lnTo>
                  <a:lnTo>
                    <a:pt x="216" y="133"/>
                  </a:lnTo>
                  <a:lnTo>
                    <a:pt x="188" y="69"/>
                  </a:lnTo>
                  <a:lnTo>
                    <a:pt x="98" y="0"/>
                  </a:lnTo>
                  <a:lnTo>
                    <a:pt x="47" y="11"/>
                  </a:lnTo>
                  <a:lnTo>
                    <a:pt x="0" y="105"/>
                  </a:lnTo>
                  <a:lnTo>
                    <a:pt x="43" y="137"/>
                  </a:lnTo>
                  <a:lnTo>
                    <a:pt x="85" y="154"/>
                  </a:lnTo>
                  <a:lnTo>
                    <a:pt x="85" y="15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69">
              <a:extLst>
                <a:ext uri="{FF2B5EF4-FFF2-40B4-BE49-F238E27FC236}">
                  <a16:creationId xmlns:a16="http://schemas.microsoft.com/office/drawing/2014/main" id="{7FC3805B-C820-429D-A5DB-50BD72F2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899" y="2217746"/>
              <a:ext cx="46564" cy="72658"/>
            </a:xfrm>
            <a:custGeom>
              <a:avLst/>
              <a:gdLst>
                <a:gd name="T0" fmla="*/ 70 w 70"/>
                <a:gd name="T1" fmla="*/ 66 h 96"/>
                <a:gd name="T2" fmla="*/ 70 w 70"/>
                <a:gd name="T3" fmla="*/ 66 h 96"/>
                <a:gd name="T4" fmla="*/ 43 w 70"/>
                <a:gd name="T5" fmla="*/ 0 h 96"/>
                <a:gd name="T6" fmla="*/ 0 w 70"/>
                <a:gd name="T7" fmla="*/ 30 h 96"/>
                <a:gd name="T8" fmla="*/ 30 w 70"/>
                <a:gd name="T9" fmla="*/ 96 h 96"/>
                <a:gd name="T10" fmla="*/ 53 w 70"/>
                <a:gd name="T11" fmla="*/ 79 h 96"/>
                <a:gd name="T12" fmla="*/ 70 w 70"/>
                <a:gd name="T13" fmla="*/ 6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6">
                  <a:moveTo>
                    <a:pt x="70" y="66"/>
                  </a:moveTo>
                  <a:lnTo>
                    <a:pt x="70" y="66"/>
                  </a:lnTo>
                  <a:lnTo>
                    <a:pt x="43" y="0"/>
                  </a:lnTo>
                  <a:lnTo>
                    <a:pt x="0" y="30"/>
                  </a:lnTo>
                  <a:lnTo>
                    <a:pt x="30" y="96"/>
                  </a:lnTo>
                  <a:lnTo>
                    <a:pt x="53" y="79"/>
                  </a:lnTo>
                  <a:lnTo>
                    <a:pt x="70" y="6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70">
              <a:extLst>
                <a:ext uri="{FF2B5EF4-FFF2-40B4-BE49-F238E27FC236}">
                  <a16:creationId xmlns:a16="http://schemas.microsoft.com/office/drawing/2014/main" id="{DBF167E5-14A2-4E9A-8219-BB062661C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899" y="2217746"/>
              <a:ext cx="46564" cy="72658"/>
            </a:xfrm>
            <a:custGeom>
              <a:avLst/>
              <a:gdLst>
                <a:gd name="T0" fmla="*/ 70 w 70"/>
                <a:gd name="T1" fmla="*/ 66 h 96"/>
                <a:gd name="T2" fmla="*/ 70 w 70"/>
                <a:gd name="T3" fmla="*/ 66 h 96"/>
                <a:gd name="T4" fmla="*/ 43 w 70"/>
                <a:gd name="T5" fmla="*/ 0 h 96"/>
                <a:gd name="T6" fmla="*/ 0 w 70"/>
                <a:gd name="T7" fmla="*/ 30 h 96"/>
                <a:gd name="T8" fmla="*/ 30 w 70"/>
                <a:gd name="T9" fmla="*/ 96 h 96"/>
                <a:gd name="T10" fmla="*/ 53 w 70"/>
                <a:gd name="T11" fmla="*/ 79 h 96"/>
                <a:gd name="T12" fmla="*/ 70 w 70"/>
                <a:gd name="T13" fmla="*/ 66 h 96"/>
                <a:gd name="T14" fmla="*/ 70 w 70"/>
                <a:gd name="T15" fmla="*/ 6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6">
                  <a:moveTo>
                    <a:pt x="70" y="66"/>
                  </a:moveTo>
                  <a:lnTo>
                    <a:pt x="70" y="66"/>
                  </a:lnTo>
                  <a:lnTo>
                    <a:pt x="43" y="0"/>
                  </a:lnTo>
                  <a:lnTo>
                    <a:pt x="0" y="30"/>
                  </a:lnTo>
                  <a:lnTo>
                    <a:pt x="30" y="96"/>
                  </a:lnTo>
                  <a:lnTo>
                    <a:pt x="53" y="79"/>
                  </a:lnTo>
                  <a:lnTo>
                    <a:pt x="70" y="66"/>
                  </a:lnTo>
                  <a:lnTo>
                    <a:pt x="70" y="6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71">
              <a:extLst>
                <a:ext uri="{FF2B5EF4-FFF2-40B4-BE49-F238E27FC236}">
                  <a16:creationId xmlns:a16="http://schemas.microsoft.com/office/drawing/2014/main" id="{7DE60B8A-DE8E-474B-AB8D-B1539FF4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355" y="2166279"/>
              <a:ext cx="85366" cy="87796"/>
            </a:xfrm>
            <a:custGeom>
              <a:avLst/>
              <a:gdLst>
                <a:gd name="T0" fmla="*/ 81 w 133"/>
                <a:gd name="T1" fmla="*/ 8 h 119"/>
                <a:gd name="T2" fmla="*/ 81 w 133"/>
                <a:gd name="T3" fmla="*/ 8 h 119"/>
                <a:gd name="T4" fmla="*/ 39 w 133"/>
                <a:gd name="T5" fmla="*/ 0 h 119"/>
                <a:gd name="T6" fmla="*/ 0 w 133"/>
                <a:gd name="T7" fmla="*/ 51 h 119"/>
                <a:gd name="T8" fmla="*/ 9 w 133"/>
                <a:gd name="T9" fmla="*/ 79 h 119"/>
                <a:gd name="T10" fmla="*/ 92 w 133"/>
                <a:gd name="T11" fmla="*/ 119 h 119"/>
                <a:gd name="T12" fmla="*/ 127 w 133"/>
                <a:gd name="T13" fmla="*/ 62 h 119"/>
                <a:gd name="T14" fmla="*/ 133 w 133"/>
                <a:gd name="T15" fmla="*/ 27 h 119"/>
                <a:gd name="T16" fmla="*/ 120 w 133"/>
                <a:gd name="T17" fmla="*/ 15 h 119"/>
                <a:gd name="T18" fmla="*/ 81 w 133"/>
                <a:gd name="T19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19">
                  <a:moveTo>
                    <a:pt x="81" y="8"/>
                  </a:moveTo>
                  <a:lnTo>
                    <a:pt x="81" y="8"/>
                  </a:lnTo>
                  <a:lnTo>
                    <a:pt x="39" y="0"/>
                  </a:lnTo>
                  <a:lnTo>
                    <a:pt x="0" y="51"/>
                  </a:lnTo>
                  <a:lnTo>
                    <a:pt x="9" y="79"/>
                  </a:lnTo>
                  <a:lnTo>
                    <a:pt x="92" y="119"/>
                  </a:lnTo>
                  <a:lnTo>
                    <a:pt x="127" y="62"/>
                  </a:lnTo>
                  <a:lnTo>
                    <a:pt x="133" y="27"/>
                  </a:lnTo>
                  <a:lnTo>
                    <a:pt x="120" y="15"/>
                  </a:lnTo>
                  <a:lnTo>
                    <a:pt x="81" y="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72">
              <a:extLst>
                <a:ext uri="{FF2B5EF4-FFF2-40B4-BE49-F238E27FC236}">
                  <a16:creationId xmlns:a16="http://schemas.microsoft.com/office/drawing/2014/main" id="{9A45B145-3B51-4C4C-8A13-6CA573477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355" y="2166279"/>
              <a:ext cx="85366" cy="87796"/>
            </a:xfrm>
            <a:custGeom>
              <a:avLst/>
              <a:gdLst>
                <a:gd name="T0" fmla="*/ 81 w 133"/>
                <a:gd name="T1" fmla="*/ 8 h 119"/>
                <a:gd name="T2" fmla="*/ 81 w 133"/>
                <a:gd name="T3" fmla="*/ 8 h 119"/>
                <a:gd name="T4" fmla="*/ 39 w 133"/>
                <a:gd name="T5" fmla="*/ 0 h 119"/>
                <a:gd name="T6" fmla="*/ 0 w 133"/>
                <a:gd name="T7" fmla="*/ 51 h 119"/>
                <a:gd name="T8" fmla="*/ 9 w 133"/>
                <a:gd name="T9" fmla="*/ 79 h 119"/>
                <a:gd name="T10" fmla="*/ 92 w 133"/>
                <a:gd name="T11" fmla="*/ 119 h 119"/>
                <a:gd name="T12" fmla="*/ 127 w 133"/>
                <a:gd name="T13" fmla="*/ 62 h 119"/>
                <a:gd name="T14" fmla="*/ 133 w 133"/>
                <a:gd name="T15" fmla="*/ 27 h 119"/>
                <a:gd name="T16" fmla="*/ 120 w 133"/>
                <a:gd name="T17" fmla="*/ 15 h 119"/>
                <a:gd name="T18" fmla="*/ 81 w 133"/>
                <a:gd name="T19" fmla="*/ 8 h 119"/>
                <a:gd name="T20" fmla="*/ 81 w 133"/>
                <a:gd name="T21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19">
                  <a:moveTo>
                    <a:pt x="81" y="8"/>
                  </a:moveTo>
                  <a:lnTo>
                    <a:pt x="81" y="8"/>
                  </a:lnTo>
                  <a:lnTo>
                    <a:pt x="39" y="0"/>
                  </a:lnTo>
                  <a:lnTo>
                    <a:pt x="0" y="51"/>
                  </a:lnTo>
                  <a:lnTo>
                    <a:pt x="9" y="79"/>
                  </a:lnTo>
                  <a:lnTo>
                    <a:pt x="92" y="119"/>
                  </a:lnTo>
                  <a:lnTo>
                    <a:pt x="127" y="62"/>
                  </a:lnTo>
                  <a:lnTo>
                    <a:pt x="133" y="27"/>
                  </a:lnTo>
                  <a:lnTo>
                    <a:pt x="120" y="15"/>
                  </a:lnTo>
                  <a:lnTo>
                    <a:pt x="81" y="8"/>
                  </a:lnTo>
                  <a:lnTo>
                    <a:pt x="81" y="8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73">
              <a:extLst>
                <a:ext uri="{FF2B5EF4-FFF2-40B4-BE49-F238E27FC236}">
                  <a16:creationId xmlns:a16="http://schemas.microsoft.com/office/drawing/2014/main" id="{391824BC-FED5-4DF5-886C-B243F1DF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48" y="1624371"/>
              <a:ext cx="703631" cy="793187"/>
            </a:xfrm>
            <a:custGeom>
              <a:avLst/>
              <a:gdLst>
                <a:gd name="T0" fmla="*/ 50 w 1084"/>
                <a:gd name="T1" fmla="*/ 1004 h 1045"/>
                <a:gd name="T2" fmla="*/ 50 w 1084"/>
                <a:gd name="T3" fmla="*/ 1004 h 1045"/>
                <a:gd name="T4" fmla="*/ 107 w 1084"/>
                <a:gd name="T5" fmla="*/ 985 h 1045"/>
                <a:gd name="T6" fmla="*/ 216 w 1084"/>
                <a:gd name="T7" fmla="*/ 1045 h 1045"/>
                <a:gd name="T8" fmla="*/ 250 w 1084"/>
                <a:gd name="T9" fmla="*/ 1002 h 1045"/>
                <a:gd name="T10" fmla="*/ 325 w 1084"/>
                <a:gd name="T11" fmla="*/ 853 h 1045"/>
                <a:gd name="T12" fmla="*/ 360 w 1084"/>
                <a:gd name="T13" fmla="*/ 776 h 1045"/>
                <a:gd name="T14" fmla="*/ 402 w 1084"/>
                <a:gd name="T15" fmla="*/ 729 h 1045"/>
                <a:gd name="T16" fmla="*/ 499 w 1084"/>
                <a:gd name="T17" fmla="*/ 611 h 1045"/>
                <a:gd name="T18" fmla="*/ 496 w 1084"/>
                <a:gd name="T19" fmla="*/ 600 h 1045"/>
                <a:gd name="T20" fmla="*/ 672 w 1084"/>
                <a:gd name="T21" fmla="*/ 425 h 1045"/>
                <a:gd name="T22" fmla="*/ 856 w 1084"/>
                <a:gd name="T23" fmla="*/ 333 h 1045"/>
                <a:gd name="T24" fmla="*/ 918 w 1084"/>
                <a:gd name="T25" fmla="*/ 295 h 1045"/>
                <a:gd name="T26" fmla="*/ 1016 w 1084"/>
                <a:gd name="T27" fmla="*/ 235 h 1045"/>
                <a:gd name="T28" fmla="*/ 1055 w 1084"/>
                <a:gd name="T29" fmla="*/ 183 h 1045"/>
                <a:gd name="T30" fmla="*/ 1072 w 1084"/>
                <a:gd name="T31" fmla="*/ 153 h 1045"/>
                <a:gd name="T32" fmla="*/ 1084 w 1084"/>
                <a:gd name="T33" fmla="*/ 72 h 1045"/>
                <a:gd name="T34" fmla="*/ 1046 w 1084"/>
                <a:gd name="T35" fmla="*/ 15 h 1045"/>
                <a:gd name="T36" fmla="*/ 997 w 1084"/>
                <a:gd name="T37" fmla="*/ 0 h 1045"/>
                <a:gd name="T38" fmla="*/ 913 w 1084"/>
                <a:gd name="T39" fmla="*/ 44 h 1045"/>
                <a:gd name="T40" fmla="*/ 869 w 1084"/>
                <a:gd name="T41" fmla="*/ 85 h 1045"/>
                <a:gd name="T42" fmla="*/ 834 w 1084"/>
                <a:gd name="T43" fmla="*/ 139 h 1045"/>
                <a:gd name="T44" fmla="*/ 742 w 1084"/>
                <a:gd name="T45" fmla="*/ 198 h 1045"/>
                <a:gd name="T46" fmla="*/ 618 w 1084"/>
                <a:gd name="T47" fmla="*/ 243 h 1045"/>
                <a:gd name="T48" fmla="*/ 565 w 1084"/>
                <a:gd name="T49" fmla="*/ 216 h 1045"/>
                <a:gd name="T50" fmla="*/ 430 w 1084"/>
                <a:gd name="T51" fmla="*/ 327 h 1045"/>
                <a:gd name="T52" fmla="*/ 389 w 1084"/>
                <a:gd name="T53" fmla="*/ 340 h 1045"/>
                <a:gd name="T54" fmla="*/ 347 w 1084"/>
                <a:gd name="T55" fmla="*/ 372 h 1045"/>
                <a:gd name="T56" fmla="*/ 323 w 1084"/>
                <a:gd name="T57" fmla="*/ 397 h 1045"/>
                <a:gd name="T58" fmla="*/ 308 w 1084"/>
                <a:gd name="T59" fmla="*/ 432 h 1045"/>
                <a:gd name="T60" fmla="*/ 206 w 1084"/>
                <a:gd name="T61" fmla="*/ 523 h 1045"/>
                <a:gd name="T62" fmla="*/ 193 w 1084"/>
                <a:gd name="T63" fmla="*/ 538 h 1045"/>
                <a:gd name="T64" fmla="*/ 171 w 1084"/>
                <a:gd name="T65" fmla="*/ 530 h 1045"/>
                <a:gd name="T66" fmla="*/ 150 w 1084"/>
                <a:gd name="T67" fmla="*/ 579 h 1045"/>
                <a:gd name="T68" fmla="*/ 163 w 1084"/>
                <a:gd name="T69" fmla="*/ 641 h 1045"/>
                <a:gd name="T70" fmla="*/ 141 w 1084"/>
                <a:gd name="T71" fmla="*/ 679 h 1045"/>
                <a:gd name="T72" fmla="*/ 137 w 1084"/>
                <a:gd name="T73" fmla="*/ 705 h 1045"/>
                <a:gd name="T74" fmla="*/ 156 w 1084"/>
                <a:gd name="T75" fmla="*/ 724 h 1045"/>
                <a:gd name="T76" fmla="*/ 158 w 1084"/>
                <a:gd name="T77" fmla="*/ 801 h 1045"/>
                <a:gd name="T78" fmla="*/ 152 w 1084"/>
                <a:gd name="T79" fmla="*/ 829 h 1045"/>
                <a:gd name="T80" fmla="*/ 110 w 1084"/>
                <a:gd name="T81" fmla="*/ 827 h 1045"/>
                <a:gd name="T82" fmla="*/ 54 w 1084"/>
                <a:gd name="T83" fmla="*/ 870 h 1045"/>
                <a:gd name="T84" fmla="*/ 9 w 1084"/>
                <a:gd name="T85" fmla="*/ 898 h 1045"/>
                <a:gd name="T86" fmla="*/ 0 w 1084"/>
                <a:gd name="T87" fmla="*/ 919 h 1045"/>
                <a:gd name="T88" fmla="*/ 17 w 1084"/>
                <a:gd name="T89" fmla="*/ 977 h 1045"/>
                <a:gd name="T90" fmla="*/ 50 w 1084"/>
                <a:gd name="T91" fmla="*/ 1004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4" h="1045">
                  <a:moveTo>
                    <a:pt x="50" y="1004"/>
                  </a:moveTo>
                  <a:lnTo>
                    <a:pt x="50" y="1004"/>
                  </a:lnTo>
                  <a:lnTo>
                    <a:pt x="107" y="985"/>
                  </a:lnTo>
                  <a:lnTo>
                    <a:pt x="216" y="1045"/>
                  </a:lnTo>
                  <a:lnTo>
                    <a:pt x="250" y="1002"/>
                  </a:lnTo>
                  <a:lnTo>
                    <a:pt x="325" y="853"/>
                  </a:lnTo>
                  <a:lnTo>
                    <a:pt x="360" y="776"/>
                  </a:lnTo>
                  <a:lnTo>
                    <a:pt x="402" y="729"/>
                  </a:lnTo>
                  <a:lnTo>
                    <a:pt x="499" y="611"/>
                  </a:lnTo>
                  <a:lnTo>
                    <a:pt x="496" y="600"/>
                  </a:lnTo>
                  <a:lnTo>
                    <a:pt x="672" y="425"/>
                  </a:lnTo>
                  <a:lnTo>
                    <a:pt x="856" y="333"/>
                  </a:lnTo>
                  <a:lnTo>
                    <a:pt x="918" y="295"/>
                  </a:lnTo>
                  <a:lnTo>
                    <a:pt x="1016" y="235"/>
                  </a:lnTo>
                  <a:lnTo>
                    <a:pt x="1055" y="183"/>
                  </a:lnTo>
                  <a:lnTo>
                    <a:pt x="1072" y="153"/>
                  </a:lnTo>
                  <a:lnTo>
                    <a:pt x="1084" y="72"/>
                  </a:lnTo>
                  <a:lnTo>
                    <a:pt x="1046" y="15"/>
                  </a:lnTo>
                  <a:lnTo>
                    <a:pt x="997" y="0"/>
                  </a:lnTo>
                  <a:lnTo>
                    <a:pt x="913" y="44"/>
                  </a:lnTo>
                  <a:lnTo>
                    <a:pt x="869" y="85"/>
                  </a:lnTo>
                  <a:lnTo>
                    <a:pt x="834" y="139"/>
                  </a:lnTo>
                  <a:lnTo>
                    <a:pt x="742" y="198"/>
                  </a:lnTo>
                  <a:lnTo>
                    <a:pt x="618" y="243"/>
                  </a:lnTo>
                  <a:lnTo>
                    <a:pt x="565" y="216"/>
                  </a:lnTo>
                  <a:lnTo>
                    <a:pt x="430" y="327"/>
                  </a:lnTo>
                  <a:lnTo>
                    <a:pt x="389" y="340"/>
                  </a:lnTo>
                  <a:lnTo>
                    <a:pt x="347" y="372"/>
                  </a:lnTo>
                  <a:lnTo>
                    <a:pt x="323" y="397"/>
                  </a:lnTo>
                  <a:lnTo>
                    <a:pt x="308" y="432"/>
                  </a:lnTo>
                  <a:lnTo>
                    <a:pt x="206" y="523"/>
                  </a:lnTo>
                  <a:lnTo>
                    <a:pt x="193" y="538"/>
                  </a:lnTo>
                  <a:lnTo>
                    <a:pt x="171" y="530"/>
                  </a:lnTo>
                  <a:lnTo>
                    <a:pt x="150" y="579"/>
                  </a:lnTo>
                  <a:lnTo>
                    <a:pt x="163" y="641"/>
                  </a:lnTo>
                  <a:lnTo>
                    <a:pt x="141" y="679"/>
                  </a:lnTo>
                  <a:lnTo>
                    <a:pt x="137" y="705"/>
                  </a:lnTo>
                  <a:lnTo>
                    <a:pt x="156" y="724"/>
                  </a:lnTo>
                  <a:lnTo>
                    <a:pt x="158" y="801"/>
                  </a:lnTo>
                  <a:lnTo>
                    <a:pt x="152" y="829"/>
                  </a:lnTo>
                  <a:lnTo>
                    <a:pt x="110" y="827"/>
                  </a:lnTo>
                  <a:lnTo>
                    <a:pt x="54" y="870"/>
                  </a:lnTo>
                  <a:lnTo>
                    <a:pt x="9" y="898"/>
                  </a:lnTo>
                  <a:lnTo>
                    <a:pt x="0" y="919"/>
                  </a:lnTo>
                  <a:lnTo>
                    <a:pt x="17" y="977"/>
                  </a:lnTo>
                  <a:lnTo>
                    <a:pt x="50" y="100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74">
              <a:extLst>
                <a:ext uri="{FF2B5EF4-FFF2-40B4-BE49-F238E27FC236}">
                  <a16:creationId xmlns:a16="http://schemas.microsoft.com/office/drawing/2014/main" id="{C40EBC92-6A26-46B1-9EA2-E5FA4576C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48" y="1624371"/>
              <a:ext cx="703631" cy="793187"/>
            </a:xfrm>
            <a:custGeom>
              <a:avLst/>
              <a:gdLst>
                <a:gd name="T0" fmla="*/ 50 w 1084"/>
                <a:gd name="T1" fmla="*/ 1004 h 1045"/>
                <a:gd name="T2" fmla="*/ 50 w 1084"/>
                <a:gd name="T3" fmla="*/ 1004 h 1045"/>
                <a:gd name="T4" fmla="*/ 107 w 1084"/>
                <a:gd name="T5" fmla="*/ 985 h 1045"/>
                <a:gd name="T6" fmla="*/ 216 w 1084"/>
                <a:gd name="T7" fmla="*/ 1045 h 1045"/>
                <a:gd name="T8" fmla="*/ 250 w 1084"/>
                <a:gd name="T9" fmla="*/ 1002 h 1045"/>
                <a:gd name="T10" fmla="*/ 325 w 1084"/>
                <a:gd name="T11" fmla="*/ 853 h 1045"/>
                <a:gd name="T12" fmla="*/ 360 w 1084"/>
                <a:gd name="T13" fmla="*/ 776 h 1045"/>
                <a:gd name="T14" fmla="*/ 402 w 1084"/>
                <a:gd name="T15" fmla="*/ 729 h 1045"/>
                <a:gd name="T16" fmla="*/ 499 w 1084"/>
                <a:gd name="T17" fmla="*/ 611 h 1045"/>
                <a:gd name="T18" fmla="*/ 496 w 1084"/>
                <a:gd name="T19" fmla="*/ 600 h 1045"/>
                <a:gd name="T20" fmla="*/ 672 w 1084"/>
                <a:gd name="T21" fmla="*/ 425 h 1045"/>
                <a:gd name="T22" fmla="*/ 856 w 1084"/>
                <a:gd name="T23" fmla="*/ 333 h 1045"/>
                <a:gd name="T24" fmla="*/ 918 w 1084"/>
                <a:gd name="T25" fmla="*/ 295 h 1045"/>
                <a:gd name="T26" fmla="*/ 1016 w 1084"/>
                <a:gd name="T27" fmla="*/ 235 h 1045"/>
                <a:gd name="T28" fmla="*/ 1055 w 1084"/>
                <a:gd name="T29" fmla="*/ 183 h 1045"/>
                <a:gd name="T30" fmla="*/ 1072 w 1084"/>
                <a:gd name="T31" fmla="*/ 153 h 1045"/>
                <a:gd name="T32" fmla="*/ 1084 w 1084"/>
                <a:gd name="T33" fmla="*/ 72 h 1045"/>
                <a:gd name="T34" fmla="*/ 1046 w 1084"/>
                <a:gd name="T35" fmla="*/ 15 h 1045"/>
                <a:gd name="T36" fmla="*/ 997 w 1084"/>
                <a:gd name="T37" fmla="*/ 0 h 1045"/>
                <a:gd name="T38" fmla="*/ 913 w 1084"/>
                <a:gd name="T39" fmla="*/ 44 h 1045"/>
                <a:gd name="T40" fmla="*/ 869 w 1084"/>
                <a:gd name="T41" fmla="*/ 85 h 1045"/>
                <a:gd name="T42" fmla="*/ 834 w 1084"/>
                <a:gd name="T43" fmla="*/ 139 h 1045"/>
                <a:gd name="T44" fmla="*/ 742 w 1084"/>
                <a:gd name="T45" fmla="*/ 198 h 1045"/>
                <a:gd name="T46" fmla="*/ 618 w 1084"/>
                <a:gd name="T47" fmla="*/ 243 h 1045"/>
                <a:gd name="T48" fmla="*/ 565 w 1084"/>
                <a:gd name="T49" fmla="*/ 216 h 1045"/>
                <a:gd name="T50" fmla="*/ 430 w 1084"/>
                <a:gd name="T51" fmla="*/ 327 h 1045"/>
                <a:gd name="T52" fmla="*/ 389 w 1084"/>
                <a:gd name="T53" fmla="*/ 340 h 1045"/>
                <a:gd name="T54" fmla="*/ 347 w 1084"/>
                <a:gd name="T55" fmla="*/ 372 h 1045"/>
                <a:gd name="T56" fmla="*/ 323 w 1084"/>
                <a:gd name="T57" fmla="*/ 397 h 1045"/>
                <a:gd name="T58" fmla="*/ 308 w 1084"/>
                <a:gd name="T59" fmla="*/ 432 h 1045"/>
                <a:gd name="T60" fmla="*/ 206 w 1084"/>
                <a:gd name="T61" fmla="*/ 523 h 1045"/>
                <a:gd name="T62" fmla="*/ 193 w 1084"/>
                <a:gd name="T63" fmla="*/ 538 h 1045"/>
                <a:gd name="T64" fmla="*/ 171 w 1084"/>
                <a:gd name="T65" fmla="*/ 530 h 1045"/>
                <a:gd name="T66" fmla="*/ 150 w 1084"/>
                <a:gd name="T67" fmla="*/ 579 h 1045"/>
                <a:gd name="T68" fmla="*/ 163 w 1084"/>
                <a:gd name="T69" fmla="*/ 641 h 1045"/>
                <a:gd name="T70" fmla="*/ 141 w 1084"/>
                <a:gd name="T71" fmla="*/ 679 h 1045"/>
                <a:gd name="T72" fmla="*/ 137 w 1084"/>
                <a:gd name="T73" fmla="*/ 705 h 1045"/>
                <a:gd name="T74" fmla="*/ 156 w 1084"/>
                <a:gd name="T75" fmla="*/ 724 h 1045"/>
                <a:gd name="T76" fmla="*/ 158 w 1084"/>
                <a:gd name="T77" fmla="*/ 801 h 1045"/>
                <a:gd name="T78" fmla="*/ 152 w 1084"/>
                <a:gd name="T79" fmla="*/ 829 h 1045"/>
                <a:gd name="T80" fmla="*/ 110 w 1084"/>
                <a:gd name="T81" fmla="*/ 827 h 1045"/>
                <a:gd name="T82" fmla="*/ 54 w 1084"/>
                <a:gd name="T83" fmla="*/ 870 h 1045"/>
                <a:gd name="T84" fmla="*/ 9 w 1084"/>
                <a:gd name="T85" fmla="*/ 898 h 1045"/>
                <a:gd name="T86" fmla="*/ 0 w 1084"/>
                <a:gd name="T87" fmla="*/ 919 h 1045"/>
                <a:gd name="T88" fmla="*/ 17 w 1084"/>
                <a:gd name="T89" fmla="*/ 977 h 1045"/>
                <a:gd name="T90" fmla="*/ 50 w 1084"/>
                <a:gd name="T91" fmla="*/ 1004 h 1045"/>
                <a:gd name="T92" fmla="*/ 50 w 1084"/>
                <a:gd name="T93" fmla="*/ 1004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4" h="1045">
                  <a:moveTo>
                    <a:pt x="50" y="1004"/>
                  </a:moveTo>
                  <a:lnTo>
                    <a:pt x="50" y="1004"/>
                  </a:lnTo>
                  <a:lnTo>
                    <a:pt x="107" y="985"/>
                  </a:lnTo>
                  <a:lnTo>
                    <a:pt x="216" y="1045"/>
                  </a:lnTo>
                  <a:lnTo>
                    <a:pt x="250" y="1002"/>
                  </a:lnTo>
                  <a:lnTo>
                    <a:pt x="325" y="853"/>
                  </a:lnTo>
                  <a:lnTo>
                    <a:pt x="360" y="776"/>
                  </a:lnTo>
                  <a:lnTo>
                    <a:pt x="402" y="729"/>
                  </a:lnTo>
                  <a:lnTo>
                    <a:pt x="499" y="611"/>
                  </a:lnTo>
                  <a:lnTo>
                    <a:pt x="496" y="600"/>
                  </a:lnTo>
                  <a:lnTo>
                    <a:pt x="672" y="425"/>
                  </a:lnTo>
                  <a:lnTo>
                    <a:pt x="856" y="333"/>
                  </a:lnTo>
                  <a:lnTo>
                    <a:pt x="918" y="295"/>
                  </a:lnTo>
                  <a:lnTo>
                    <a:pt x="1016" y="235"/>
                  </a:lnTo>
                  <a:lnTo>
                    <a:pt x="1055" y="183"/>
                  </a:lnTo>
                  <a:lnTo>
                    <a:pt x="1072" y="153"/>
                  </a:lnTo>
                  <a:lnTo>
                    <a:pt x="1084" y="72"/>
                  </a:lnTo>
                  <a:lnTo>
                    <a:pt x="1046" y="15"/>
                  </a:lnTo>
                  <a:lnTo>
                    <a:pt x="997" y="0"/>
                  </a:lnTo>
                  <a:lnTo>
                    <a:pt x="913" y="44"/>
                  </a:lnTo>
                  <a:lnTo>
                    <a:pt x="869" y="85"/>
                  </a:lnTo>
                  <a:lnTo>
                    <a:pt x="834" y="139"/>
                  </a:lnTo>
                  <a:lnTo>
                    <a:pt x="742" y="198"/>
                  </a:lnTo>
                  <a:lnTo>
                    <a:pt x="618" y="243"/>
                  </a:lnTo>
                  <a:lnTo>
                    <a:pt x="565" y="216"/>
                  </a:lnTo>
                  <a:lnTo>
                    <a:pt x="430" y="327"/>
                  </a:lnTo>
                  <a:lnTo>
                    <a:pt x="389" y="340"/>
                  </a:lnTo>
                  <a:lnTo>
                    <a:pt x="347" y="372"/>
                  </a:lnTo>
                  <a:lnTo>
                    <a:pt x="323" y="397"/>
                  </a:lnTo>
                  <a:lnTo>
                    <a:pt x="308" y="432"/>
                  </a:lnTo>
                  <a:lnTo>
                    <a:pt x="206" y="523"/>
                  </a:lnTo>
                  <a:lnTo>
                    <a:pt x="193" y="538"/>
                  </a:lnTo>
                  <a:lnTo>
                    <a:pt x="171" y="530"/>
                  </a:lnTo>
                  <a:lnTo>
                    <a:pt x="150" y="579"/>
                  </a:lnTo>
                  <a:lnTo>
                    <a:pt x="163" y="641"/>
                  </a:lnTo>
                  <a:lnTo>
                    <a:pt x="141" y="679"/>
                  </a:lnTo>
                  <a:lnTo>
                    <a:pt x="137" y="705"/>
                  </a:lnTo>
                  <a:lnTo>
                    <a:pt x="156" y="724"/>
                  </a:lnTo>
                  <a:lnTo>
                    <a:pt x="158" y="801"/>
                  </a:lnTo>
                  <a:lnTo>
                    <a:pt x="152" y="829"/>
                  </a:lnTo>
                  <a:lnTo>
                    <a:pt x="110" y="827"/>
                  </a:lnTo>
                  <a:lnTo>
                    <a:pt x="54" y="870"/>
                  </a:lnTo>
                  <a:lnTo>
                    <a:pt x="9" y="898"/>
                  </a:lnTo>
                  <a:lnTo>
                    <a:pt x="0" y="919"/>
                  </a:lnTo>
                  <a:lnTo>
                    <a:pt x="17" y="977"/>
                  </a:lnTo>
                  <a:lnTo>
                    <a:pt x="50" y="1004"/>
                  </a:lnTo>
                  <a:lnTo>
                    <a:pt x="50" y="100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75">
              <a:extLst>
                <a:ext uri="{FF2B5EF4-FFF2-40B4-BE49-F238E27FC236}">
                  <a16:creationId xmlns:a16="http://schemas.microsoft.com/office/drawing/2014/main" id="{973F4E04-6358-41ED-9CBE-CD9DDB17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573" y="2393339"/>
              <a:ext cx="287142" cy="499526"/>
            </a:xfrm>
            <a:custGeom>
              <a:avLst/>
              <a:gdLst>
                <a:gd name="T0" fmla="*/ 19 w 439"/>
                <a:gd name="T1" fmla="*/ 447 h 656"/>
                <a:gd name="T2" fmla="*/ 19 w 439"/>
                <a:gd name="T3" fmla="*/ 447 h 656"/>
                <a:gd name="T4" fmla="*/ 49 w 439"/>
                <a:gd name="T5" fmla="*/ 456 h 656"/>
                <a:gd name="T6" fmla="*/ 83 w 439"/>
                <a:gd name="T7" fmla="*/ 436 h 656"/>
                <a:gd name="T8" fmla="*/ 92 w 439"/>
                <a:gd name="T9" fmla="*/ 460 h 656"/>
                <a:gd name="T10" fmla="*/ 99 w 439"/>
                <a:gd name="T11" fmla="*/ 470 h 656"/>
                <a:gd name="T12" fmla="*/ 113 w 439"/>
                <a:gd name="T13" fmla="*/ 483 h 656"/>
                <a:gd name="T14" fmla="*/ 148 w 439"/>
                <a:gd name="T15" fmla="*/ 541 h 656"/>
                <a:gd name="T16" fmla="*/ 163 w 439"/>
                <a:gd name="T17" fmla="*/ 579 h 656"/>
                <a:gd name="T18" fmla="*/ 139 w 439"/>
                <a:gd name="T19" fmla="*/ 592 h 656"/>
                <a:gd name="T20" fmla="*/ 184 w 439"/>
                <a:gd name="T21" fmla="*/ 610 h 656"/>
                <a:gd name="T22" fmla="*/ 224 w 439"/>
                <a:gd name="T23" fmla="*/ 607 h 656"/>
                <a:gd name="T24" fmla="*/ 261 w 439"/>
                <a:gd name="T25" fmla="*/ 652 h 656"/>
                <a:gd name="T26" fmla="*/ 267 w 439"/>
                <a:gd name="T27" fmla="*/ 656 h 656"/>
                <a:gd name="T28" fmla="*/ 274 w 439"/>
                <a:gd name="T29" fmla="*/ 650 h 656"/>
                <a:gd name="T30" fmla="*/ 274 w 439"/>
                <a:gd name="T31" fmla="*/ 641 h 656"/>
                <a:gd name="T32" fmla="*/ 300 w 439"/>
                <a:gd name="T33" fmla="*/ 641 h 656"/>
                <a:gd name="T34" fmla="*/ 325 w 439"/>
                <a:gd name="T35" fmla="*/ 646 h 656"/>
                <a:gd name="T36" fmla="*/ 355 w 439"/>
                <a:gd name="T37" fmla="*/ 637 h 656"/>
                <a:gd name="T38" fmla="*/ 383 w 439"/>
                <a:gd name="T39" fmla="*/ 644 h 656"/>
                <a:gd name="T40" fmla="*/ 417 w 439"/>
                <a:gd name="T41" fmla="*/ 654 h 656"/>
                <a:gd name="T42" fmla="*/ 439 w 439"/>
                <a:gd name="T43" fmla="*/ 618 h 656"/>
                <a:gd name="T44" fmla="*/ 394 w 439"/>
                <a:gd name="T45" fmla="*/ 586 h 656"/>
                <a:gd name="T46" fmla="*/ 347 w 439"/>
                <a:gd name="T47" fmla="*/ 528 h 656"/>
                <a:gd name="T48" fmla="*/ 310 w 439"/>
                <a:gd name="T49" fmla="*/ 449 h 656"/>
                <a:gd name="T50" fmla="*/ 282 w 439"/>
                <a:gd name="T51" fmla="*/ 336 h 656"/>
                <a:gd name="T52" fmla="*/ 291 w 439"/>
                <a:gd name="T53" fmla="*/ 280 h 656"/>
                <a:gd name="T54" fmla="*/ 293 w 439"/>
                <a:gd name="T55" fmla="*/ 229 h 656"/>
                <a:gd name="T56" fmla="*/ 314 w 439"/>
                <a:gd name="T57" fmla="*/ 150 h 656"/>
                <a:gd name="T58" fmla="*/ 325 w 439"/>
                <a:gd name="T59" fmla="*/ 115 h 656"/>
                <a:gd name="T60" fmla="*/ 362 w 439"/>
                <a:gd name="T61" fmla="*/ 83 h 656"/>
                <a:gd name="T62" fmla="*/ 344 w 439"/>
                <a:gd name="T63" fmla="*/ 43 h 656"/>
                <a:gd name="T64" fmla="*/ 282 w 439"/>
                <a:gd name="T65" fmla="*/ 15 h 656"/>
                <a:gd name="T66" fmla="*/ 248 w 439"/>
                <a:gd name="T67" fmla="*/ 0 h 656"/>
                <a:gd name="T68" fmla="*/ 154 w 439"/>
                <a:gd name="T69" fmla="*/ 37 h 656"/>
                <a:gd name="T70" fmla="*/ 124 w 439"/>
                <a:gd name="T71" fmla="*/ 66 h 656"/>
                <a:gd name="T72" fmla="*/ 120 w 439"/>
                <a:gd name="T73" fmla="*/ 113 h 656"/>
                <a:gd name="T74" fmla="*/ 99 w 439"/>
                <a:gd name="T75" fmla="*/ 130 h 656"/>
                <a:gd name="T76" fmla="*/ 73 w 439"/>
                <a:gd name="T77" fmla="*/ 158 h 656"/>
                <a:gd name="T78" fmla="*/ 73 w 439"/>
                <a:gd name="T79" fmla="*/ 180 h 656"/>
                <a:gd name="T80" fmla="*/ 90 w 439"/>
                <a:gd name="T81" fmla="*/ 225 h 656"/>
                <a:gd name="T82" fmla="*/ 81 w 439"/>
                <a:gd name="T83" fmla="*/ 267 h 656"/>
                <a:gd name="T84" fmla="*/ 71 w 439"/>
                <a:gd name="T85" fmla="*/ 308 h 656"/>
                <a:gd name="T86" fmla="*/ 56 w 439"/>
                <a:gd name="T87" fmla="*/ 306 h 656"/>
                <a:gd name="T88" fmla="*/ 36 w 439"/>
                <a:gd name="T89" fmla="*/ 304 h 656"/>
                <a:gd name="T90" fmla="*/ 0 w 439"/>
                <a:gd name="T91" fmla="*/ 383 h 656"/>
                <a:gd name="T92" fmla="*/ 19 w 439"/>
                <a:gd name="T93" fmla="*/ 44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656">
                  <a:moveTo>
                    <a:pt x="19" y="447"/>
                  </a:moveTo>
                  <a:lnTo>
                    <a:pt x="19" y="447"/>
                  </a:lnTo>
                  <a:lnTo>
                    <a:pt x="49" y="456"/>
                  </a:lnTo>
                  <a:lnTo>
                    <a:pt x="83" y="436"/>
                  </a:lnTo>
                  <a:lnTo>
                    <a:pt x="92" y="460"/>
                  </a:lnTo>
                  <a:lnTo>
                    <a:pt x="99" y="470"/>
                  </a:lnTo>
                  <a:lnTo>
                    <a:pt x="113" y="483"/>
                  </a:lnTo>
                  <a:lnTo>
                    <a:pt x="148" y="541"/>
                  </a:lnTo>
                  <a:lnTo>
                    <a:pt x="163" y="579"/>
                  </a:lnTo>
                  <a:lnTo>
                    <a:pt x="139" y="592"/>
                  </a:lnTo>
                  <a:lnTo>
                    <a:pt x="184" y="610"/>
                  </a:lnTo>
                  <a:lnTo>
                    <a:pt x="224" y="607"/>
                  </a:lnTo>
                  <a:lnTo>
                    <a:pt x="261" y="652"/>
                  </a:lnTo>
                  <a:lnTo>
                    <a:pt x="267" y="656"/>
                  </a:lnTo>
                  <a:lnTo>
                    <a:pt x="274" y="650"/>
                  </a:lnTo>
                  <a:lnTo>
                    <a:pt x="274" y="641"/>
                  </a:lnTo>
                  <a:lnTo>
                    <a:pt x="300" y="641"/>
                  </a:lnTo>
                  <a:lnTo>
                    <a:pt x="325" y="646"/>
                  </a:lnTo>
                  <a:lnTo>
                    <a:pt x="355" y="637"/>
                  </a:lnTo>
                  <a:lnTo>
                    <a:pt x="383" y="644"/>
                  </a:lnTo>
                  <a:lnTo>
                    <a:pt x="417" y="654"/>
                  </a:lnTo>
                  <a:lnTo>
                    <a:pt x="439" y="618"/>
                  </a:lnTo>
                  <a:lnTo>
                    <a:pt x="394" y="586"/>
                  </a:lnTo>
                  <a:lnTo>
                    <a:pt x="347" y="528"/>
                  </a:lnTo>
                  <a:lnTo>
                    <a:pt x="310" y="449"/>
                  </a:lnTo>
                  <a:lnTo>
                    <a:pt x="282" y="336"/>
                  </a:lnTo>
                  <a:lnTo>
                    <a:pt x="291" y="280"/>
                  </a:lnTo>
                  <a:lnTo>
                    <a:pt x="293" y="229"/>
                  </a:lnTo>
                  <a:lnTo>
                    <a:pt x="314" y="150"/>
                  </a:lnTo>
                  <a:lnTo>
                    <a:pt x="325" y="115"/>
                  </a:lnTo>
                  <a:lnTo>
                    <a:pt x="362" y="83"/>
                  </a:lnTo>
                  <a:lnTo>
                    <a:pt x="344" y="43"/>
                  </a:lnTo>
                  <a:lnTo>
                    <a:pt x="282" y="15"/>
                  </a:lnTo>
                  <a:lnTo>
                    <a:pt x="248" y="0"/>
                  </a:lnTo>
                  <a:lnTo>
                    <a:pt x="154" y="37"/>
                  </a:lnTo>
                  <a:lnTo>
                    <a:pt x="124" y="66"/>
                  </a:lnTo>
                  <a:lnTo>
                    <a:pt x="120" y="113"/>
                  </a:lnTo>
                  <a:lnTo>
                    <a:pt x="99" y="130"/>
                  </a:lnTo>
                  <a:lnTo>
                    <a:pt x="73" y="158"/>
                  </a:lnTo>
                  <a:lnTo>
                    <a:pt x="73" y="180"/>
                  </a:lnTo>
                  <a:lnTo>
                    <a:pt x="90" y="225"/>
                  </a:lnTo>
                  <a:lnTo>
                    <a:pt x="81" y="267"/>
                  </a:lnTo>
                  <a:lnTo>
                    <a:pt x="71" y="308"/>
                  </a:lnTo>
                  <a:lnTo>
                    <a:pt x="56" y="306"/>
                  </a:lnTo>
                  <a:lnTo>
                    <a:pt x="36" y="304"/>
                  </a:lnTo>
                  <a:lnTo>
                    <a:pt x="0" y="383"/>
                  </a:lnTo>
                  <a:lnTo>
                    <a:pt x="19" y="44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6">
              <a:extLst>
                <a:ext uri="{FF2B5EF4-FFF2-40B4-BE49-F238E27FC236}">
                  <a16:creationId xmlns:a16="http://schemas.microsoft.com/office/drawing/2014/main" id="{D8F963EF-326C-4DDD-9B9B-DC10311EC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573" y="2393339"/>
              <a:ext cx="287142" cy="499526"/>
            </a:xfrm>
            <a:custGeom>
              <a:avLst/>
              <a:gdLst>
                <a:gd name="T0" fmla="*/ 19 w 439"/>
                <a:gd name="T1" fmla="*/ 447 h 656"/>
                <a:gd name="T2" fmla="*/ 19 w 439"/>
                <a:gd name="T3" fmla="*/ 447 h 656"/>
                <a:gd name="T4" fmla="*/ 49 w 439"/>
                <a:gd name="T5" fmla="*/ 456 h 656"/>
                <a:gd name="T6" fmla="*/ 83 w 439"/>
                <a:gd name="T7" fmla="*/ 436 h 656"/>
                <a:gd name="T8" fmla="*/ 92 w 439"/>
                <a:gd name="T9" fmla="*/ 460 h 656"/>
                <a:gd name="T10" fmla="*/ 99 w 439"/>
                <a:gd name="T11" fmla="*/ 470 h 656"/>
                <a:gd name="T12" fmla="*/ 113 w 439"/>
                <a:gd name="T13" fmla="*/ 483 h 656"/>
                <a:gd name="T14" fmla="*/ 148 w 439"/>
                <a:gd name="T15" fmla="*/ 541 h 656"/>
                <a:gd name="T16" fmla="*/ 163 w 439"/>
                <a:gd name="T17" fmla="*/ 579 h 656"/>
                <a:gd name="T18" fmla="*/ 139 w 439"/>
                <a:gd name="T19" fmla="*/ 592 h 656"/>
                <a:gd name="T20" fmla="*/ 184 w 439"/>
                <a:gd name="T21" fmla="*/ 610 h 656"/>
                <a:gd name="T22" fmla="*/ 224 w 439"/>
                <a:gd name="T23" fmla="*/ 607 h 656"/>
                <a:gd name="T24" fmla="*/ 261 w 439"/>
                <a:gd name="T25" fmla="*/ 652 h 656"/>
                <a:gd name="T26" fmla="*/ 267 w 439"/>
                <a:gd name="T27" fmla="*/ 656 h 656"/>
                <a:gd name="T28" fmla="*/ 274 w 439"/>
                <a:gd name="T29" fmla="*/ 650 h 656"/>
                <a:gd name="T30" fmla="*/ 274 w 439"/>
                <a:gd name="T31" fmla="*/ 641 h 656"/>
                <a:gd name="T32" fmla="*/ 300 w 439"/>
                <a:gd name="T33" fmla="*/ 641 h 656"/>
                <a:gd name="T34" fmla="*/ 325 w 439"/>
                <a:gd name="T35" fmla="*/ 646 h 656"/>
                <a:gd name="T36" fmla="*/ 355 w 439"/>
                <a:gd name="T37" fmla="*/ 637 h 656"/>
                <a:gd name="T38" fmla="*/ 383 w 439"/>
                <a:gd name="T39" fmla="*/ 644 h 656"/>
                <a:gd name="T40" fmla="*/ 417 w 439"/>
                <a:gd name="T41" fmla="*/ 654 h 656"/>
                <a:gd name="T42" fmla="*/ 439 w 439"/>
                <a:gd name="T43" fmla="*/ 618 h 656"/>
                <a:gd name="T44" fmla="*/ 394 w 439"/>
                <a:gd name="T45" fmla="*/ 586 h 656"/>
                <a:gd name="T46" fmla="*/ 347 w 439"/>
                <a:gd name="T47" fmla="*/ 528 h 656"/>
                <a:gd name="T48" fmla="*/ 310 w 439"/>
                <a:gd name="T49" fmla="*/ 449 h 656"/>
                <a:gd name="T50" fmla="*/ 282 w 439"/>
                <a:gd name="T51" fmla="*/ 336 h 656"/>
                <a:gd name="T52" fmla="*/ 291 w 439"/>
                <a:gd name="T53" fmla="*/ 280 h 656"/>
                <a:gd name="T54" fmla="*/ 293 w 439"/>
                <a:gd name="T55" fmla="*/ 229 h 656"/>
                <a:gd name="T56" fmla="*/ 314 w 439"/>
                <a:gd name="T57" fmla="*/ 150 h 656"/>
                <a:gd name="T58" fmla="*/ 325 w 439"/>
                <a:gd name="T59" fmla="*/ 115 h 656"/>
                <a:gd name="T60" fmla="*/ 362 w 439"/>
                <a:gd name="T61" fmla="*/ 83 h 656"/>
                <a:gd name="T62" fmla="*/ 344 w 439"/>
                <a:gd name="T63" fmla="*/ 43 h 656"/>
                <a:gd name="T64" fmla="*/ 282 w 439"/>
                <a:gd name="T65" fmla="*/ 15 h 656"/>
                <a:gd name="T66" fmla="*/ 248 w 439"/>
                <a:gd name="T67" fmla="*/ 0 h 656"/>
                <a:gd name="T68" fmla="*/ 154 w 439"/>
                <a:gd name="T69" fmla="*/ 37 h 656"/>
                <a:gd name="T70" fmla="*/ 124 w 439"/>
                <a:gd name="T71" fmla="*/ 66 h 656"/>
                <a:gd name="T72" fmla="*/ 120 w 439"/>
                <a:gd name="T73" fmla="*/ 113 h 656"/>
                <a:gd name="T74" fmla="*/ 99 w 439"/>
                <a:gd name="T75" fmla="*/ 130 h 656"/>
                <a:gd name="T76" fmla="*/ 73 w 439"/>
                <a:gd name="T77" fmla="*/ 158 h 656"/>
                <a:gd name="T78" fmla="*/ 73 w 439"/>
                <a:gd name="T79" fmla="*/ 180 h 656"/>
                <a:gd name="T80" fmla="*/ 90 w 439"/>
                <a:gd name="T81" fmla="*/ 225 h 656"/>
                <a:gd name="T82" fmla="*/ 81 w 439"/>
                <a:gd name="T83" fmla="*/ 267 h 656"/>
                <a:gd name="T84" fmla="*/ 71 w 439"/>
                <a:gd name="T85" fmla="*/ 308 h 656"/>
                <a:gd name="T86" fmla="*/ 56 w 439"/>
                <a:gd name="T87" fmla="*/ 306 h 656"/>
                <a:gd name="T88" fmla="*/ 36 w 439"/>
                <a:gd name="T89" fmla="*/ 304 h 656"/>
                <a:gd name="T90" fmla="*/ 0 w 439"/>
                <a:gd name="T91" fmla="*/ 383 h 656"/>
                <a:gd name="T92" fmla="*/ 19 w 439"/>
                <a:gd name="T93" fmla="*/ 447 h 656"/>
                <a:gd name="T94" fmla="*/ 19 w 439"/>
                <a:gd name="T95" fmla="*/ 44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9" h="656">
                  <a:moveTo>
                    <a:pt x="19" y="447"/>
                  </a:moveTo>
                  <a:lnTo>
                    <a:pt x="19" y="447"/>
                  </a:lnTo>
                  <a:lnTo>
                    <a:pt x="49" y="456"/>
                  </a:lnTo>
                  <a:lnTo>
                    <a:pt x="83" y="436"/>
                  </a:lnTo>
                  <a:lnTo>
                    <a:pt x="92" y="460"/>
                  </a:lnTo>
                  <a:lnTo>
                    <a:pt x="99" y="470"/>
                  </a:lnTo>
                  <a:lnTo>
                    <a:pt x="113" y="483"/>
                  </a:lnTo>
                  <a:lnTo>
                    <a:pt x="148" y="541"/>
                  </a:lnTo>
                  <a:lnTo>
                    <a:pt x="163" y="579"/>
                  </a:lnTo>
                  <a:lnTo>
                    <a:pt x="139" y="592"/>
                  </a:lnTo>
                  <a:lnTo>
                    <a:pt x="184" y="610"/>
                  </a:lnTo>
                  <a:lnTo>
                    <a:pt x="224" y="607"/>
                  </a:lnTo>
                  <a:lnTo>
                    <a:pt x="261" y="652"/>
                  </a:lnTo>
                  <a:lnTo>
                    <a:pt x="267" y="656"/>
                  </a:lnTo>
                  <a:lnTo>
                    <a:pt x="274" y="650"/>
                  </a:lnTo>
                  <a:lnTo>
                    <a:pt x="274" y="641"/>
                  </a:lnTo>
                  <a:lnTo>
                    <a:pt x="300" y="641"/>
                  </a:lnTo>
                  <a:lnTo>
                    <a:pt x="325" y="646"/>
                  </a:lnTo>
                  <a:lnTo>
                    <a:pt x="355" y="637"/>
                  </a:lnTo>
                  <a:lnTo>
                    <a:pt x="383" y="644"/>
                  </a:lnTo>
                  <a:lnTo>
                    <a:pt x="417" y="654"/>
                  </a:lnTo>
                  <a:lnTo>
                    <a:pt x="439" y="618"/>
                  </a:lnTo>
                  <a:lnTo>
                    <a:pt x="394" y="586"/>
                  </a:lnTo>
                  <a:lnTo>
                    <a:pt x="347" y="528"/>
                  </a:lnTo>
                  <a:lnTo>
                    <a:pt x="310" y="449"/>
                  </a:lnTo>
                  <a:lnTo>
                    <a:pt x="282" y="336"/>
                  </a:lnTo>
                  <a:lnTo>
                    <a:pt x="291" y="280"/>
                  </a:lnTo>
                  <a:lnTo>
                    <a:pt x="293" y="229"/>
                  </a:lnTo>
                  <a:lnTo>
                    <a:pt x="314" y="150"/>
                  </a:lnTo>
                  <a:lnTo>
                    <a:pt x="325" y="115"/>
                  </a:lnTo>
                  <a:lnTo>
                    <a:pt x="362" y="83"/>
                  </a:lnTo>
                  <a:lnTo>
                    <a:pt x="344" y="43"/>
                  </a:lnTo>
                  <a:lnTo>
                    <a:pt x="282" y="15"/>
                  </a:lnTo>
                  <a:lnTo>
                    <a:pt x="248" y="0"/>
                  </a:lnTo>
                  <a:lnTo>
                    <a:pt x="154" y="37"/>
                  </a:lnTo>
                  <a:lnTo>
                    <a:pt x="124" y="66"/>
                  </a:lnTo>
                  <a:lnTo>
                    <a:pt x="120" y="113"/>
                  </a:lnTo>
                  <a:lnTo>
                    <a:pt x="99" y="130"/>
                  </a:lnTo>
                  <a:lnTo>
                    <a:pt x="73" y="158"/>
                  </a:lnTo>
                  <a:lnTo>
                    <a:pt x="73" y="180"/>
                  </a:lnTo>
                  <a:lnTo>
                    <a:pt x="90" y="225"/>
                  </a:lnTo>
                  <a:lnTo>
                    <a:pt x="81" y="267"/>
                  </a:lnTo>
                  <a:lnTo>
                    <a:pt x="71" y="308"/>
                  </a:lnTo>
                  <a:lnTo>
                    <a:pt x="56" y="306"/>
                  </a:lnTo>
                  <a:lnTo>
                    <a:pt x="36" y="304"/>
                  </a:lnTo>
                  <a:lnTo>
                    <a:pt x="0" y="383"/>
                  </a:lnTo>
                  <a:lnTo>
                    <a:pt x="19" y="447"/>
                  </a:lnTo>
                  <a:lnTo>
                    <a:pt x="19" y="447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77">
              <a:extLst>
                <a:ext uri="{FF2B5EF4-FFF2-40B4-BE49-F238E27FC236}">
                  <a16:creationId xmlns:a16="http://schemas.microsoft.com/office/drawing/2014/main" id="{24D2EF05-BC65-48AE-9E2A-81B81CC6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377" y="2774794"/>
              <a:ext cx="41390" cy="66603"/>
            </a:xfrm>
            <a:custGeom>
              <a:avLst/>
              <a:gdLst>
                <a:gd name="T0" fmla="*/ 0 w 64"/>
                <a:gd name="T1" fmla="*/ 17 h 85"/>
                <a:gd name="T2" fmla="*/ 0 w 64"/>
                <a:gd name="T3" fmla="*/ 17 h 85"/>
                <a:gd name="T4" fmla="*/ 19 w 64"/>
                <a:gd name="T5" fmla="*/ 29 h 85"/>
                <a:gd name="T6" fmla="*/ 55 w 64"/>
                <a:gd name="T7" fmla="*/ 85 h 85"/>
                <a:gd name="T8" fmla="*/ 64 w 64"/>
                <a:gd name="T9" fmla="*/ 19 h 85"/>
                <a:gd name="T10" fmla="*/ 11 w 64"/>
                <a:gd name="T11" fmla="*/ 0 h 85"/>
                <a:gd name="T12" fmla="*/ 0 w 64"/>
                <a:gd name="T13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5">
                  <a:moveTo>
                    <a:pt x="0" y="17"/>
                  </a:moveTo>
                  <a:lnTo>
                    <a:pt x="0" y="17"/>
                  </a:lnTo>
                  <a:lnTo>
                    <a:pt x="19" y="29"/>
                  </a:lnTo>
                  <a:lnTo>
                    <a:pt x="55" y="85"/>
                  </a:lnTo>
                  <a:lnTo>
                    <a:pt x="64" y="19"/>
                  </a:lnTo>
                  <a:lnTo>
                    <a:pt x="11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78">
              <a:extLst>
                <a:ext uri="{FF2B5EF4-FFF2-40B4-BE49-F238E27FC236}">
                  <a16:creationId xmlns:a16="http://schemas.microsoft.com/office/drawing/2014/main" id="{3D7225D6-925E-4858-B14F-55C46147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377" y="2774794"/>
              <a:ext cx="41390" cy="66603"/>
            </a:xfrm>
            <a:custGeom>
              <a:avLst/>
              <a:gdLst>
                <a:gd name="T0" fmla="*/ 0 w 64"/>
                <a:gd name="T1" fmla="*/ 17 h 85"/>
                <a:gd name="T2" fmla="*/ 0 w 64"/>
                <a:gd name="T3" fmla="*/ 17 h 85"/>
                <a:gd name="T4" fmla="*/ 19 w 64"/>
                <a:gd name="T5" fmla="*/ 29 h 85"/>
                <a:gd name="T6" fmla="*/ 55 w 64"/>
                <a:gd name="T7" fmla="*/ 85 h 85"/>
                <a:gd name="T8" fmla="*/ 64 w 64"/>
                <a:gd name="T9" fmla="*/ 19 h 85"/>
                <a:gd name="T10" fmla="*/ 11 w 64"/>
                <a:gd name="T11" fmla="*/ 0 h 85"/>
                <a:gd name="T12" fmla="*/ 0 w 64"/>
                <a:gd name="T13" fmla="*/ 17 h 85"/>
                <a:gd name="T14" fmla="*/ 0 w 64"/>
                <a:gd name="T15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85">
                  <a:moveTo>
                    <a:pt x="0" y="17"/>
                  </a:moveTo>
                  <a:lnTo>
                    <a:pt x="0" y="17"/>
                  </a:lnTo>
                  <a:lnTo>
                    <a:pt x="19" y="29"/>
                  </a:lnTo>
                  <a:lnTo>
                    <a:pt x="55" y="85"/>
                  </a:lnTo>
                  <a:lnTo>
                    <a:pt x="64" y="19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79">
              <a:extLst>
                <a:ext uri="{FF2B5EF4-FFF2-40B4-BE49-F238E27FC236}">
                  <a16:creationId xmlns:a16="http://schemas.microsoft.com/office/drawing/2014/main" id="{A9ED9F5A-B964-4C77-A7D9-CA6E71C5D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709" y="3056344"/>
              <a:ext cx="95713" cy="105961"/>
            </a:xfrm>
            <a:custGeom>
              <a:avLst/>
              <a:gdLst>
                <a:gd name="T0" fmla="*/ 17 w 149"/>
                <a:gd name="T1" fmla="*/ 15 h 141"/>
                <a:gd name="T2" fmla="*/ 17 w 149"/>
                <a:gd name="T3" fmla="*/ 15 h 141"/>
                <a:gd name="T4" fmla="*/ 0 w 149"/>
                <a:gd name="T5" fmla="*/ 74 h 141"/>
                <a:gd name="T6" fmla="*/ 0 w 149"/>
                <a:gd name="T7" fmla="*/ 113 h 141"/>
                <a:gd name="T8" fmla="*/ 25 w 149"/>
                <a:gd name="T9" fmla="*/ 141 h 141"/>
                <a:gd name="T10" fmla="*/ 55 w 149"/>
                <a:gd name="T11" fmla="*/ 141 h 141"/>
                <a:gd name="T12" fmla="*/ 91 w 149"/>
                <a:gd name="T13" fmla="*/ 124 h 141"/>
                <a:gd name="T14" fmla="*/ 138 w 149"/>
                <a:gd name="T15" fmla="*/ 91 h 141"/>
                <a:gd name="T16" fmla="*/ 149 w 149"/>
                <a:gd name="T17" fmla="*/ 62 h 141"/>
                <a:gd name="T18" fmla="*/ 138 w 149"/>
                <a:gd name="T19" fmla="*/ 40 h 141"/>
                <a:gd name="T20" fmla="*/ 89 w 149"/>
                <a:gd name="T21" fmla="*/ 0 h 141"/>
                <a:gd name="T22" fmla="*/ 17 w 149"/>
                <a:gd name="T23" fmla="*/ 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41">
                  <a:moveTo>
                    <a:pt x="17" y="15"/>
                  </a:moveTo>
                  <a:lnTo>
                    <a:pt x="17" y="15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5" y="141"/>
                  </a:lnTo>
                  <a:lnTo>
                    <a:pt x="55" y="141"/>
                  </a:lnTo>
                  <a:lnTo>
                    <a:pt x="91" y="124"/>
                  </a:lnTo>
                  <a:lnTo>
                    <a:pt x="138" y="91"/>
                  </a:lnTo>
                  <a:lnTo>
                    <a:pt x="149" y="62"/>
                  </a:lnTo>
                  <a:lnTo>
                    <a:pt x="138" y="40"/>
                  </a:lnTo>
                  <a:lnTo>
                    <a:pt x="89" y="0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80">
              <a:extLst>
                <a:ext uri="{FF2B5EF4-FFF2-40B4-BE49-F238E27FC236}">
                  <a16:creationId xmlns:a16="http://schemas.microsoft.com/office/drawing/2014/main" id="{CECAE0AA-8BC1-4B05-9E70-A84D8D4E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709" y="3056344"/>
              <a:ext cx="95713" cy="105961"/>
            </a:xfrm>
            <a:custGeom>
              <a:avLst/>
              <a:gdLst>
                <a:gd name="T0" fmla="*/ 17 w 149"/>
                <a:gd name="T1" fmla="*/ 15 h 141"/>
                <a:gd name="T2" fmla="*/ 17 w 149"/>
                <a:gd name="T3" fmla="*/ 15 h 141"/>
                <a:gd name="T4" fmla="*/ 0 w 149"/>
                <a:gd name="T5" fmla="*/ 74 h 141"/>
                <a:gd name="T6" fmla="*/ 0 w 149"/>
                <a:gd name="T7" fmla="*/ 113 h 141"/>
                <a:gd name="T8" fmla="*/ 25 w 149"/>
                <a:gd name="T9" fmla="*/ 141 h 141"/>
                <a:gd name="T10" fmla="*/ 55 w 149"/>
                <a:gd name="T11" fmla="*/ 141 h 141"/>
                <a:gd name="T12" fmla="*/ 91 w 149"/>
                <a:gd name="T13" fmla="*/ 124 h 141"/>
                <a:gd name="T14" fmla="*/ 138 w 149"/>
                <a:gd name="T15" fmla="*/ 91 h 141"/>
                <a:gd name="T16" fmla="*/ 149 w 149"/>
                <a:gd name="T17" fmla="*/ 62 h 141"/>
                <a:gd name="T18" fmla="*/ 138 w 149"/>
                <a:gd name="T19" fmla="*/ 40 h 141"/>
                <a:gd name="T20" fmla="*/ 89 w 149"/>
                <a:gd name="T21" fmla="*/ 0 h 141"/>
                <a:gd name="T22" fmla="*/ 17 w 149"/>
                <a:gd name="T23" fmla="*/ 15 h 141"/>
                <a:gd name="T24" fmla="*/ 17 w 149"/>
                <a:gd name="T25" fmla="*/ 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41">
                  <a:moveTo>
                    <a:pt x="17" y="15"/>
                  </a:moveTo>
                  <a:lnTo>
                    <a:pt x="17" y="15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5" y="141"/>
                  </a:lnTo>
                  <a:lnTo>
                    <a:pt x="55" y="141"/>
                  </a:lnTo>
                  <a:lnTo>
                    <a:pt x="91" y="124"/>
                  </a:lnTo>
                  <a:lnTo>
                    <a:pt x="138" y="91"/>
                  </a:lnTo>
                  <a:lnTo>
                    <a:pt x="149" y="62"/>
                  </a:lnTo>
                  <a:lnTo>
                    <a:pt x="138" y="40"/>
                  </a:lnTo>
                  <a:lnTo>
                    <a:pt x="89" y="0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1">
              <a:extLst>
                <a:ext uri="{FF2B5EF4-FFF2-40B4-BE49-F238E27FC236}">
                  <a16:creationId xmlns:a16="http://schemas.microsoft.com/office/drawing/2014/main" id="{97B84E8C-9514-4592-BBA6-B16BF019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056" y="2971574"/>
              <a:ext cx="77606" cy="66603"/>
            </a:xfrm>
            <a:custGeom>
              <a:avLst/>
              <a:gdLst>
                <a:gd name="T0" fmla="*/ 98 w 119"/>
                <a:gd name="T1" fmla="*/ 88 h 88"/>
                <a:gd name="T2" fmla="*/ 98 w 119"/>
                <a:gd name="T3" fmla="*/ 88 h 88"/>
                <a:gd name="T4" fmla="*/ 119 w 119"/>
                <a:gd name="T5" fmla="*/ 49 h 88"/>
                <a:gd name="T6" fmla="*/ 104 w 119"/>
                <a:gd name="T7" fmla="*/ 20 h 88"/>
                <a:gd name="T8" fmla="*/ 62 w 119"/>
                <a:gd name="T9" fmla="*/ 3 h 88"/>
                <a:gd name="T10" fmla="*/ 30 w 119"/>
                <a:gd name="T11" fmla="*/ 0 h 88"/>
                <a:gd name="T12" fmla="*/ 0 w 119"/>
                <a:gd name="T13" fmla="*/ 34 h 88"/>
                <a:gd name="T14" fmla="*/ 66 w 119"/>
                <a:gd name="T15" fmla="*/ 84 h 88"/>
                <a:gd name="T16" fmla="*/ 98 w 119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88">
                  <a:moveTo>
                    <a:pt x="98" y="88"/>
                  </a:moveTo>
                  <a:lnTo>
                    <a:pt x="98" y="88"/>
                  </a:lnTo>
                  <a:lnTo>
                    <a:pt x="119" y="49"/>
                  </a:lnTo>
                  <a:lnTo>
                    <a:pt x="104" y="20"/>
                  </a:lnTo>
                  <a:lnTo>
                    <a:pt x="62" y="3"/>
                  </a:lnTo>
                  <a:lnTo>
                    <a:pt x="30" y="0"/>
                  </a:lnTo>
                  <a:lnTo>
                    <a:pt x="0" y="34"/>
                  </a:lnTo>
                  <a:lnTo>
                    <a:pt x="66" y="84"/>
                  </a:lnTo>
                  <a:lnTo>
                    <a:pt x="98" y="8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82">
              <a:extLst>
                <a:ext uri="{FF2B5EF4-FFF2-40B4-BE49-F238E27FC236}">
                  <a16:creationId xmlns:a16="http://schemas.microsoft.com/office/drawing/2014/main" id="{AB018093-B2AD-45B6-AE4F-CECDA7606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056" y="2971574"/>
              <a:ext cx="77606" cy="66603"/>
            </a:xfrm>
            <a:custGeom>
              <a:avLst/>
              <a:gdLst>
                <a:gd name="T0" fmla="*/ 98 w 119"/>
                <a:gd name="T1" fmla="*/ 88 h 88"/>
                <a:gd name="T2" fmla="*/ 98 w 119"/>
                <a:gd name="T3" fmla="*/ 88 h 88"/>
                <a:gd name="T4" fmla="*/ 119 w 119"/>
                <a:gd name="T5" fmla="*/ 49 h 88"/>
                <a:gd name="T6" fmla="*/ 104 w 119"/>
                <a:gd name="T7" fmla="*/ 20 h 88"/>
                <a:gd name="T8" fmla="*/ 62 w 119"/>
                <a:gd name="T9" fmla="*/ 3 h 88"/>
                <a:gd name="T10" fmla="*/ 30 w 119"/>
                <a:gd name="T11" fmla="*/ 0 h 88"/>
                <a:gd name="T12" fmla="*/ 0 w 119"/>
                <a:gd name="T13" fmla="*/ 34 h 88"/>
                <a:gd name="T14" fmla="*/ 66 w 119"/>
                <a:gd name="T15" fmla="*/ 84 h 88"/>
                <a:gd name="T16" fmla="*/ 98 w 119"/>
                <a:gd name="T17" fmla="*/ 88 h 88"/>
                <a:gd name="T18" fmla="*/ 98 w 119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88">
                  <a:moveTo>
                    <a:pt x="98" y="88"/>
                  </a:moveTo>
                  <a:lnTo>
                    <a:pt x="98" y="88"/>
                  </a:lnTo>
                  <a:lnTo>
                    <a:pt x="119" y="49"/>
                  </a:lnTo>
                  <a:lnTo>
                    <a:pt x="104" y="20"/>
                  </a:lnTo>
                  <a:lnTo>
                    <a:pt x="62" y="3"/>
                  </a:lnTo>
                  <a:lnTo>
                    <a:pt x="30" y="0"/>
                  </a:lnTo>
                  <a:lnTo>
                    <a:pt x="0" y="34"/>
                  </a:lnTo>
                  <a:lnTo>
                    <a:pt x="66" y="84"/>
                  </a:lnTo>
                  <a:lnTo>
                    <a:pt x="98" y="88"/>
                  </a:lnTo>
                  <a:lnTo>
                    <a:pt x="98" y="88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83">
              <a:extLst>
                <a:ext uri="{FF2B5EF4-FFF2-40B4-BE49-F238E27FC236}">
                  <a16:creationId xmlns:a16="http://schemas.microsoft.com/office/drawing/2014/main" id="{7FDC2A0F-BDB9-4467-96E4-6DA28BD6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935" y="2889836"/>
              <a:ext cx="98301" cy="121097"/>
            </a:xfrm>
            <a:custGeom>
              <a:avLst/>
              <a:gdLst>
                <a:gd name="T0" fmla="*/ 90 w 152"/>
                <a:gd name="T1" fmla="*/ 159 h 161"/>
                <a:gd name="T2" fmla="*/ 90 w 152"/>
                <a:gd name="T3" fmla="*/ 159 h 161"/>
                <a:gd name="T4" fmla="*/ 131 w 152"/>
                <a:gd name="T5" fmla="*/ 161 h 161"/>
                <a:gd name="T6" fmla="*/ 152 w 152"/>
                <a:gd name="T7" fmla="*/ 139 h 161"/>
                <a:gd name="T8" fmla="*/ 141 w 152"/>
                <a:gd name="T9" fmla="*/ 105 h 161"/>
                <a:gd name="T10" fmla="*/ 47 w 152"/>
                <a:gd name="T11" fmla="*/ 0 h 161"/>
                <a:gd name="T12" fmla="*/ 17 w 152"/>
                <a:gd name="T13" fmla="*/ 22 h 161"/>
                <a:gd name="T14" fmla="*/ 0 w 152"/>
                <a:gd name="T15" fmla="*/ 45 h 161"/>
                <a:gd name="T16" fmla="*/ 13 w 152"/>
                <a:gd name="T17" fmla="*/ 86 h 161"/>
                <a:gd name="T18" fmla="*/ 37 w 152"/>
                <a:gd name="T19" fmla="*/ 120 h 161"/>
                <a:gd name="T20" fmla="*/ 81 w 152"/>
                <a:gd name="T21" fmla="*/ 131 h 161"/>
                <a:gd name="T22" fmla="*/ 82 w 152"/>
                <a:gd name="T23" fmla="*/ 142 h 161"/>
                <a:gd name="T24" fmla="*/ 81 w 152"/>
                <a:gd name="T25" fmla="*/ 150 h 161"/>
                <a:gd name="T26" fmla="*/ 90 w 152"/>
                <a:gd name="T27" fmla="*/ 1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61">
                  <a:moveTo>
                    <a:pt x="90" y="159"/>
                  </a:moveTo>
                  <a:lnTo>
                    <a:pt x="90" y="159"/>
                  </a:lnTo>
                  <a:lnTo>
                    <a:pt x="131" y="161"/>
                  </a:lnTo>
                  <a:lnTo>
                    <a:pt x="152" y="139"/>
                  </a:lnTo>
                  <a:lnTo>
                    <a:pt x="141" y="105"/>
                  </a:lnTo>
                  <a:lnTo>
                    <a:pt x="47" y="0"/>
                  </a:lnTo>
                  <a:lnTo>
                    <a:pt x="17" y="22"/>
                  </a:lnTo>
                  <a:lnTo>
                    <a:pt x="0" y="45"/>
                  </a:lnTo>
                  <a:lnTo>
                    <a:pt x="13" y="86"/>
                  </a:lnTo>
                  <a:lnTo>
                    <a:pt x="37" y="120"/>
                  </a:lnTo>
                  <a:lnTo>
                    <a:pt x="81" y="131"/>
                  </a:lnTo>
                  <a:lnTo>
                    <a:pt x="82" y="142"/>
                  </a:lnTo>
                  <a:lnTo>
                    <a:pt x="81" y="150"/>
                  </a:lnTo>
                  <a:lnTo>
                    <a:pt x="90" y="15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84">
              <a:extLst>
                <a:ext uri="{FF2B5EF4-FFF2-40B4-BE49-F238E27FC236}">
                  <a16:creationId xmlns:a16="http://schemas.microsoft.com/office/drawing/2014/main" id="{183532AE-3AEE-474E-937F-FA9A5C36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935" y="2889836"/>
              <a:ext cx="98301" cy="121097"/>
            </a:xfrm>
            <a:custGeom>
              <a:avLst/>
              <a:gdLst>
                <a:gd name="T0" fmla="*/ 90 w 152"/>
                <a:gd name="T1" fmla="*/ 159 h 161"/>
                <a:gd name="T2" fmla="*/ 90 w 152"/>
                <a:gd name="T3" fmla="*/ 159 h 161"/>
                <a:gd name="T4" fmla="*/ 131 w 152"/>
                <a:gd name="T5" fmla="*/ 161 h 161"/>
                <a:gd name="T6" fmla="*/ 152 w 152"/>
                <a:gd name="T7" fmla="*/ 139 h 161"/>
                <a:gd name="T8" fmla="*/ 141 w 152"/>
                <a:gd name="T9" fmla="*/ 105 h 161"/>
                <a:gd name="T10" fmla="*/ 47 w 152"/>
                <a:gd name="T11" fmla="*/ 0 h 161"/>
                <a:gd name="T12" fmla="*/ 17 w 152"/>
                <a:gd name="T13" fmla="*/ 22 h 161"/>
                <a:gd name="T14" fmla="*/ 0 w 152"/>
                <a:gd name="T15" fmla="*/ 45 h 161"/>
                <a:gd name="T16" fmla="*/ 13 w 152"/>
                <a:gd name="T17" fmla="*/ 86 h 161"/>
                <a:gd name="T18" fmla="*/ 37 w 152"/>
                <a:gd name="T19" fmla="*/ 120 h 161"/>
                <a:gd name="T20" fmla="*/ 81 w 152"/>
                <a:gd name="T21" fmla="*/ 131 h 161"/>
                <a:gd name="T22" fmla="*/ 82 w 152"/>
                <a:gd name="T23" fmla="*/ 142 h 161"/>
                <a:gd name="T24" fmla="*/ 81 w 152"/>
                <a:gd name="T25" fmla="*/ 150 h 161"/>
                <a:gd name="T26" fmla="*/ 90 w 152"/>
                <a:gd name="T27" fmla="*/ 159 h 161"/>
                <a:gd name="T28" fmla="*/ 90 w 152"/>
                <a:gd name="T29" fmla="*/ 1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1">
                  <a:moveTo>
                    <a:pt x="90" y="159"/>
                  </a:moveTo>
                  <a:lnTo>
                    <a:pt x="90" y="159"/>
                  </a:lnTo>
                  <a:lnTo>
                    <a:pt x="131" y="161"/>
                  </a:lnTo>
                  <a:lnTo>
                    <a:pt x="152" y="139"/>
                  </a:lnTo>
                  <a:lnTo>
                    <a:pt x="141" y="105"/>
                  </a:lnTo>
                  <a:lnTo>
                    <a:pt x="47" y="0"/>
                  </a:lnTo>
                  <a:lnTo>
                    <a:pt x="17" y="22"/>
                  </a:lnTo>
                  <a:lnTo>
                    <a:pt x="0" y="45"/>
                  </a:lnTo>
                  <a:lnTo>
                    <a:pt x="13" y="86"/>
                  </a:lnTo>
                  <a:lnTo>
                    <a:pt x="37" y="120"/>
                  </a:lnTo>
                  <a:lnTo>
                    <a:pt x="81" y="131"/>
                  </a:lnTo>
                  <a:lnTo>
                    <a:pt x="82" y="142"/>
                  </a:lnTo>
                  <a:lnTo>
                    <a:pt x="81" y="150"/>
                  </a:lnTo>
                  <a:lnTo>
                    <a:pt x="90" y="159"/>
                  </a:lnTo>
                  <a:lnTo>
                    <a:pt x="90" y="15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85">
              <a:extLst>
                <a:ext uri="{FF2B5EF4-FFF2-40B4-BE49-F238E27FC236}">
                  <a16:creationId xmlns:a16="http://schemas.microsoft.com/office/drawing/2014/main" id="{AA777CCC-C2D4-4405-93B4-634928DE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099" y="4748676"/>
              <a:ext cx="25869" cy="18165"/>
            </a:xfrm>
            <a:custGeom>
              <a:avLst/>
              <a:gdLst>
                <a:gd name="T0" fmla="*/ 15 w 37"/>
                <a:gd name="T1" fmla="*/ 19 h 25"/>
                <a:gd name="T2" fmla="*/ 15 w 37"/>
                <a:gd name="T3" fmla="*/ 19 h 25"/>
                <a:gd name="T4" fmla="*/ 20 w 37"/>
                <a:gd name="T5" fmla="*/ 23 h 25"/>
                <a:gd name="T6" fmla="*/ 28 w 37"/>
                <a:gd name="T7" fmla="*/ 23 h 25"/>
                <a:gd name="T8" fmla="*/ 30 w 37"/>
                <a:gd name="T9" fmla="*/ 12 h 25"/>
                <a:gd name="T10" fmla="*/ 37 w 37"/>
                <a:gd name="T11" fmla="*/ 0 h 25"/>
                <a:gd name="T12" fmla="*/ 26 w 37"/>
                <a:gd name="T13" fmla="*/ 0 h 25"/>
                <a:gd name="T14" fmla="*/ 0 w 37"/>
                <a:gd name="T15" fmla="*/ 25 h 25"/>
                <a:gd name="T16" fmla="*/ 15 w 37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">
                  <a:moveTo>
                    <a:pt x="15" y="19"/>
                  </a:moveTo>
                  <a:lnTo>
                    <a:pt x="15" y="19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30" y="12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15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86">
              <a:extLst>
                <a:ext uri="{FF2B5EF4-FFF2-40B4-BE49-F238E27FC236}">
                  <a16:creationId xmlns:a16="http://schemas.microsoft.com/office/drawing/2014/main" id="{EAE1959E-BD6A-4320-842B-1E5C87757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099" y="4748676"/>
              <a:ext cx="25869" cy="18165"/>
            </a:xfrm>
            <a:custGeom>
              <a:avLst/>
              <a:gdLst>
                <a:gd name="T0" fmla="*/ 15 w 37"/>
                <a:gd name="T1" fmla="*/ 19 h 25"/>
                <a:gd name="T2" fmla="*/ 15 w 37"/>
                <a:gd name="T3" fmla="*/ 19 h 25"/>
                <a:gd name="T4" fmla="*/ 20 w 37"/>
                <a:gd name="T5" fmla="*/ 23 h 25"/>
                <a:gd name="T6" fmla="*/ 28 w 37"/>
                <a:gd name="T7" fmla="*/ 23 h 25"/>
                <a:gd name="T8" fmla="*/ 30 w 37"/>
                <a:gd name="T9" fmla="*/ 12 h 25"/>
                <a:gd name="T10" fmla="*/ 37 w 37"/>
                <a:gd name="T11" fmla="*/ 0 h 25"/>
                <a:gd name="T12" fmla="*/ 26 w 37"/>
                <a:gd name="T13" fmla="*/ 0 h 25"/>
                <a:gd name="T14" fmla="*/ 0 w 37"/>
                <a:gd name="T15" fmla="*/ 25 h 25"/>
                <a:gd name="T16" fmla="*/ 15 w 37"/>
                <a:gd name="T17" fmla="*/ 19 h 25"/>
                <a:gd name="T18" fmla="*/ 15 w 37"/>
                <a:gd name="T1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25">
                  <a:moveTo>
                    <a:pt x="15" y="19"/>
                  </a:moveTo>
                  <a:lnTo>
                    <a:pt x="15" y="19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30" y="12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87">
              <a:extLst>
                <a:ext uri="{FF2B5EF4-FFF2-40B4-BE49-F238E27FC236}">
                  <a16:creationId xmlns:a16="http://schemas.microsoft.com/office/drawing/2014/main" id="{BFBD178D-399B-4F48-B5AC-5740CEBE1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970" y="4742622"/>
              <a:ext cx="43976" cy="51467"/>
            </a:xfrm>
            <a:custGeom>
              <a:avLst/>
              <a:gdLst>
                <a:gd name="T0" fmla="*/ 26 w 68"/>
                <a:gd name="T1" fmla="*/ 0 h 68"/>
                <a:gd name="T2" fmla="*/ 26 w 68"/>
                <a:gd name="T3" fmla="*/ 0 h 68"/>
                <a:gd name="T4" fmla="*/ 0 w 68"/>
                <a:gd name="T5" fmla="*/ 51 h 68"/>
                <a:gd name="T6" fmla="*/ 19 w 68"/>
                <a:gd name="T7" fmla="*/ 39 h 68"/>
                <a:gd name="T8" fmla="*/ 32 w 68"/>
                <a:gd name="T9" fmla="*/ 68 h 68"/>
                <a:gd name="T10" fmla="*/ 68 w 68"/>
                <a:gd name="T11" fmla="*/ 21 h 68"/>
                <a:gd name="T12" fmla="*/ 47 w 68"/>
                <a:gd name="T13" fmla="*/ 7 h 68"/>
                <a:gd name="T14" fmla="*/ 26 w 68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8">
                  <a:moveTo>
                    <a:pt x="26" y="0"/>
                  </a:moveTo>
                  <a:lnTo>
                    <a:pt x="26" y="0"/>
                  </a:lnTo>
                  <a:lnTo>
                    <a:pt x="0" y="51"/>
                  </a:lnTo>
                  <a:lnTo>
                    <a:pt x="19" y="39"/>
                  </a:lnTo>
                  <a:lnTo>
                    <a:pt x="32" y="68"/>
                  </a:lnTo>
                  <a:lnTo>
                    <a:pt x="68" y="21"/>
                  </a:lnTo>
                  <a:lnTo>
                    <a:pt x="47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88">
              <a:extLst>
                <a:ext uri="{FF2B5EF4-FFF2-40B4-BE49-F238E27FC236}">
                  <a16:creationId xmlns:a16="http://schemas.microsoft.com/office/drawing/2014/main" id="{B494BB9D-E7FC-4223-9FE3-F14DBAE8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970" y="4742622"/>
              <a:ext cx="43976" cy="51467"/>
            </a:xfrm>
            <a:custGeom>
              <a:avLst/>
              <a:gdLst>
                <a:gd name="T0" fmla="*/ 26 w 68"/>
                <a:gd name="T1" fmla="*/ 0 h 68"/>
                <a:gd name="T2" fmla="*/ 26 w 68"/>
                <a:gd name="T3" fmla="*/ 0 h 68"/>
                <a:gd name="T4" fmla="*/ 0 w 68"/>
                <a:gd name="T5" fmla="*/ 51 h 68"/>
                <a:gd name="T6" fmla="*/ 19 w 68"/>
                <a:gd name="T7" fmla="*/ 39 h 68"/>
                <a:gd name="T8" fmla="*/ 32 w 68"/>
                <a:gd name="T9" fmla="*/ 68 h 68"/>
                <a:gd name="T10" fmla="*/ 68 w 68"/>
                <a:gd name="T11" fmla="*/ 21 h 68"/>
                <a:gd name="T12" fmla="*/ 47 w 68"/>
                <a:gd name="T13" fmla="*/ 7 h 68"/>
                <a:gd name="T14" fmla="*/ 26 w 68"/>
                <a:gd name="T15" fmla="*/ 0 h 68"/>
                <a:gd name="T16" fmla="*/ 26 w 68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26" y="0"/>
                  </a:moveTo>
                  <a:lnTo>
                    <a:pt x="26" y="0"/>
                  </a:lnTo>
                  <a:lnTo>
                    <a:pt x="0" y="51"/>
                  </a:lnTo>
                  <a:lnTo>
                    <a:pt x="19" y="39"/>
                  </a:lnTo>
                  <a:lnTo>
                    <a:pt x="32" y="68"/>
                  </a:lnTo>
                  <a:lnTo>
                    <a:pt x="68" y="21"/>
                  </a:lnTo>
                  <a:lnTo>
                    <a:pt x="47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89">
              <a:extLst>
                <a:ext uri="{FF2B5EF4-FFF2-40B4-BE49-F238E27FC236}">
                  <a16:creationId xmlns:a16="http://schemas.microsoft.com/office/drawing/2014/main" id="{2A8DA2EE-7CD0-45B2-89ED-31CF9AB3A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769" y="5136187"/>
              <a:ext cx="41390" cy="60548"/>
            </a:xfrm>
            <a:custGeom>
              <a:avLst/>
              <a:gdLst>
                <a:gd name="T0" fmla="*/ 49 w 67"/>
                <a:gd name="T1" fmla="*/ 8 h 79"/>
                <a:gd name="T2" fmla="*/ 49 w 67"/>
                <a:gd name="T3" fmla="*/ 8 h 79"/>
                <a:gd name="T4" fmla="*/ 21 w 67"/>
                <a:gd name="T5" fmla="*/ 34 h 79"/>
                <a:gd name="T6" fmla="*/ 0 w 67"/>
                <a:gd name="T7" fmla="*/ 53 h 79"/>
                <a:gd name="T8" fmla="*/ 2 w 67"/>
                <a:gd name="T9" fmla="*/ 79 h 79"/>
                <a:gd name="T10" fmla="*/ 49 w 67"/>
                <a:gd name="T11" fmla="*/ 59 h 79"/>
                <a:gd name="T12" fmla="*/ 67 w 67"/>
                <a:gd name="T13" fmla="*/ 29 h 79"/>
                <a:gd name="T14" fmla="*/ 62 w 67"/>
                <a:gd name="T15" fmla="*/ 0 h 79"/>
                <a:gd name="T16" fmla="*/ 49 w 67"/>
                <a:gd name="T17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9">
                  <a:moveTo>
                    <a:pt x="49" y="8"/>
                  </a:moveTo>
                  <a:lnTo>
                    <a:pt x="49" y="8"/>
                  </a:lnTo>
                  <a:lnTo>
                    <a:pt x="21" y="34"/>
                  </a:lnTo>
                  <a:lnTo>
                    <a:pt x="0" y="53"/>
                  </a:lnTo>
                  <a:lnTo>
                    <a:pt x="2" y="79"/>
                  </a:lnTo>
                  <a:lnTo>
                    <a:pt x="49" y="59"/>
                  </a:lnTo>
                  <a:lnTo>
                    <a:pt x="67" y="29"/>
                  </a:lnTo>
                  <a:lnTo>
                    <a:pt x="62" y="0"/>
                  </a:lnTo>
                  <a:lnTo>
                    <a:pt x="49" y="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90">
              <a:extLst>
                <a:ext uri="{FF2B5EF4-FFF2-40B4-BE49-F238E27FC236}">
                  <a16:creationId xmlns:a16="http://schemas.microsoft.com/office/drawing/2014/main" id="{F066EB72-185A-4193-BD48-B87A5E3C1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769" y="5136187"/>
              <a:ext cx="41390" cy="60548"/>
            </a:xfrm>
            <a:custGeom>
              <a:avLst/>
              <a:gdLst>
                <a:gd name="T0" fmla="*/ 49 w 67"/>
                <a:gd name="T1" fmla="*/ 8 h 79"/>
                <a:gd name="T2" fmla="*/ 49 w 67"/>
                <a:gd name="T3" fmla="*/ 8 h 79"/>
                <a:gd name="T4" fmla="*/ 21 w 67"/>
                <a:gd name="T5" fmla="*/ 34 h 79"/>
                <a:gd name="T6" fmla="*/ 0 w 67"/>
                <a:gd name="T7" fmla="*/ 53 h 79"/>
                <a:gd name="T8" fmla="*/ 2 w 67"/>
                <a:gd name="T9" fmla="*/ 79 h 79"/>
                <a:gd name="T10" fmla="*/ 49 w 67"/>
                <a:gd name="T11" fmla="*/ 59 h 79"/>
                <a:gd name="T12" fmla="*/ 67 w 67"/>
                <a:gd name="T13" fmla="*/ 29 h 79"/>
                <a:gd name="T14" fmla="*/ 62 w 67"/>
                <a:gd name="T15" fmla="*/ 0 h 79"/>
                <a:gd name="T16" fmla="*/ 49 w 67"/>
                <a:gd name="T17" fmla="*/ 8 h 79"/>
                <a:gd name="T18" fmla="*/ 49 w 67"/>
                <a:gd name="T19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79">
                  <a:moveTo>
                    <a:pt x="49" y="8"/>
                  </a:moveTo>
                  <a:lnTo>
                    <a:pt x="49" y="8"/>
                  </a:lnTo>
                  <a:lnTo>
                    <a:pt x="21" y="34"/>
                  </a:lnTo>
                  <a:lnTo>
                    <a:pt x="0" y="53"/>
                  </a:lnTo>
                  <a:lnTo>
                    <a:pt x="2" y="79"/>
                  </a:lnTo>
                  <a:lnTo>
                    <a:pt x="49" y="59"/>
                  </a:lnTo>
                  <a:lnTo>
                    <a:pt x="67" y="29"/>
                  </a:lnTo>
                  <a:lnTo>
                    <a:pt x="62" y="0"/>
                  </a:lnTo>
                  <a:lnTo>
                    <a:pt x="49" y="8"/>
                  </a:lnTo>
                  <a:lnTo>
                    <a:pt x="49" y="8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99">
              <a:extLst>
                <a:ext uri="{FF2B5EF4-FFF2-40B4-BE49-F238E27FC236}">
                  <a16:creationId xmlns:a16="http://schemas.microsoft.com/office/drawing/2014/main" id="{733705DB-5393-49ED-ADA2-F618C4394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333" y="4812251"/>
              <a:ext cx="124170" cy="711446"/>
            </a:xfrm>
            <a:custGeom>
              <a:avLst/>
              <a:gdLst>
                <a:gd name="T0" fmla="*/ 11 w 191"/>
                <a:gd name="T1" fmla="*/ 223 h 935"/>
                <a:gd name="T2" fmla="*/ 11 w 191"/>
                <a:gd name="T3" fmla="*/ 223 h 935"/>
                <a:gd name="T4" fmla="*/ 4 w 191"/>
                <a:gd name="T5" fmla="*/ 253 h 935"/>
                <a:gd name="T6" fmla="*/ 0 w 191"/>
                <a:gd name="T7" fmla="*/ 289 h 935"/>
                <a:gd name="T8" fmla="*/ 9 w 191"/>
                <a:gd name="T9" fmla="*/ 321 h 935"/>
                <a:gd name="T10" fmla="*/ 24 w 191"/>
                <a:gd name="T11" fmla="*/ 342 h 935"/>
                <a:gd name="T12" fmla="*/ 39 w 191"/>
                <a:gd name="T13" fmla="*/ 374 h 935"/>
                <a:gd name="T14" fmla="*/ 39 w 191"/>
                <a:gd name="T15" fmla="*/ 417 h 935"/>
                <a:gd name="T16" fmla="*/ 37 w 191"/>
                <a:gd name="T17" fmla="*/ 496 h 935"/>
                <a:gd name="T18" fmla="*/ 36 w 191"/>
                <a:gd name="T19" fmla="*/ 560 h 935"/>
                <a:gd name="T20" fmla="*/ 22 w 191"/>
                <a:gd name="T21" fmla="*/ 633 h 935"/>
                <a:gd name="T22" fmla="*/ 15 w 191"/>
                <a:gd name="T23" fmla="*/ 646 h 935"/>
                <a:gd name="T24" fmla="*/ 26 w 191"/>
                <a:gd name="T25" fmla="*/ 672 h 935"/>
                <a:gd name="T26" fmla="*/ 37 w 191"/>
                <a:gd name="T27" fmla="*/ 719 h 935"/>
                <a:gd name="T28" fmla="*/ 24 w 191"/>
                <a:gd name="T29" fmla="*/ 759 h 935"/>
                <a:gd name="T30" fmla="*/ 17 w 191"/>
                <a:gd name="T31" fmla="*/ 819 h 935"/>
                <a:gd name="T32" fmla="*/ 11 w 191"/>
                <a:gd name="T33" fmla="*/ 881 h 935"/>
                <a:gd name="T34" fmla="*/ 22 w 191"/>
                <a:gd name="T35" fmla="*/ 934 h 935"/>
                <a:gd name="T36" fmla="*/ 36 w 191"/>
                <a:gd name="T37" fmla="*/ 935 h 935"/>
                <a:gd name="T38" fmla="*/ 43 w 191"/>
                <a:gd name="T39" fmla="*/ 911 h 935"/>
                <a:gd name="T40" fmla="*/ 60 w 191"/>
                <a:gd name="T41" fmla="*/ 864 h 935"/>
                <a:gd name="T42" fmla="*/ 98 w 191"/>
                <a:gd name="T43" fmla="*/ 868 h 935"/>
                <a:gd name="T44" fmla="*/ 122 w 191"/>
                <a:gd name="T45" fmla="*/ 883 h 935"/>
                <a:gd name="T46" fmla="*/ 128 w 191"/>
                <a:gd name="T47" fmla="*/ 913 h 935"/>
                <a:gd name="T48" fmla="*/ 139 w 191"/>
                <a:gd name="T49" fmla="*/ 898 h 935"/>
                <a:gd name="T50" fmla="*/ 135 w 191"/>
                <a:gd name="T51" fmla="*/ 887 h 935"/>
                <a:gd name="T52" fmla="*/ 105 w 191"/>
                <a:gd name="T53" fmla="*/ 840 h 935"/>
                <a:gd name="T54" fmla="*/ 77 w 191"/>
                <a:gd name="T55" fmla="*/ 783 h 935"/>
                <a:gd name="T56" fmla="*/ 62 w 191"/>
                <a:gd name="T57" fmla="*/ 744 h 935"/>
                <a:gd name="T58" fmla="*/ 71 w 191"/>
                <a:gd name="T59" fmla="*/ 695 h 935"/>
                <a:gd name="T60" fmla="*/ 94 w 191"/>
                <a:gd name="T61" fmla="*/ 614 h 935"/>
                <a:gd name="T62" fmla="*/ 113 w 191"/>
                <a:gd name="T63" fmla="*/ 577 h 935"/>
                <a:gd name="T64" fmla="*/ 154 w 191"/>
                <a:gd name="T65" fmla="*/ 586 h 935"/>
                <a:gd name="T66" fmla="*/ 191 w 191"/>
                <a:gd name="T67" fmla="*/ 612 h 935"/>
                <a:gd name="T68" fmla="*/ 143 w 191"/>
                <a:gd name="T69" fmla="*/ 428 h 935"/>
                <a:gd name="T70" fmla="*/ 116 w 191"/>
                <a:gd name="T71" fmla="*/ 330 h 935"/>
                <a:gd name="T72" fmla="*/ 107 w 191"/>
                <a:gd name="T73" fmla="*/ 299 h 935"/>
                <a:gd name="T74" fmla="*/ 103 w 191"/>
                <a:gd name="T75" fmla="*/ 246 h 935"/>
                <a:gd name="T76" fmla="*/ 118 w 191"/>
                <a:gd name="T77" fmla="*/ 169 h 935"/>
                <a:gd name="T78" fmla="*/ 90 w 191"/>
                <a:gd name="T79" fmla="*/ 71 h 935"/>
                <a:gd name="T80" fmla="*/ 96 w 191"/>
                <a:gd name="T81" fmla="*/ 39 h 935"/>
                <a:gd name="T82" fmla="*/ 90 w 191"/>
                <a:gd name="T83" fmla="*/ 22 h 935"/>
                <a:gd name="T84" fmla="*/ 77 w 191"/>
                <a:gd name="T85" fmla="*/ 0 h 935"/>
                <a:gd name="T86" fmla="*/ 64 w 191"/>
                <a:gd name="T87" fmla="*/ 15 h 935"/>
                <a:gd name="T88" fmla="*/ 54 w 191"/>
                <a:gd name="T89" fmla="*/ 26 h 935"/>
                <a:gd name="T90" fmla="*/ 66 w 191"/>
                <a:gd name="T91" fmla="*/ 45 h 935"/>
                <a:gd name="T92" fmla="*/ 81 w 191"/>
                <a:gd name="T93" fmla="*/ 84 h 935"/>
                <a:gd name="T94" fmla="*/ 60 w 191"/>
                <a:gd name="T95" fmla="*/ 122 h 935"/>
                <a:gd name="T96" fmla="*/ 41 w 191"/>
                <a:gd name="T97" fmla="*/ 107 h 935"/>
                <a:gd name="T98" fmla="*/ 9 w 191"/>
                <a:gd name="T99" fmla="*/ 129 h 935"/>
                <a:gd name="T100" fmla="*/ 19 w 191"/>
                <a:gd name="T101" fmla="*/ 160 h 935"/>
                <a:gd name="T102" fmla="*/ 17 w 191"/>
                <a:gd name="T103" fmla="*/ 190 h 935"/>
                <a:gd name="T104" fmla="*/ 11 w 191"/>
                <a:gd name="T105" fmla="*/ 22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" h="935">
                  <a:moveTo>
                    <a:pt x="11" y="223"/>
                  </a:moveTo>
                  <a:lnTo>
                    <a:pt x="11" y="223"/>
                  </a:lnTo>
                  <a:lnTo>
                    <a:pt x="4" y="253"/>
                  </a:lnTo>
                  <a:lnTo>
                    <a:pt x="0" y="289"/>
                  </a:lnTo>
                  <a:lnTo>
                    <a:pt x="9" y="321"/>
                  </a:lnTo>
                  <a:lnTo>
                    <a:pt x="24" y="342"/>
                  </a:lnTo>
                  <a:lnTo>
                    <a:pt x="39" y="374"/>
                  </a:lnTo>
                  <a:lnTo>
                    <a:pt x="39" y="417"/>
                  </a:lnTo>
                  <a:lnTo>
                    <a:pt x="37" y="496"/>
                  </a:lnTo>
                  <a:lnTo>
                    <a:pt x="36" y="560"/>
                  </a:lnTo>
                  <a:lnTo>
                    <a:pt x="22" y="633"/>
                  </a:lnTo>
                  <a:lnTo>
                    <a:pt x="15" y="646"/>
                  </a:lnTo>
                  <a:lnTo>
                    <a:pt x="26" y="672"/>
                  </a:lnTo>
                  <a:lnTo>
                    <a:pt x="37" y="719"/>
                  </a:lnTo>
                  <a:lnTo>
                    <a:pt x="24" y="759"/>
                  </a:lnTo>
                  <a:lnTo>
                    <a:pt x="17" y="819"/>
                  </a:lnTo>
                  <a:lnTo>
                    <a:pt x="11" y="881"/>
                  </a:lnTo>
                  <a:lnTo>
                    <a:pt x="22" y="934"/>
                  </a:lnTo>
                  <a:lnTo>
                    <a:pt x="36" y="935"/>
                  </a:lnTo>
                  <a:lnTo>
                    <a:pt x="43" y="911"/>
                  </a:lnTo>
                  <a:lnTo>
                    <a:pt x="60" y="864"/>
                  </a:lnTo>
                  <a:lnTo>
                    <a:pt x="98" y="868"/>
                  </a:lnTo>
                  <a:lnTo>
                    <a:pt x="122" y="883"/>
                  </a:lnTo>
                  <a:lnTo>
                    <a:pt x="128" y="913"/>
                  </a:lnTo>
                  <a:lnTo>
                    <a:pt x="139" y="898"/>
                  </a:lnTo>
                  <a:lnTo>
                    <a:pt x="135" y="887"/>
                  </a:lnTo>
                  <a:lnTo>
                    <a:pt x="105" y="840"/>
                  </a:lnTo>
                  <a:lnTo>
                    <a:pt x="77" y="783"/>
                  </a:lnTo>
                  <a:lnTo>
                    <a:pt x="62" y="744"/>
                  </a:lnTo>
                  <a:lnTo>
                    <a:pt x="71" y="695"/>
                  </a:lnTo>
                  <a:lnTo>
                    <a:pt x="94" y="614"/>
                  </a:lnTo>
                  <a:lnTo>
                    <a:pt x="113" y="577"/>
                  </a:lnTo>
                  <a:lnTo>
                    <a:pt x="154" y="586"/>
                  </a:lnTo>
                  <a:lnTo>
                    <a:pt x="191" y="612"/>
                  </a:lnTo>
                  <a:lnTo>
                    <a:pt x="143" y="428"/>
                  </a:lnTo>
                  <a:lnTo>
                    <a:pt x="116" y="330"/>
                  </a:lnTo>
                  <a:lnTo>
                    <a:pt x="107" y="299"/>
                  </a:lnTo>
                  <a:lnTo>
                    <a:pt x="103" y="246"/>
                  </a:lnTo>
                  <a:lnTo>
                    <a:pt x="118" y="169"/>
                  </a:lnTo>
                  <a:lnTo>
                    <a:pt x="90" y="71"/>
                  </a:lnTo>
                  <a:lnTo>
                    <a:pt x="96" y="39"/>
                  </a:lnTo>
                  <a:lnTo>
                    <a:pt x="90" y="22"/>
                  </a:lnTo>
                  <a:lnTo>
                    <a:pt x="77" y="0"/>
                  </a:lnTo>
                  <a:lnTo>
                    <a:pt x="64" y="15"/>
                  </a:lnTo>
                  <a:lnTo>
                    <a:pt x="54" y="26"/>
                  </a:lnTo>
                  <a:lnTo>
                    <a:pt x="66" y="45"/>
                  </a:lnTo>
                  <a:lnTo>
                    <a:pt x="81" y="84"/>
                  </a:lnTo>
                  <a:lnTo>
                    <a:pt x="60" y="122"/>
                  </a:lnTo>
                  <a:lnTo>
                    <a:pt x="41" y="107"/>
                  </a:lnTo>
                  <a:lnTo>
                    <a:pt x="9" y="129"/>
                  </a:lnTo>
                  <a:lnTo>
                    <a:pt x="19" y="160"/>
                  </a:lnTo>
                  <a:lnTo>
                    <a:pt x="17" y="190"/>
                  </a:lnTo>
                  <a:lnTo>
                    <a:pt x="11" y="22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00">
              <a:extLst>
                <a:ext uri="{FF2B5EF4-FFF2-40B4-BE49-F238E27FC236}">
                  <a16:creationId xmlns:a16="http://schemas.microsoft.com/office/drawing/2014/main" id="{ACCB6D5F-8588-424B-9B39-5A71D943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333" y="4812251"/>
              <a:ext cx="124170" cy="711446"/>
            </a:xfrm>
            <a:custGeom>
              <a:avLst/>
              <a:gdLst>
                <a:gd name="T0" fmla="*/ 11 w 191"/>
                <a:gd name="T1" fmla="*/ 223 h 935"/>
                <a:gd name="T2" fmla="*/ 11 w 191"/>
                <a:gd name="T3" fmla="*/ 223 h 935"/>
                <a:gd name="T4" fmla="*/ 4 w 191"/>
                <a:gd name="T5" fmla="*/ 253 h 935"/>
                <a:gd name="T6" fmla="*/ 0 w 191"/>
                <a:gd name="T7" fmla="*/ 289 h 935"/>
                <a:gd name="T8" fmla="*/ 9 w 191"/>
                <a:gd name="T9" fmla="*/ 321 h 935"/>
                <a:gd name="T10" fmla="*/ 24 w 191"/>
                <a:gd name="T11" fmla="*/ 342 h 935"/>
                <a:gd name="T12" fmla="*/ 39 w 191"/>
                <a:gd name="T13" fmla="*/ 374 h 935"/>
                <a:gd name="T14" fmla="*/ 39 w 191"/>
                <a:gd name="T15" fmla="*/ 417 h 935"/>
                <a:gd name="T16" fmla="*/ 37 w 191"/>
                <a:gd name="T17" fmla="*/ 496 h 935"/>
                <a:gd name="T18" fmla="*/ 36 w 191"/>
                <a:gd name="T19" fmla="*/ 560 h 935"/>
                <a:gd name="T20" fmla="*/ 22 w 191"/>
                <a:gd name="T21" fmla="*/ 633 h 935"/>
                <a:gd name="T22" fmla="*/ 15 w 191"/>
                <a:gd name="T23" fmla="*/ 646 h 935"/>
                <a:gd name="T24" fmla="*/ 26 w 191"/>
                <a:gd name="T25" fmla="*/ 672 h 935"/>
                <a:gd name="T26" fmla="*/ 37 w 191"/>
                <a:gd name="T27" fmla="*/ 719 h 935"/>
                <a:gd name="T28" fmla="*/ 24 w 191"/>
                <a:gd name="T29" fmla="*/ 759 h 935"/>
                <a:gd name="T30" fmla="*/ 17 w 191"/>
                <a:gd name="T31" fmla="*/ 819 h 935"/>
                <a:gd name="T32" fmla="*/ 11 w 191"/>
                <a:gd name="T33" fmla="*/ 881 h 935"/>
                <a:gd name="T34" fmla="*/ 22 w 191"/>
                <a:gd name="T35" fmla="*/ 934 h 935"/>
                <a:gd name="T36" fmla="*/ 36 w 191"/>
                <a:gd name="T37" fmla="*/ 935 h 935"/>
                <a:gd name="T38" fmla="*/ 43 w 191"/>
                <a:gd name="T39" fmla="*/ 911 h 935"/>
                <a:gd name="T40" fmla="*/ 60 w 191"/>
                <a:gd name="T41" fmla="*/ 864 h 935"/>
                <a:gd name="T42" fmla="*/ 98 w 191"/>
                <a:gd name="T43" fmla="*/ 868 h 935"/>
                <a:gd name="T44" fmla="*/ 122 w 191"/>
                <a:gd name="T45" fmla="*/ 883 h 935"/>
                <a:gd name="T46" fmla="*/ 128 w 191"/>
                <a:gd name="T47" fmla="*/ 913 h 935"/>
                <a:gd name="T48" fmla="*/ 139 w 191"/>
                <a:gd name="T49" fmla="*/ 898 h 935"/>
                <a:gd name="T50" fmla="*/ 135 w 191"/>
                <a:gd name="T51" fmla="*/ 887 h 935"/>
                <a:gd name="T52" fmla="*/ 105 w 191"/>
                <a:gd name="T53" fmla="*/ 840 h 935"/>
                <a:gd name="T54" fmla="*/ 77 w 191"/>
                <a:gd name="T55" fmla="*/ 783 h 935"/>
                <a:gd name="T56" fmla="*/ 62 w 191"/>
                <a:gd name="T57" fmla="*/ 744 h 935"/>
                <a:gd name="T58" fmla="*/ 71 w 191"/>
                <a:gd name="T59" fmla="*/ 695 h 935"/>
                <a:gd name="T60" fmla="*/ 94 w 191"/>
                <a:gd name="T61" fmla="*/ 614 h 935"/>
                <a:gd name="T62" fmla="*/ 113 w 191"/>
                <a:gd name="T63" fmla="*/ 577 h 935"/>
                <a:gd name="T64" fmla="*/ 154 w 191"/>
                <a:gd name="T65" fmla="*/ 586 h 935"/>
                <a:gd name="T66" fmla="*/ 191 w 191"/>
                <a:gd name="T67" fmla="*/ 612 h 935"/>
                <a:gd name="T68" fmla="*/ 143 w 191"/>
                <a:gd name="T69" fmla="*/ 428 h 935"/>
                <a:gd name="T70" fmla="*/ 116 w 191"/>
                <a:gd name="T71" fmla="*/ 330 h 935"/>
                <a:gd name="T72" fmla="*/ 107 w 191"/>
                <a:gd name="T73" fmla="*/ 299 h 935"/>
                <a:gd name="T74" fmla="*/ 103 w 191"/>
                <a:gd name="T75" fmla="*/ 246 h 935"/>
                <a:gd name="T76" fmla="*/ 118 w 191"/>
                <a:gd name="T77" fmla="*/ 169 h 935"/>
                <a:gd name="T78" fmla="*/ 90 w 191"/>
                <a:gd name="T79" fmla="*/ 71 h 935"/>
                <a:gd name="T80" fmla="*/ 96 w 191"/>
                <a:gd name="T81" fmla="*/ 39 h 935"/>
                <a:gd name="T82" fmla="*/ 90 w 191"/>
                <a:gd name="T83" fmla="*/ 22 h 935"/>
                <a:gd name="T84" fmla="*/ 77 w 191"/>
                <a:gd name="T85" fmla="*/ 0 h 935"/>
                <a:gd name="T86" fmla="*/ 64 w 191"/>
                <a:gd name="T87" fmla="*/ 15 h 935"/>
                <a:gd name="T88" fmla="*/ 54 w 191"/>
                <a:gd name="T89" fmla="*/ 26 h 935"/>
                <a:gd name="T90" fmla="*/ 66 w 191"/>
                <a:gd name="T91" fmla="*/ 45 h 935"/>
                <a:gd name="T92" fmla="*/ 81 w 191"/>
                <a:gd name="T93" fmla="*/ 84 h 935"/>
                <a:gd name="T94" fmla="*/ 60 w 191"/>
                <a:gd name="T95" fmla="*/ 122 h 935"/>
                <a:gd name="T96" fmla="*/ 41 w 191"/>
                <a:gd name="T97" fmla="*/ 107 h 935"/>
                <a:gd name="T98" fmla="*/ 9 w 191"/>
                <a:gd name="T99" fmla="*/ 129 h 935"/>
                <a:gd name="T100" fmla="*/ 19 w 191"/>
                <a:gd name="T101" fmla="*/ 160 h 935"/>
                <a:gd name="T102" fmla="*/ 17 w 191"/>
                <a:gd name="T103" fmla="*/ 190 h 935"/>
                <a:gd name="T104" fmla="*/ 11 w 191"/>
                <a:gd name="T105" fmla="*/ 223 h 935"/>
                <a:gd name="T106" fmla="*/ 11 w 191"/>
                <a:gd name="T107" fmla="*/ 22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935">
                  <a:moveTo>
                    <a:pt x="11" y="223"/>
                  </a:moveTo>
                  <a:lnTo>
                    <a:pt x="11" y="223"/>
                  </a:lnTo>
                  <a:lnTo>
                    <a:pt x="4" y="253"/>
                  </a:lnTo>
                  <a:lnTo>
                    <a:pt x="0" y="289"/>
                  </a:lnTo>
                  <a:lnTo>
                    <a:pt x="9" y="321"/>
                  </a:lnTo>
                  <a:lnTo>
                    <a:pt x="24" y="342"/>
                  </a:lnTo>
                  <a:lnTo>
                    <a:pt x="39" y="374"/>
                  </a:lnTo>
                  <a:lnTo>
                    <a:pt x="39" y="417"/>
                  </a:lnTo>
                  <a:lnTo>
                    <a:pt x="37" y="496"/>
                  </a:lnTo>
                  <a:lnTo>
                    <a:pt x="36" y="560"/>
                  </a:lnTo>
                  <a:lnTo>
                    <a:pt x="22" y="633"/>
                  </a:lnTo>
                  <a:lnTo>
                    <a:pt x="15" y="646"/>
                  </a:lnTo>
                  <a:lnTo>
                    <a:pt x="26" y="672"/>
                  </a:lnTo>
                  <a:lnTo>
                    <a:pt x="37" y="719"/>
                  </a:lnTo>
                  <a:lnTo>
                    <a:pt x="24" y="759"/>
                  </a:lnTo>
                  <a:lnTo>
                    <a:pt x="17" y="819"/>
                  </a:lnTo>
                  <a:lnTo>
                    <a:pt x="11" y="881"/>
                  </a:lnTo>
                  <a:lnTo>
                    <a:pt x="22" y="934"/>
                  </a:lnTo>
                  <a:lnTo>
                    <a:pt x="36" y="935"/>
                  </a:lnTo>
                  <a:lnTo>
                    <a:pt x="43" y="911"/>
                  </a:lnTo>
                  <a:lnTo>
                    <a:pt x="60" y="864"/>
                  </a:lnTo>
                  <a:lnTo>
                    <a:pt x="98" y="868"/>
                  </a:lnTo>
                  <a:lnTo>
                    <a:pt x="122" y="883"/>
                  </a:lnTo>
                  <a:lnTo>
                    <a:pt x="128" y="913"/>
                  </a:lnTo>
                  <a:lnTo>
                    <a:pt x="139" y="898"/>
                  </a:lnTo>
                  <a:lnTo>
                    <a:pt x="135" y="887"/>
                  </a:lnTo>
                  <a:lnTo>
                    <a:pt x="105" y="840"/>
                  </a:lnTo>
                  <a:lnTo>
                    <a:pt x="77" y="783"/>
                  </a:lnTo>
                  <a:lnTo>
                    <a:pt x="62" y="744"/>
                  </a:lnTo>
                  <a:lnTo>
                    <a:pt x="71" y="695"/>
                  </a:lnTo>
                  <a:lnTo>
                    <a:pt x="94" y="614"/>
                  </a:lnTo>
                  <a:lnTo>
                    <a:pt x="113" y="577"/>
                  </a:lnTo>
                  <a:lnTo>
                    <a:pt x="154" y="586"/>
                  </a:lnTo>
                  <a:lnTo>
                    <a:pt x="191" y="612"/>
                  </a:lnTo>
                  <a:lnTo>
                    <a:pt x="143" y="428"/>
                  </a:lnTo>
                  <a:lnTo>
                    <a:pt x="116" y="330"/>
                  </a:lnTo>
                  <a:lnTo>
                    <a:pt x="107" y="299"/>
                  </a:lnTo>
                  <a:lnTo>
                    <a:pt x="103" y="246"/>
                  </a:lnTo>
                  <a:lnTo>
                    <a:pt x="118" y="169"/>
                  </a:lnTo>
                  <a:lnTo>
                    <a:pt x="90" y="71"/>
                  </a:lnTo>
                  <a:lnTo>
                    <a:pt x="96" y="39"/>
                  </a:lnTo>
                  <a:lnTo>
                    <a:pt x="90" y="22"/>
                  </a:lnTo>
                  <a:lnTo>
                    <a:pt x="77" y="0"/>
                  </a:lnTo>
                  <a:lnTo>
                    <a:pt x="64" y="15"/>
                  </a:lnTo>
                  <a:lnTo>
                    <a:pt x="54" y="26"/>
                  </a:lnTo>
                  <a:lnTo>
                    <a:pt x="66" y="45"/>
                  </a:lnTo>
                  <a:lnTo>
                    <a:pt x="81" y="84"/>
                  </a:lnTo>
                  <a:lnTo>
                    <a:pt x="60" y="122"/>
                  </a:lnTo>
                  <a:lnTo>
                    <a:pt x="41" y="107"/>
                  </a:lnTo>
                  <a:lnTo>
                    <a:pt x="9" y="129"/>
                  </a:lnTo>
                  <a:lnTo>
                    <a:pt x="19" y="160"/>
                  </a:lnTo>
                  <a:lnTo>
                    <a:pt x="17" y="190"/>
                  </a:lnTo>
                  <a:lnTo>
                    <a:pt x="11" y="223"/>
                  </a:lnTo>
                  <a:lnTo>
                    <a:pt x="11" y="22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05">
              <a:extLst>
                <a:ext uri="{FF2B5EF4-FFF2-40B4-BE49-F238E27FC236}">
                  <a16:creationId xmlns:a16="http://schemas.microsoft.com/office/drawing/2014/main" id="{5A4F548B-EB07-4C6B-BA26-9B3F37CA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411" y="5868825"/>
              <a:ext cx="139691" cy="169536"/>
            </a:xfrm>
            <a:custGeom>
              <a:avLst/>
              <a:gdLst>
                <a:gd name="T0" fmla="*/ 137 w 216"/>
                <a:gd name="T1" fmla="*/ 160 h 225"/>
                <a:gd name="T2" fmla="*/ 137 w 216"/>
                <a:gd name="T3" fmla="*/ 160 h 225"/>
                <a:gd name="T4" fmla="*/ 162 w 216"/>
                <a:gd name="T5" fmla="*/ 160 h 225"/>
                <a:gd name="T6" fmla="*/ 179 w 216"/>
                <a:gd name="T7" fmla="*/ 186 h 225"/>
                <a:gd name="T8" fmla="*/ 179 w 216"/>
                <a:gd name="T9" fmla="*/ 197 h 225"/>
                <a:gd name="T10" fmla="*/ 188 w 216"/>
                <a:gd name="T11" fmla="*/ 225 h 225"/>
                <a:gd name="T12" fmla="*/ 216 w 216"/>
                <a:gd name="T13" fmla="*/ 225 h 225"/>
                <a:gd name="T14" fmla="*/ 216 w 216"/>
                <a:gd name="T15" fmla="*/ 190 h 225"/>
                <a:gd name="T16" fmla="*/ 211 w 216"/>
                <a:gd name="T17" fmla="*/ 162 h 225"/>
                <a:gd name="T18" fmla="*/ 179 w 216"/>
                <a:gd name="T19" fmla="*/ 143 h 225"/>
                <a:gd name="T20" fmla="*/ 171 w 216"/>
                <a:gd name="T21" fmla="*/ 118 h 225"/>
                <a:gd name="T22" fmla="*/ 173 w 216"/>
                <a:gd name="T23" fmla="*/ 94 h 225"/>
                <a:gd name="T24" fmla="*/ 139 w 216"/>
                <a:gd name="T25" fmla="*/ 68 h 225"/>
                <a:gd name="T26" fmla="*/ 107 w 216"/>
                <a:gd name="T27" fmla="*/ 0 h 225"/>
                <a:gd name="T28" fmla="*/ 77 w 216"/>
                <a:gd name="T29" fmla="*/ 11 h 225"/>
                <a:gd name="T30" fmla="*/ 42 w 216"/>
                <a:gd name="T31" fmla="*/ 11 h 225"/>
                <a:gd name="T32" fmla="*/ 0 w 216"/>
                <a:gd name="T33" fmla="*/ 17 h 225"/>
                <a:gd name="T34" fmla="*/ 21 w 216"/>
                <a:gd name="T35" fmla="*/ 58 h 225"/>
                <a:gd name="T36" fmla="*/ 21 w 216"/>
                <a:gd name="T37" fmla="*/ 60 h 225"/>
                <a:gd name="T38" fmla="*/ 17 w 216"/>
                <a:gd name="T39" fmla="*/ 66 h 225"/>
                <a:gd name="T40" fmla="*/ 13 w 216"/>
                <a:gd name="T41" fmla="*/ 111 h 225"/>
                <a:gd name="T42" fmla="*/ 92 w 216"/>
                <a:gd name="T43" fmla="*/ 147 h 225"/>
                <a:gd name="T44" fmla="*/ 107 w 216"/>
                <a:gd name="T45" fmla="*/ 145 h 225"/>
                <a:gd name="T46" fmla="*/ 137 w 216"/>
                <a:gd name="T47" fmla="*/ 16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225">
                  <a:moveTo>
                    <a:pt x="137" y="160"/>
                  </a:moveTo>
                  <a:lnTo>
                    <a:pt x="137" y="160"/>
                  </a:lnTo>
                  <a:lnTo>
                    <a:pt x="162" y="160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88" y="225"/>
                  </a:lnTo>
                  <a:lnTo>
                    <a:pt x="216" y="225"/>
                  </a:lnTo>
                  <a:lnTo>
                    <a:pt x="216" y="190"/>
                  </a:lnTo>
                  <a:lnTo>
                    <a:pt x="211" y="162"/>
                  </a:lnTo>
                  <a:lnTo>
                    <a:pt x="179" y="143"/>
                  </a:lnTo>
                  <a:lnTo>
                    <a:pt x="171" y="118"/>
                  </a:lnTo>
                  <a:lnTo>
                    <a:pt x="173" y="94"/>
                  </a:lnTo>
                  <a:lnTo>
                    <a:pt x="139" y="68"/>
                  </a:lnTo>
                  <a:lnTo>
                    <a:pt x="107" y="0"/>
                  </a:lnTo>
                  <a:lnTo>
                    <a:pt x="77" y="11"/>
                  </a:lnTo>
                  <a:lnTo>
                    <a:pt x="42" y="11"/>
                  </a:lnTo>
                  <a:lnTo>
                    <a:pt x="0" y="17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17" y="66"/>
                  </a:lnTo>
                  <a:lnTo>
                    <a:pt x="13" y="111"/>
                  </a:lnTo>
                  <a:lnTo>
                    <a:pt x="92" y="147"/>
                  </a:lnTo>
                  <a:lnTo>
                    <a:pt x="107" y="145"/>
                  </a:lnTo>
                  <a:lnTo>
                    <a:pt x="137" y="1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06">
              <a:extLst>
                <a:ext uri="{FF2B5EF4-FFF2-40B4-BE49-F238E27FC236}">
                  <a16:creationId xmlns:a16="http://schemas.microsoft.com/office/drawing/2014/main" id="{E7552403-7DB0-4CA9-9ABB-B0D05333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411" y="5868825"/>
              <a:ext cx="139691" cy="169536"/>
            </a:xfrm>
            <a:custGeom>
              <a:avLst/>
              <a:gdLst>
                <a:gd name="T0" fmla="*/ 137 w 216"/>
                <a:gd name="T1" fmla="*/ 160 h 225"/>
                <a:gd name="T2" fmla="*/ 137 w 216"/>
                <a:gd name="T3" fmla="*/ 160 h 225"/>
                <a:gd name="T4" fmla="*/ 162 w 216"/>
                <a:gd name="T5" fmla="*/ 160 h 225"/>
                <a:gd name="T6" fmla="*/ 179 w 216"/>
                <a:gd name="T7" fmla="*/ 186 h 225"/>
                <a:gd name="T8" fmla="*/ 179 w 216"/>
                <a:gd name="T9" fmla="*/ 197 h 225"/>
                <a:gd name="T10" fmla="*/ 188 w 216"/>
                <a:gd name="T11" fmla="*/ 225 h 225"/>
                <a:gd name="T12" fmla="*/ 216 w 216"/>
                <a:gd name="T13" fmla="*/ 225 h 225"/>
                <a:gd name="T14" fmla="*/ 216 w 216"/>
                <a:gd name="T15" fmla="*/ 190 h 225"/>
                <a:gd name="T16" fmla="*/ 211 w 216"/>
                <a:gd name="T17" fmla="*/ 162 h 225"/>
                <a:gd name="T18" fmla="*/ 179 w 216"/>
                <a:gd name="T19" fmla="*/ 143 h 225"/>
                <a:gd name="T20" fmla="*/ 171 w 216"/>
                <a:gd name="T21" fmla="*/ 118 h 225"/>
                <a:gd name="T22" fmla="*/ 173 w 216"/>
                <a:gd name="T23" fmla="*/ 94 h 225"/>
                <a:gd name="T24" fmla="*/ 139 w 216"/>
                <a:gd name="T25" fmla="*/ 68 h 225"/>
                <a:gd name="T26" fmla="*/ 107 w 216"/>
                <a:gd name="T27" fmla="*/ 0 h 225"/>
                <a:gd name="T28" fmla="*/ 77 w 216"/>
                <a:gd name="T29" fmla="*/ 11 h 225"/>
                <a:gd name="T30" fmla="*/ 42 w 216"/>
                <a:gd name="T31" fmla="*/ 11 h 225"/>
                <a:gd name="T32" fmla="*/ 0 w 216"/>
                <a:gd name="T33" fmla="*/ 17 h 225"/>
                <a:gd name="T34" fmla="*/ 21 w 216"/>
                <a:gd name="T35" fmla="*/ 58 h 225"/>
                <a:gd name="T36" fmla="*/ 21 w 216"/>
                <a:gd name="T37" fmla="*/ 60 h 225"/>
                <a:gd name="T38" fmla="*/ 17 w 216"/>
                <a:gd name="T39" fmla="*/ 66 h 225"/>
                <a:gd name="T40" fmla="*/ 13 w 216"/>
                <a:gd name="T41" fmla="*/ 111 h 225"/>
                <a:gd name="T42" fmla="*/ 92 w 216"/>
                <a:gd name="T43" fmla="*/ 147 h 225"/>
                <a:gd name="T44" fmla="*/ 107 w 216"/>
                <a:gd name="T45" fmla="*/ 145 h 225"/>
                <a:gd name="T46" fmla="*/ 137 w 216"/>
                <a:gd name="T47" fmla="*/ 160 h 225"/>
                <a:gd name="T48" fmla="*/ 137 w 216"/>
                <a:gd name="T49" fmla="*/ 16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" h="225">
                  <a:moveTo>
                    <a:pt x="137" y="160"/>
                  </a:moveTo>
                  <a:lnTo>
                    <a:pt x="137" y="160"/>
                  </a:lnTo>
                  <a:lnTo>
                    <a:pt x="162" y="160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88" y="225"/>
                  </a:lnTo>
                  <a:lnTo>
                    <a:pt x="216" y="225"/>
                  </a:lnTo>
                  <a:lnTo>
                    <a:pt x="216" y="190"/>
                  </a:lnTo>
                  <a:lnTo>
                    <a:pt x="211" y="162"/>
                  </a:lnTo>
                  <a:lnTo>
                    <a:pt x="179" y="143"/>
                  </a:lnTo>
                  <a:lnTo>
                    <a:pt x="171" y="118"/>
                  </a:lnTo>
                  <a:lnTo>
                    <a:pt x="173" y="94"/>
                  </a:lnTo>
                  <a:lnTo>
                    <a:pt x="139" y="68"/>
                  </a:lnTo>
                  <a:lnTo>
                    <a:pt x="107" y="0"/>
                  </a:lnTo>
                  <a:lnTo>
                    <a:pt x="77" y="11"/>
                  </a:lnTo>
                  <a:lnTo>
                    <a:pt x="42" y="11"/>
                  </a:lnTo>
                  <a:lnTo>
                    <a:pt x="0" y="17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17" y="66"/>
                  </a:lnTo>
                  <a:lnTo>
                    <a:pt x="13" y="111"/>
                  </a:lnTo>
                  <a:lnTo>
                    <a:pt x="92" y="147"/>
                  </a:lnTo>
                  <a:lnTo>
                    <a:pt x="107" y="145"/>
                  </a:lnTo>
                  <a:lnTo>
                    <a:pt x="137" y="160"/>
                  </a:lnTo>
                  <a:lnTo>
                    <a:pt x="137" y="16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11">
              <a:extLst>
                <a:ext uri="{FF2B5EF4-FFF2-40B4-BE49-F238E27FC236}">
                  <a16:creationId xmlns:a16="http://schemas.microsoft.com/office/drawing/2014/main" id="{F9A68D91-E5CB-42DC-868E-52B58A523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449" y="1812072"/>
              <a:ext cx="382857" cy="308797"/>
            </a:xfrm>
            <a:custGeom>
              <a:avLst/>
              <a:gdLst>
                <a:gd name="T0" fmla="*/ 49 w 592"/>
                <a:gd name="T1" fmla="*/ 346 h 404"/>
                <a:gd name="T2" fmla="*/ 49 w 592"/>
                <a:gd name="T3" fmla="*/ 346 h 404"/>
                <a:gd name="T4" fmla="*/ 96 w 592"/>
                <a:gd name="T5" fmla="*/ 404 h 404"/>
                <a:gd name="T6" fmla="*/ 197 w 592"/>
                <a:gd name="T7" fmla="*/ 378 h 404"/>
                <a:gd name="T8" fmla="*/ 227 w 592"/>
                <a:gd name="T9" fmla="*/ 389 h 404"/>
                <a:gd name="T10" fmla="*/ 212 w 592"/>
                <a:gd name="T11" fmla="*/ 395 h 404"/>
                <a:gd name="T12" fmla="*/ 368 w 592"/>
                <a:gd name="T13" fmla="*/ 352 h 404"/>
                <a:gd name="T14" fmla="*/ 366 w 592"/>
                <a:gd name="T15" fmla="*/ 367 h 404"/>
                <a:gd name="T16" fmla="*/ 383 w 592"/>
                <a:gd name="T17" fmla="*/ 384 h 404"/>
                <a:gd name="T18" fmla="*/ 411 w 592"/>
                <a:gd name="T19" fmla="*/ 389 h 404"/>
                <a:gd name="T20" fmla="*/ 486 w 592"/>
                <a:gd name="T21" fmla="*/ 359 h 404"/>
                <a:gd name="T22" fmla="*/ 513 w 592"/>
                <a:gd name="T23" fmla="*/ 333 h 404"/>
                <a:gd name="T24" fmla="*/ 556 w 592"/>
                <a:gd name="T25" fmla="*/ 297 h 404"/>
                <a:gd name="T26" fmla="*/ 592 w 592"/>
                <a:gd name="T27" fmla="*/ 199 h 404"/>
                <a:gd name="T28" fmla="*/ 492 w 592"/>
                <a:gd name="T29" fmla="*/ 109 h 404"/>
                <a:gd name="T30" fmla="*/ 462 w 592"/>
                <a:gd name="T31" fmla="*/ 111 h 404"/>
                <a:gd name="T32" fmla="*/ 406 w 592"/>
                <a:gd name="T33" fmla="*/ 100 h 404"/>
                <a:gd name="T34" fmla="*/ 391 w 592"/>
                <a:gd name="T35" fmla="*/ 77 h 404"/>
                <a:gd name="T36" fmla="*/ 362 w 592"/>
                <a:gd name="T37" fmla="*/ 45 h 404"/>
                <a:gd name="T38" fmla="*/ 331 w 592"/>
                <a:gd name="T39" fmla="*/ 14 h 404"/>
                <a:gd name="T40" fmla="*/ 300 w 592"/>
                <a:gd name="T41" fmla="*/ 38 h 404"/>
                <a:gd name="T42" fmla="*/ 285 w 592"/>
                <a:gd name="T43" fmla="*/ 87 h 404"/>
                <a:gd name="T44" fmla="*/ 299 w 592"/>
                <a:gd name="T45" fmla="*/ 162 h 404"/>
                <a:gd name="T46" fmla="*/ 229 w 592"/>
                <a:gd name="T47" fmla="*/ 124 h 404"/>
                <a:gd name="T48" fmla="*/ 148 w 592"/>
                <a:gd name="T49" fmla="*/ 0 h 404"/>
                <a:gd name="T50" fmla="*/ 120 w 592"/>
                <a:gd name="T51" fmla="*/ 2 h 404"/>
                <a:gd name="T52" fmla="*/ 81 w 592"/>
                <a:gd name="T53" fmla="*/ 36 h 404"/>
                <a:gd name="T54" fmla="*/ 41 w 592"/>
                <a:gd name="T55" fmla="*/ 75 h 404"/>
                <a:gd name="T56" fmla="*/ 22 w 592"/>
                <a:gd name="T57" fmla="*/ 124 h 404"/>
                <a:gd name="T58" fmla="*/ 21 w 592"/>
                <a:gd name="T59" fmla="*/ 160 h 404"/>
                <a:gd name="T60" fmla="*/ 32 w 592"/>
                <a:gd name="T61" fmla="*/ 248 h 404"/>
                <a:gd name="T62" fmla="*/ 0 w 592"/>
                <a:gd name="T63" fmla="*/ 243 h 404"/>
                <a:gd name="T64" fmla="*/ 49 w 592"/>
                <a:gd name="T65" fmla="*/ 34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404">
                  <a:moveTo>
                    <a:pt x="49" y="346"/>
                  </a:moveTo>
                  <a:lnTo>
                    <a:pt x="49" y="346"/>
                  </a:lnTo>
                  <a:lnTo>
                    <a:pt x="96" y="404"/>
                  </a:lnTo>
                  <a:lnTo>
                    <a:pt x="197" y="378"/>
                  </a:lnTo>
                  <a:lnTo>
                    <a:pt x="227" y="389"/>
                  </a:lnTo>
                  <a:lnTo>
                    <a:pt x="212" y="395"/>
                  </a:lnTo>
                  <a:lnTo>
                    <a:pt x="368" y="352"/>
                  </a:lnTo>
                  <a:lnTo>
                    <a:pt x="366" y="367"/>
                  </a:lnTo>
                  <a:lnTo>
                    <a:pt x="383" y="384"/>
                  </a:lnTo>
                  <a:lnTo>
                    <a:pt x="411" y="389"/>
                  </a:lnTo>
                  <a:lnTo>
                    <a:pt x="486" y="359"/>
                  </a:lnTo>
                  <a:lnTo>
                    <a:pt x="513" y="333"/>
                  </a:lnTo>
                  <a:lnTo>
                    <a:pt x="556" y="297"/>
                  </a:lnTo>
                  <a:lnTo>
                    <a:pt x="592" y="199"/>
                  </a:lnTo>
                  <a:lnTo>
                    <a:pt x="492" y="109"/>
                  </a:lnTo>
                  <a:lnTo>
                    <a:pt x="462" y="111"/>
                  </a:lnTo>
                  <a:lnTo>
                    <a:pt x="406" y="100"/>
                  </a:lnTo>
                  <a:lnTo>
                    <a:pt x="391" y="77"/>
                  </a:lnTo>
                  <a:lnTo>
                    <a:pt x="362" y="45"/>
                  </a:lnTo>
                  <a:lnTo>
                    <a:pt x="331" y="14"/>
                  </a:lnTo>
                  <a:lnTo>
                    <a:pt x="300" y="38"/>
                  </a:lnTo>
                  <a:lnTo>
                    <a:pt x="285" y="87"/>
                  </a:lnTo>
                  <a:lnTo>
                    <a:pt x="299" y="162"/>
                  </a:lnTo>
                  <a:lnTo>
                    <a:pt x="229" y="124"/>
                  </a:lnTo>
                  <a:lnTo>
                    <a:pt x="148" y="0"/>
                  </a:lnTo>
                  <a:lnTo>
                    <a:pt x="120" y="2"/>
                  </a:lnTo>
                  <a:lnTo>
                    <a:pt x="81" y="36"/>
                  </a:lnTo>
                  <a:lnTo>
                    <a:pt x="41" y="75"/>
                  </a:lnTo>
                  <a:lnTo>
                    <a:pt x="22" y="124"/>
                  </a:lnTo>
                  <a:lnTo>
                    <a:pt x="21" y="160"/>
                  </a:lnTo>
                  <a:lnTo>
                    <a:pt x="32" y="248"/>
                  </a:lnTo>
                  <a:lnTo>
                    <a:pt x="0" y="243"/>
                  </a:lnTo>
                  <a:lnTo>
                    <a:pt x="49" y="34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12">
              <a:extLst>
                <a:ext uri="{FF2B5EF4-FFF2-40B4-BE49-F238E27FC236}">
                  <a16:creationId xmlns:a16="http://schemas.microsoft.com/office/drawing/2014/main" id="{8E71B243-3BDB-48D9-9C2D-D02ED657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449" y="1812072"/>
              <a:ext cx="382857" cy="308797"/>
            </a:xfrm>
            <a:custGeom>
              <a:avLst/>
              <a:gdLst>
                <a:gd name="T0" fmla="*/ 49 w 592"/>
                <a:gd name="T1" fmla="*/ 346 h 404"/>
                <a:gd name="T2" fmla="*/ 49 w 592"/>
                <a:gd name="T3" fmla="*/ 346 h 404"/>
                <a:gd name="T4" fmla="*/ 96 w 592"/>
                <a:gd name="T5" fmla="*/ 404 h 404"/>
                <a:gd name="T6" fmla="*/ 197 w 592"/>
                <a:gd name="T7" fmla="*/ 378 h 404"/>
                <a:gd name="T8" fmla="*/ 227 w 592"/>
                <a:gd name="T9" fmla="*/ 389 h 404"/>
                <a:gd name="T10" fmla="*/ 212 w 592"/>
                <a:gd name="T11" fmla="*/ 395 h 404"/>
                <a:gd name="T12" fmla="*/ 368 w 592"/>
                <a:gd name="T13" fmla="*/ 352 h 404"/>
                <a:gd name="T14" fmla="*/ 366 w 592"/>
                <a:gd name="T15" fmla="*/ 367 h 404"/>
                <a:gd name="T16" fmla="*/ 383 w 592"/>
                <a:gd name="T17" fmla="*/ 384 h 404"/>
                <a:gd name="T18" fmla="*/ 411 w 592"/>
                <a:gd name="T19" fmla="*/ 389 h 404"/>
                <a:gd name="T20" fmla="*/ 486 w 592"/>
                <a:gd name="T21" fmla="*/ 359 h 404"/>
                <a:gd name="T22" fmla="*/ 513 w 592"/>
                <a:gd name="T23" fmla="*/ 333 h 404"/>
                <a:gd name="T24" fmla="*/ 556 w 592"/>
                <a:gd name="T25" fmla="*/ 297 h 404"/>
                <a:gd name="T26" fmla="*/ 592 w 592"/>
                <a:gd name="T27" fmla="*/ 199 h 404"/>
                <a:gd name="T28" fmla="*/ 492 w 592"/>
                <a:gd name="T29" fmla="*/ 109 h 404"/>
                <a:gd name="T30" fmla="*/ 462 w 592"/>
                <a:gd name="T31" fmla="*/ 111 h 404"/>
                <a:gd name="T32" fmla="*/ 406 w 592"/>
                <a:gd name="T33" fmla="*/ 100 h 404"/>
                <a:gd name="T34" fmla="*/ 391 w 592"/>
                <a:gd name="T35" fmla="*/ 77 h 404"/>
                <a:gd name="T36" fmla="*/ 362 w 592"/>
                <a:gd name="T37" fmla="*/ 45 h 404"/>
                <a:gd name="T38" fmla="*/ 331 w 592"/>
                <a:gd name="T39" fmla="*/ 14 h 404"/>
                <a:gd name="T40" fmla="*/ 300 w 592"/>
                <a:gd name="T41" fmla="*/ 38 h 404"/>
                <a:gd name="T42" fmla="*/ 285 w 592"/>
                <a:gd name="T43" fmla="*/ 87 h 404"/>
                <a:gd name="T44" fmla="*/ 299 w 592"/>
                <a:gd name="T45" fmla="*/ 162 h 404"/>
                <a:gd name="T46" fmla="*/ 229 w 592"/>
                <a:gd name="T47" fmla="*/ 124 h 404"/>
                <a:gd name="T48" fmla="*/ 148 w 592"/>
                <a:gd name="T49" fmla="*/ 0 h 404"/>
                <a:gd name="T50" fmla="*/ 120 w 592"/>
                <a:gd name="T51" fmla="*/ 2 h 404"/>
                <a:gd name="T52" fmla="*/ 81 w 592"/>
                <a:gd name="T53" fmla="*/ 36 h 404"/>
                <a:gd name="T54" fmla="*/ 41 w 592"/>
                <a:gd name="T55" fmla="*/ 75 h 404"/>
                <a:gd name="T56" fmla="*/ 22 w 592"/>
                <a:gd name="T57" fmla="*/ 124 h 404"/>
                <a:gd name="T58" fmla="*/ 21 w 592"/>
                <a:gd name="T59" fmla="*/ 160 h 404"/>
                <a:gd name="T60" fmla="*/ 32 w 592"/>
                <a:gd name="T61" fmla="*/ 248 h 404"/>
                <a:gd name="T62" fmla="*/ 0 w 592"/>
                <a:gd name="T63" fmla="*/ 243 h 404"/>
                <a:gd name="T64" fmla="*/ 49 w 592"/>
                <a:gd name="T65" fmla="*/ 346 h 404"/>
                <a:gd name="T66" fmla="*/ 49 w 592"/>
                <a:gd name="T67" fmla="*/ 34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2" h="404">
                  <a:moveTo>
                    <a:pt x="49" y="346"/>
                  </a:moveTo>
                  <a:lnTo>
                    <a:pt x="49" y="346"/>
                  </a:lnTo>
                  <a:lnTo>
                    <a:pt x="96" y="404"/>
                  </a:lnTo>
                  <a:lnTo>
                    <a:pt x="197" y="378"/>
                  </a:lnTo>
                  <a:lnTo>
                    <a:pt x="227" y="389"/>
                  </a:lnTo>
                  <a:lnTo>
                    <a:pt x="212" y="395"/>
                  </a:lnTo>
                  <a:lnTo>
                    <a:pt x="368" y="352"/>
                  </a:lnTo>
                  <a:lnTo>
                    <a:pt x="366" y="367"/>
                  </a:lnTo>
                  <a:lnTo>
                    <a:pt x="383" y="384"/>
                  </a:lnTo>
                  <a:lnTo>
                    <a:pt x="411" y="389"/>
                  </a:lnTo>
                  <a:lnTo>
                    <a:pt x="486" y="359"/>
                  </a:lnTo>
                  <a:lnTo>
                    <a:pt x="513" y="333"/>
                  </a:lnTo>
                  <a:lnTo>
                    <a:pt x="556" y="297"/>
                  </a:lnTo>
                  <a:lnTo>
                    <a:pt x="592" y="199"/>
                  </a:lnTo>
                  <a:lnTo>
                    <a:pt x="492" y="109"/>
                  </a:lnTo>
                  <a:lnTo>
                    <a:pt x="462" y="111"/>
                  </a:lnTo>
                  <a:lnTo>
                    <a:pt x="406" y="100"/>
                  </a:lnTo>
                  <a:lnTo>
                    <a:pt x="391" y="77"/>
                  </a:lnTo>
                  <a:lnTo>
                    <a:pt x="362" y="45"/>
                  </a:lnTo>
                  <a:lnTo>
                    <a:pt x="331" y="14"/>
                  </a:lnTo>
                  <a:lnTo>
                    <a:pt x="300" y="38"/>
                  </a:lnTo>
                  <a:lnTo>
                    <a:pt x="285" y="87"/>
                  </a:lnTo>
                  <a:lnTo>
                    <a:pt x="299" y="162"/>
                  </a:lnTo>
                  <a:lnTo>
                    <a:pt x="229" y="124"/>
                  </a:lnTo>
                  <a:lnTo>
                    <a:pt x="148" y="0"/>
                  </a:lnTo>
                  <a:lnTo>
                    <a:pt x="120" y="2"/>
                  </a:lnTo>
                  <a:lnTo>
                    <a:pt x="81" y="36"/>
                  </a:lnTo>
                  <a:lnTo>
                    <a:pt x="41" y="75"/>
                  </a:lnTo>
                  <a:lnTo>
                    <a:pt x="22" y="124"/>
                  </a:lnTo>
                  <a:lnTo>
                    <a:pt x="21" y="160"/>
                  </a:lnTo>
                  <a:lnTo>
                    <a:pt x="32" y="248"/>
                  </a:lnTo>
                  <a:lnTo>
                    <a:pt x="0" y="243"/>
                  </a:lnTo>
                  <a:lnTo>
                    <a:pt x="49" y="346"/>
                  </a:lnTo>
                  <a:lnTo>
                    <a:pt x="49" y="34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13">
              <a:extLst>
                <a:ext uri="{FF2B5EF4-FFF2-40B4-BE49-F238E27FC236}">
                  <a16:creationId xmlns:a16="http://schemas.microsoft.com/office/drawing/2014/main" id="{EA621739-D1C5-42AE-B1EF-954467B8E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167" y="1542630"/>
              <a:ext cx="23281" cy="30274"/>
            </a:xfrm>
            <a:custGeom>
              <a:avLst/>
              <a:gdLst>
                <a:gd name="T0" fmla="*/ 0 w 36"/>
                <a:gd name="T1" fmla="*/ 40 h 40"/>
                <a:gd name="T2" fmla="*/ 0 w 36"/>
                <a:gd name="T3" fmla="*/ 40 h 40"/>
                <a:gd name="T4" fmla="*/ 25 w 36"/>
                <a:gd name="T5" fmla="*/ 32 h 40"/>
                <a:gd name="T6" fmla="*/ 36 w 36"/>
                <a:gd name="T7" fmla="*/ 25 h 40"/>
                <a:gd name="T8" fmla="*/ 34 w 36"/>
                <a:gd name="T9" fmla="*/ 6 h 40"/>
                <a:gd name="T10" fmla="*/ 15 w 36"/>
                <a:gd name="T11" fmla="*/ 0 h 40"/>
                <a:gd name="T12" fmla="*/ 0 w 3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0">
                  <a:moveTo>
                    <a:pt x="0" y="40"/>
                  </a:moveTo>
                  <a:lnTo>
                    <a:pt x="0" y="40"/>
                  </a:lnTo>
                  <a:lnTo>
                    <a:pt x="25" y="32"/>
                  </a:lnTo>
                  <a:lnTo>
                    <a:pt x="36" y="25"/>
                  </a:lnTo>
                  <a:lnTo>
                    <a:pt x="34" y="6"/>
                  </a:lnTo>
                  <a:lnTo>
                    <a:pt x="15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14">
              <a:extLst>
                <a:ext uri="{FF2B5EF4-FFF2-40B4-BE49-F238E27FC236}">
                  <a16:creationId xmlns:a16="http://schemas.microsoft.com/office/drawing/2014/main" id="{1BADDC90-A5F4-4197-953E-4403AA5DC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167" y="1542630"/>
              <a:ext cx="23281" cy="30274"/>
            </a:xfrm>
            <a:custGeom>
              <a:avLst/>
              <a:gdLst>
                <a:gd name="T0" fmla="*/ 0 w 36"/>
                <a:gd name="T1" fmla="*/ 40 h 40"/>
                <a:gd name="T2" fmla="*/ 0 w 36"/>
                <a:gd name="T3" fmla="*/ 40 h 40"/>
                <a:gd name="T4" fmla="*/ 25 w 36"/>
                <a:gd name="T5" fmla="*/ 32 h 40"/>
                <a:gd name="T6" fmla="*/ 36 w 36"/>
                <a:gd name="T7" fmla="*/ 25 h 40"/>
                <a:gd name="T8" fmla="*/ 34 w 36"/>
                <a:gd name="T9" fmla="*/ 6 h 40"/>
                <a:gd name="T10" fmla="*/ 15 w 36"/>
                <a:gd name="T11" fmla="*/ 0 h 40"/>
                <a:gd name="T12" fmla="*/ 0 w 36"/>
                <a:gd name="T13" fmla="*/ 40 h 40"/>
                <a:gd name="T14" fmla="*/ 0 w 3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0">
                  <a:moveTo>
                    <a:pt x="0" y="40"/>
                  </a:moveTo>
                  <a:lnTo>
                    <a:pt x="0" y="40"/>
                  </a:lnTo>
                  <a:lnTo>
                    <a:pt x="25" y="32"/>
                  </a:lnTo>
                  <a:lnTo>
                    <a:pt x="36" y="25"/>
                  </a:lnTo>
                  <a:lnTo>
                    <a:pt x="34" y="6"/>
                  </a:lnTo>
                  <a:lnTo>
                    <a:pt x="15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15">
              <a:extLst>
                <a:ext uri="{FF2B5EF4-FFF2-40B4-BE49-F238E27FC236}">
                  <a16:creationId xmlns:a16="http://schemas.microsoft.com/office/drawing/2014/main" id="{18DF8329-C30B-4B9D-9120-C015DCB2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069" y="2372146"/>
              <a:ext cx="80192" cy="84768"/>
            </a:xfrm>
            <a:custGeom>
              <a:avLst/>
              <a:gdLst>
                <a:gd name="T0" fmla="*/ 117 w 123"/>
                <a:gd name="T1" fmla="*/ 83 h 113"/>
                <a:gd name="T2" fmla="*/ 117 w 123"/>
                <a:gd name="T3" fmla="*/ 83 h 113"/>
                <a:gd name="T4" fmla="*/ 123 w 123"/>
                <a:gd name="T5" fmla="*/ 52 h 113"/>
                <a:gd name="T6" fmla="*/ 87 w 123"/>
                <a:gd name="T7" fmla="*/ 0 h 113"/>
                <a:gd name="T8" fmla="*/ 47 w 123"/>
                <a:gd name="T9" fmla="*/ 0 h 113"/>
                <a:gd name="T10" fmla="*/ 13 w 123"/>
                <a:gd name="T11" fmla="*/ 17 h 113"/>
                <a:gd name="T12" fmla="*/ 0 w 123"/>
                <a:gd name="T13" fmla="*/ 113 h 113"/>
                <a:gd name="T14" fmla="*/ 62 w 123"/>
                <a:gd name="T15" fmla="*/ 103 h 113"/>
                <a:gd name="T16" fmla="*/ 117 w 123"/>
                <a:gd name="T17" fmla="*/ 8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13">
                  <a:moveTo>
                    <a:pt x="117" y="83"/>
                  </a:moveTo>
                  <a:lnTo>
                    <a:pt x="117" y="83"/>
                  </a:lnTo>
                  <a:lnTo>
                    <a:pt x="123" y="52"/>
                  </a:lnTo>
                  <a:lnTo>
                    <a:pt x="87" y="0"/>
                  </a:lnTo>
                  <a:lnTo>
                    <a:pt x="47" y="0"/>
                  </a:lnTo>
                  <a:lnTo>
                    <a:pt x="13" y="17"/>
                  </a:lnTo>
                  <a:lnTo>
                    <a:pt x="0" y="113"/>
                  </a:lnTo>
                  <a:lnTo>
                    <a:pt x="62" y="103"/>
                  </a:lnTo>
                  <a:lnTo>
                    <a:pt x="117" y="8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16">
              <a:extLst>
                <a:ext uri="{FF2B5EF4-FFF2-40B4-BE49-F238E27FC236}">
                  <a16:creationId xmlns:a16="http://schemas.microsoft.com/office/drawing/2014/main" id="{7956072E-ED9A-408D-9B4D-4899EA472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069" y="2372146"/>
              <a:ext cx="80192" cy="84768"/>
            </a:xfrm>
            <a:custGeom>
              <a:avLst/>
              <a:gdLst>
                <a:gd name="T0" fmla="*/ 117 w 123"/>
                <a:gd name="T1" fmla="*/ 83 h 113"/>
                <a:gd name="T2" fmla="*/ 117 w 123"/>
                <a:gd name="T3" fmla="*/ 83 h 113"/>
                <a:gd name="T4" fmla="*/ 123 w 123"/>
                <a:gd name="T5" fmla="*/ 52 h 113"/>
                <a:gd name="T6" fmla="*/ 87 w 123"/>
                <a:gd name="T7" fmla="*/ 0 h 113"/>
                <a:gd name="T8" fmla="*/ 47 w 123"/>
                <a:gd name="T9" fmla="*/ 0 h 113"/>
                <a:gd name="T10" fmla="*/ 13 w 123"/>
                <a:gd name="T11" fmla="*/ 17 h 113"/>
                <a:gd name="T12" fmla="*/ 0 w 123"/>
                <a:gd name="T13" fmla="*/ 113 h 113"/>
                <a:gd name="T14" fmla="*/ 62 w 123"/>
                <a:gd name="T15" fmla="*/ 103 h 113"/>
                <a:gd name="T16" fmla="*/ 117 w 123"/>
                <a:gd name="T17" fmla="*/ 83 h 113"/>
                <a:gd name="T18" fmla="*/ 117 w 123"/>
                <a:gd name="T19" fmla="*/ 8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13">
                  <a:moveTo>
                    <a:pt x="117" y="83"/>
                  </a:moveTo>
                  <a:lnTo>
                    <a:pt x="117" y="83"/>
                  </a:lnTo>
                  <a:lnTo>
                    <a:pt x="123" y="52"/>
                  </a:lnTo>
                  <a:lnTo>
                    <a:pt x="87" y="0"/>
                  </a:lnTo>
                  <a:lnTo>
                    <a:pt x="47" y="0"/>
                  </a:lnTo>
                  <a:lnTo>
                    <a:pt x="13" y="17"/>
                  </a:lnTo>
                  <a:lnTo>
                    <a:pt x="0" y="113"/>
                  </a:lnTo>
                  <a:lnTo>
                    <a:pt x="62" y="103"/>
                  </a:lnTo>
                  <a:lnTo>
                    <a:pt x="117" y="83"/>
                  </a:lnTo>
                  <a:lnTo>
                    <a:pt x="117" y="8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17">
              <a:extLst>
                <a:ext uri="{FF2B5EF4-FFF2-40B4-BE49-F238E27FC236}">
                  <a16:creationId xmlns:a16="http://schemas.microsoft.com/office/drawing/2014/main" id="{32A43F5D-B382-4BEA-B37B-9E0823A5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8276" y="4727484"/>
              <a:ext cx="33629" cy="60548"/>
            </a:xfrm>
            <a:custGeom>
              <a:avLst/>
              <a:gdLst>
                <a:gd name="T0" fmla="*/ 0 w 52"/>
                <a:gd name="T1" fmla="*/ 0 h 83"/>
                <a:gd name="T2" fmla="*/ 0 w 52"/>
                <a:gd name="T3" fmla="*/ 0 h 83"/>
                <a:gd name="T4" fmla="*/ 9 w 52"/>
                <a:gd name="T5" fmla="*/ 34 h 83"/>
                <a:gd name="T6" fmla="*/ 52 w 52"/>
                <a:gd name="T7" fmla="*/ 83 h 83"/>
                <a:gd name="T8" fmla="*/ 22 w 52"/>
                <a:gd name="T9" fmla="*/ 2 h 83"/>
                <a:gd name="T10" fmla="*/ 0 w 5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3">
                  <a:moveTo>
                    <a:pt x="0" y="0"/>
                  </a:moveTo>
                  <a:lnTo>
                    <a:pt x="0" y="0"/>
                  </a:lnTo>
                  <a:lnTo>
                    <a:pt x="9" y="34"/>
                  </a:lnTo>
                  <a:lnTo>
                    <a:pt x="52" y="83"/>
                  </a:lnTo>
                  <a:lnTo>
                    <a:pt x="2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18">
              <a:extLst>
                <a:ext uri="{FF2B5EF4-FFF2-40B4-BE49-F238E27FC236}">
                  <a16:creationId xmlns:a16="http://schemas.microsoft.com/office/drawing/2014/main" id="{4150ED55-C6B8-41BA-B096-DC52D4A5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8276" y="4727484"/>
              <a:ext cx="33629" cy="60548"/>
            </a:xfrm>
            <a:custGeom>
              <a:avLst/>
              <a:gdLst>
                <a:gd name="T0" fmla="*/ 0 w 52"/>
                <a:gd name="T1" fmla="*/ 0 h 83"/>
                <a:gd name="T2" fmla="*/ 0 w 52"/>
                <a:gd name="T3" fmla="*/ 0 h 83"/>
                <a:gd name="T4" fmla="*/ 9 w 52"/>
                <a:gd name="T5" fmla="*/ 34 h 83"/>
                <a:gd name="T6" fmla="*/ 52 w 52"/>
                <a:gd name="T7" fmla="*/ 83 h 83"/>
                <a:gd name="T8" fmla="*/ 22 w 52"/>
                <a:gd name="T9" fmla="*/ 2 h 83"/>
                <a:gd name="T10" fmla="*/ 0 w 52"/>
                <a:gd name="T11" fmla="*/ 0 h 83"/>
                <a:gd name="T12" fmla="*/ 0 w 5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3">
                  <a:moveTo>
                    <a:pt x="0" y="0"/>
                  </a:moveTo>
                  <a:lnTo>
                    <a:pt x="0" y="0"/>
                  </a:lnTo>
                  <a:lnTo>
                    <a:pt x="9" y="34"/>
                  </a:lnTo>
                  <a:lnTo>
                    <a:pt x="52" y="83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19">
              <a:extLst>
                <a:ext uri="{FF2B5EF4-FFF2-40B4-BE49-F238E27FC236}">
                  <a16:creationId xmlns:a16="http://schemas.microsoft.com/office/drawing/2014/main" id="{B46C5BC2-F96C-4017-B22B-1BBFB793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866" y="4346028"/>
              <a:ext cx="56911" cy="63577"/>
            </a:xfrm>
            <a:custGeom>
              <a:avLst/>
              <a:gdLst>
                <a:gd name="T0" fmla="*/ 89 w 89"/>
                <a:gd name="T1" fmla="*/ 43 h 86"/>
                <a:gd name="T2" fmla="*/ 89 w 89"/>
                <a:gd name="T3" fmla="*/ 43 h 86"/>
                <a:gd name="T4" fmla="*/ 87 w 89"/>
                <a:gd name="T5" fmla="*/ 5 h 86"/>
                <a:gd name="T6" fmla="*/ 72 w 89"/>
                <a:gd name="T7" fmla="*/ 0 h 86"/>
                <a:gd name="T8" fmla="*/ 42 w 89"/>
                <a:gd name="T9" fmla="*/ 22 h 86"/>
                <a:gd name="T10" fmla="*/ 0 w 89"/>
                <a:gd name="T11" fmla="*/ 86 h 86"/>
                <a:gd name="T12" fmla="*/ 64 w 89"/>
                <a:gd name="T13" fmla="*/ 56 h 86"/>
                <a:gd name="T14" fmla="*/ 89 w 89"/>
                <a:gd name="T15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6">
                  <a:moveTo>
                    <a:pt x="89" y="43"/>
                  </a:moveTo>
                  <a:lnTo>
                    <a:pt x="89" y="43"/>
                  </a:lnTo>
                  <a:lnTo>
                    <a:pt x="87" y="5"/>
                  </a:lnTo>
                  <a:lnTo>
                    <a:pt x="72" y="0"/>
                  </a:lnTo>
                  <a:lnTo>
                    <a:pt x="42" y="22"/>
                  </a:lnTo>
                  <a:lnTo>
                    <a:pt x="0" y="86"/>
                  </a:lnTo>
                  <a:lnTo>
                    <a:pt x="64" y="56"/>
                  </a:lnTo>
                  <a:lnTo>
                    <a:pt x="89" y="4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20">
              <a:extLst>
                <a:ext uri="{FF2B5EF4-FFF2-40B4-BE49-F238E27FC236}">
                  <a16:creationId xmlns:a16="http://schemas.microsoft.com/office/drawing/2014/main" id="{92BB18C5-81CD-4174-B9BA-2BD750238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866" y="4346028"/>
              <a:ext cx="56911" cy="63577"/>
            </a:xfrm>
            <a:custGeom>
              <a:avLst/>
              <a:gdLst>
                <a:gd name="T0" fmla="*/ 89 w 89"/>
                <a:gd name="T1" fmla="*/ 43 h 86"/>
                <a:gd name="T2" fmla="*/ 89 w 89"/>
                <a:gd name="T3" fmla="*/ 43 h 86"/>
                <a:gd name="T4" fmla="*/ 87 w 89"/>
                <a:gd name="T5" fmla="*/ 5 h 86"/>
                <a:gd name="T6" fmla="*/ 72 w 89"/>
                <a:gd name="T7" fmla="*/ 0 h 86"/>
                <a:gd name="T8" fmla="*/ 42 w 89"/>
                <a:gd name="T9" fmla="*/ 22 h 86"/>
                <a:gd name="T10" fmla="*/ 0 w 89"/>
                <a:gd name="T11" fmla="*/ 86 h 86"/>
                <a:gd name="T12" fmla="*/ 64 w 89"/>
                <a:gd name="T13" fmla="*/ 56 h 86"/>
                <a:gd name="T14" fmla="*/ 89 w 89"/>
                <a:gd name="T15" fmla="*/ 43 h 86"/>
                <a:gd name="T16" fmla="*/ 89 w 89"/>
                <a:gd name="T17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86">
                  <a:moveTo>
                    <a:pt x="89" y="43"/>
                  </a:moveTo>
                  <a:lnTo>
                    <a:pt x="89" y="43"/>
                  </a:lnTo>
                  <a:lnTo>
                    <a:pt x="87" y="5"/>
                  </a:lnTo>
                  <a:lnTo>
                    <a:pt x="72" y="0"/>
                  </a:lnTo>
                  <a:lnTo>
                    <a:pt x="42" y="22"/>
                  </a:lnTo>
                  <a:lnTo>
                    <a:pt x="0" y="86"/>
                  </a:lnTo>
                  <a:lnTo>
                    <a:pt x="64" y="56"/>
                  </a:lnTo>
                  <a:lnTo>
                    <a:pt x="89" y="43"/>
                  </a:lnTo>
                  <a:lnTo>
                    <a:pt x="89" y="4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21">
              <a:extLst>
                <a:ext uri="{FF2B5EF4-FFF2-40B4-BE49-F238E27FC236}">
                  <a16:creationId xmlns:a16="http://schemas.microsoft.com/office/drawing/2014/main" id="{1F7693F8-2C75-414A-B12E-0DD9AEC4C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360" y="5508559"/>
              <a:ext cx="191428" cy="290633"/>
            </a:xfrm>
            <a:custGeom>
              <a:avLst/>
              <a:gdLst>
                <a:gd name="T0" fmla="*/ 51 w 295"/>
                <a:gd name="T1" fmla="*/ 0 h 385"/>
                <a:gd name="T2" fmla="*/ 15 w 295"/>
                <a:gd name="T3" fmla="*/ 20 h 385"/>
                <a:gd name="T4" fmla="*/ 2 w 295"/>
                <a:gd name="T5" fmla="*/ 32 h 385"/>
                <a:gd name="T6" fmla="*/ 41 w 295"/>
                <a:gd name="T7" fmla="*/ 94 h 385"/>
                <a:gd name="T8" fmla="*/ 38 w 295"/>
                <a:gd name="T9" fmla="*/ 127 h 385"/>
                <a:gd name="T10" fmla="*/ 24 w 295"/>
                <a:gd name="T11" fmla="*/ 163 h 385"/>
                <a:gd name="T12" fmla="*/ 21 w 295"/>
                <a:gd name="T13" fmla="*/ 186 h 385"/>
                <a:gd name="T14" fmla="*/ 53 w 295"/>
                <a:gd name="T15" fmla="*/ 208 h 385"/>
                <a:gd name="T16" fmla="*/ 47 w 295"/>
                <a:gd name="T17" fmla="*/ 255 h 385"/>
                <a:gd name="T18" fmla="*/ 39 w 295"/>
                <a:gd name="T19" fmla="*/ 274 h 385"/>
                <a:gd name="T20" fmla="*/ 56 w 295"/>
                <a:gd name="T21" fmla="*/ 297 h 385"/>
                <a:gd name="T22" fmla="*/ 77 w 295"/>
                <a:gd name="T23" fmla="*/ 306 h 385"/>
                <a:gd name="T24" fmla="*/ 98 w 295"/>
                <a:gd name="T25" fmla="*/ 317 h 385"/>
                <a:gd name="T26" fmla="*/ 107 w 295"/>
                <a:gd name="T27" fmla="*/ 330 h 385"/>
                <a:gd name="T28" fmla="*/ 122 w 295"/>
                <a:gd name="T29" fmla="*/ 315 h 385"/>
                <a:gd name="T30" fmla="*/ 130 w 295"/>
                <a:gd name="T31" fmla="*/ 306 h 385"/>
                <a:gd name="T32" fmla="*/ 139 w 295"/>
                <a:gd name="T33" fmla="*/ 289 h 385"/>
                <a:gd name="T34" fmla="*/ 163 w 295"/>
                <a:gd name="T35" fmla="*/ 304 h 385"/>
                <a:gd name="T36" fmla="*/ 184 w 295"/>
                <a:gd name="T37" fmla="*/ 328 h 385"/>
                <a:gd name="T38" fmla="*/ 197 w 295"/>
                <a:gd name="T39" fmla="*/ 342 h 385"/>
                <a:gd name="T40" fmla="*/ 207 w 295"/>
                <a:gd name="T41" fmla="*/ 355 h 385"/>
                <a:gd name="T42" fmla="*/ 195 w 295"/>
                <a:gd name="T43" fmla="*/ 372 h 385"/>
                <a:gd name="T44" fmla="*/ 218 w 295"/>
                <a:gd name="T45" fmla="*/ 379 h 385"/>
                <a:gd name="T46" fmla="*/ 284 w 295"/>
                <a:gd name="T47" fmla="*/ 323 h 385"/>
                <a:gd name="T48" fmla="*/ 280 w 295"/>
                <a:gd name="T49" fmla="*/ 278 h 385"/>
                <a:gd name="T50" fmla="*/ 254 w 295"/>
                <a:gd name="T51" fmla="*/ 246 h 385"/>
                <a:gd name="T52" fmla="*/ 257 w 295"/>
                <a:gd name="T53" fmla="*/ 171 h 385"/>
                <a:gd name="T54" fmla="*/ 274 w 295"/>
                <a:gd name="T55" fmla="*/ 165 h 385"/>
                <a:gd name="T56" fmla="*/ 244 w 295"/>
                <a:gd name="T57" fmla="*/ 158 h 385"/>
                <a:gd name="T58" fmla="*/ 222 w 295"/>
                <a:gd name="T59" fmla="*/ 154 h 385"/>
                <a:gd name="T60" fmla="*/ 197 w 295"/>
                <a:gd name="T61" fmla="*/ 144 h 385"/>
                <a:gd name="T62" fmla="*/ 180 w 295"/>
                <a:gd name="T63" fmla="*/ 118 h 385"/>
                <a:gd name="T64" fmla="*/ 147 w 295"/>
                <a:gd name="T65" fmla="*/ 77 h 385"/>
                <a:gd name="T66" fmla="*/ 101 w 295"/>
                <a:gd name="T67" fmla="*/ 5 h 385"/>
                <a:gd name="T68" fmla="*/ 51 w 295"/>
                <a:gd name="T6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385">
                  <a:moveTo>
                    <a:pt x="51" y="0"/>
                  </a:moveTo>
                  <a:lnTo>
                    <a:pt x="51" y="0"/>
                  </a:lnTo>
                  <a:lnTo>
                    <a:pt x="41" y="13"/>
                  </a:lnTo>
                  <a:lnTo>
                    <a:pt x="15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6" y="64"/>
                  </a:lnTo>
                  <a:lnTo>
                    <a:pt x="41" y="94"/>
                  </a:lnTo>
                  <a:lnTo>
                    <a:pt x="15" y="131"/>
                  </a:lnTo>
                  <a:lnTo>
                    <a:pt x="38" y="127"/>
                  </a:lnTo>
                  <a:lnTo>
                    <a:pt x="34" y="148"/>
                  </a:lnTo>
                  <a:lnTo>
                    <a:pt x="24" y="163"/>
                  </a:lnTo>
                  <a:lnTo>
                    <a:pt x="21" y="165"/>
                  </a:lnTo>
                  <a:lnTo>
                    <a:pt x="21" y="186"/>
                  </a:lnTo>
                  <a:lnTo>
                    <a:pt x="28" y="191"/>
                  </a:lnTo>
                  <a:lnTo>
                    <a:pt x="53" y="208"/>
                  </a:lnTo>
                  <a:lnTo>
                    <a:pt x="30" y="221"/>
                  </a:lnTo>
                  <a:lnTo>
                    <a:pt x="47" y="255"/>
                  </a:lnTo>
                  <a:lnTo>
                    <a:pt x="33" y="269"/>
                  </a:lnTo>
                  <a:lnTo>
                    <a:pt x="39" y="274"/>
                  </a:lnTo>
                  <a:lnTo>
                    <a:pt x="47" y="283"/>
                  </a:lnTo>
                  <a:lnTo>
                    <a:pt x="56" y="297"/>
                  </a:lnTo>
                  <a:lnTo>
                    <a:pt x="68" y="297"/>
                  </a:lnTo>
                  <a:lnTo>
                    <a:pt x="77" y="306"/>
                  </a:lnTo>
                  <a:lnTo>
                    <a:pt x="86" y="312"/>
                  </a:lnTo>
                  <a:lnTo>
                    <a:pt x="98" y="317"/>
                  </a:lnTo>
                  <a:lnTo>
                    <a:pt x="105" y="321"/>
                  </a:lnTo>
                  <a:lnTo>
                    <a:pt x="107" y="330"/>
                  </a:lnTo>
                  <a:lnTo>
                    <a:pt x="120" y="325"/>
                  </a:lnTo>
                  <a:lnTo>
                    <a:pt x="122" y="315"/>
                  </a:lnTo>
                  <a:lnTo>
                    <a:pt x="126" y="313"/>
                  </a:lnTo>
                  <a:lnTo>
                    <a:pt x="130" y="306"/>
                  </a:lnTo>
                  <a:lnTo>
                    <a:pt x="130" y="297"/>
                  </a:lnTo>
                  <a:lnTo>
                    <a:pt x="139" y="289"/>
                  </a:lnTo>
                  <a:lnTo>
                    <a:pt x="150" y="297"/>
                  </a:lnTo>
                  <a:lnTo>
                    <a:pt x="163" y="304"/>
                  </a:lnTo>
                  <a:lnTo>
                    <a:pt x="173" y="319"/>
                  </a:lnTo>
                  <a:lnTo>
                    <a:pt x="184" y="328"/>
                  </a:lnTo>
                  <a:lnTo>
                    <a:pt x="188" y="340"/>
                  </a:lnTo>
                  <a:lnTo>
                    <a:pt x="197" y="342"/>
                  </a:lnTo>
                  <a:lnTo>
                    <a:pt x="207" y="345"/>
                  </a:lnTo>
                  <a:lnTo>
                    <a:pt x="207" y="355"/>
                  </a:lnTo>
                  <a:lnTo>
                    <a:pt x="203" y="362"/>
                  </a:lnTo>
                  <a:lnTo>
                    <a:pt x="195" y="372"/>
                  </a:lnTo>
                  <a:lnTo>
                    <a:pt x="195" y="385"/>
                  </a:lnTo>
                  <a:lnTo>
                    <a:pt x="218" y="379"/>
                  </a:lnTo>
                  <a:lnTo>
                    <a:pt x="250" y="379"/>
                  </a:lnTo>
                  <a:lnTo>
                    <a:pt x="284" y="323"/>
                  </a:lnTo>
                  <a:lnTo>
                    <a:pt x="295" y="298"/>
                  </a:lnTo>
                  <a:lnTo>
                    <a:pt x="280" y="278"/>
                  </a:lnTo>
                  <a:lnTo>
                    <a:pt x="267" y="270"/>
                  </a:lnTo>
                  <a:lnTo>
                    <a:pt x="254" y="246"/>
                  </a:lnTo>
                  <a:lnTo>
                    <a:pt x="272" y="193"/>
                  </a:lnTo>
                  <a:lnTo>
                    <a:pt x="257" y="171"/>
                  </a:lnTo>
                  <a:lnTo>
                    <a:pt x="267" y="163"/>
                  </a:lnTo>
                  <a:lnTo>
                    <a:pt x="274" y="165"/>
                  </a:lnTo>
                  <a:lnTo>
                    <a:pt x="259" y="148"/>
                  </a:lnTo>
                  <a:lnTo>
                    <a:pt x="244" y="158"/>
                  </a:lnTo>
                  <a:lnTo>
                    <a:pt x="227" y="161"/>
                  </a:lnTo>
                  <a:lnTo>
                    <a:pt x="222" y="154"/>
                  </a:lnTo>
                  <a:lnTo>
                    <a:pt x="207" y="152"/>
                  </a:lnTo>
                  <a:lnTo>
                    <a:pt x="197" y="144"/>
                  </a:lnTo>
                  <a:lnTo>
                    <a:pt x="178" y="135"/>
                  </a:lnTo>
                  <a:lnTo>
                    <a:pt x="180" y="118"/>
                  </a:lnTo>
                  <a:lnTo>
                    <a:pt x="178" y="96"/>
                  </a:lnTo>
                  <a:lnTo>
                    <a:pt x="147" y="77"/>
                  </a:lnTo>
                  <a:lnTo>
                    <a:pt x="131" y="47"/>
                  </a:lnTo>
                  <a:lnTo>
                    <a:pt x="101" y="5"/>
                  </a:lnTo>
                  <a:lnTo>
                    <a:pt x="79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22">
              <a:extLst>
                <a:ext uri="{FF2B5EF4-FFF2-40B4-BE49-F238E27FC236}">
                  <a16:creationId xmlns:a16="http://schemas.microsoft.com/office/drawing/2014/main" id="{B7CE8100-F73A-442E-AA15-3BE0EB50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360" y="5508559"/>
              <a:ext cx="191428" cy="290633"/>
            </a:xfrm>
            <a:custGeom>
              <a:avLst/>
              <a:gdLst>
                <a:gd name="T0" fmla="*/ 51 w 295"/>
                <a:gd name="T1" fmla="*/ 0 h 385"/>
                <a:gd name="T2" fmla="*/ 15 w 295"/>
                <a:gd name="T3" fmla="*/ 20 h 385"/>
                <a:gd name="T4" fmla="*/ 2 w 295"/>
                <a:gd name="T5" fmla="*/ 32 h 385"/>
                <a:gd name="T6" fmla="*/ 41 w 295"/>
                <a:gd name="T7" fmla="*/ 94 h 385"/>
                <a:gd name="T8" fmla="*/ 38 w 295"/>
                <a:gd name="T9" fmla="*/ 127 h 385"/>
                <a:gd name="T10" fmla="*/ 24 w 295"/>
                <a:gd name="T11" fmla="*/ 163 h 385"/>
                <a:gd name="T12" fmla="*/ 21 w 295"/>
                <a:gd name="T13" fmla="*/ 186 h 385"/>
                <a:gd name="T14" fmla="*/ 53 w 295"/>
                <a:gd name="T15" fmla="*/ 208 h 385"/>
                <a:gd name="T16" fmla="*/ 47 w 295"/>
                <a:gd name="T17" fmla="*/ 255 h 385"/>
                <a:gd name="T18" fmla="*/ 39 w 295"/>
                <a:gd name="T19" fmla="*/ 274 h 385"/>
                <a:gd name="T20" fmla="*/ 56 w 295"/>
                <a:gd name="T21" fmla="*/ 297 h 385"/>
                <a:gd name="T22" fmla="*/ 77 w 295"/>
                <a:gd name="T23" fmla="*/ 306 h 385"/>
                <a:gd name="T24" fmla="*/ 98 w 295"/>
                <a:gd name="T25" fmla="*/ 317 h 385"/>
                <a:gd name="T26" fmla="*/ 107 w 295"/>
                <a:gd name="T27" fmla="*/ 330 h 385"/>
                <a:gd name="T28" fmla="*/ 122 w 295"/>
                <a:gd name="T29" fmla="*/ 315 h 385"/>
                <a:gd name="T30" fmla="*/ 130 w 295"/>
                <a:gd name="T31" fmla="*/ 306 h 385"/>
                <a:gd name="T32" fmla="*/ 139 w 295"/>
                <a:gd name="T33" fmla="*/ 289 h 385"/>
                <a:gd name="T34" fmla="*/ 163 w 295"/>
                <a:gd name="T35" fmla="*/ 304 h 385"/>
                <a:gd name="T36" fmla="*/ 184 w 295"/>
                <a:gd name="T37" fmla="*/ 328 h 385"/>
                <a:gd name="T38" fmla="*/ 197 w 295"/>
                <a:gd name="T39" fmla="*/ 342 h 385"/>
                <a:gd name="T40" fmla="*/ 207 w 295"/>
                <a:gd name="T41" fmla="*/ 355 h 385"/>
                <a:gd name="T42" fmla="*/ 195 w 295"/>
                <a:gd name="T43" fmla="*/ 372 h 385"/>
                <a:gd name="T44" fmla="*/ 218 w 295"/>
                <a:gd name="T45" fmla="*/ 379 h 385"/>
                <a:gd name="T46" fmla="*/ 284 w 295"/>
                <a:gd name="T47" fmla="*/ 323 h 385"/>
                <a:gd name="T48" fmla="*/ 280 w 295"/>
                <a:gd name="T49" fmla="*/ 278 h 385"/>
                <a:gd name="T50" fmla="*/ 254 w 295"/>
                <a:gd name="T51" fmla="*/ 246 h 385"/>
                <a:gd name="T52" fmla="*/ 257 w 295"/>
                <a:gd name="T53" fmla="*/ 171 h 385"/>
                <a:gd name="T54" fmla="*/ 274 w 295"/>
                <a:gd name="T55" fmla="*/ 165 h 385"/>
                <a:gd name="T56" fmla="*/ 244 w 295"/>
                <a:gd name="T57" fmla="*/ 158 h 385"/>
                <a:gd name="T58" fmla="*/ 222 w 295"/>
                <a:gd name="T59" fmla="*/ 154 h 385"/>
                <a:gd name="T60" fmla="*/ 197 w 295"/>
                <a:gd name="T61" fmla="*/ 144 h 385"/>
                <a:gd name="T62" fmla="*/ 180 w 295"/>
                <a:gd name="T63" fmla="*/ 118 h 385"/>
                <a:gd name="T64" fmla="*/ 147 w 295"/>
                <a:gd name="T65" fmla="*/ 77 h 385"/>
                <a:gd name="T66" fmla="*/ 101 w 295"/>
                <a:gd name="T67" fmla="*/ 5 h 385"/>
                <a:gd name="T68" fmla="*/ 51 w 295"/>
                <a:gd name="T6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385">
                  <a:moveTo>
                    <a:pt x="51" y="0"/>
                  </a:moveTo>
                  <a:lnTo>
                    <a:pt x="51" y="0"/>
                  </a:lnTo>
                  <a:lnTo>
                    <a:pt x="41" y="13"/>
                  </a:lnTo>
                  <a:lnTo>
                    <a:pt x="15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6" y="64"/>
                  </a:lnTo>
                  <a:lnTo>
                    <a:pt x="41" y="94"/>
                  </a:lnTo>
                  <a:lnTo>
                    <a:pt x="15" y="131"/>
                  </a:lnTo>
                  <a:lnTo>
                    <a:pt x="38" y="127"/>
                  </a:lnTo>
                  <a:lnTo>
                    <a:pt x="34" y="148"/>
                  </a:lnTo>
                  <a:lnTo>
                    <a:pt x="24" y="163"/>
                  </a:lnTo>
                  <a:lnTo>
                    <a:pt x="21" y="165"/>
                  </a:lnTo>
                  <a:lnTo>
                    <a:pt x="21" y="186"/>
                  </a:lnTo>
                  <a:lnTo>
                    <a:pt x="28" y="191"/>
                  </a:lnTo>
                  <a:lnTo>
                    <a:pt x="53" y="208"/>
                  </a:lnTo>
                  <a:lnTo>
                    <a:pt x="30" y="221"/>
                  </a:lnTo>
                  <a:lnTo>
                    <a:pt x="47" y="255"/>
                  </a:lnTo>
                  <a:lnTo>
                    <a:pt x="33" y="269"/>
                  </a:lnTo>
                  <a:lnTo>
                    <a:pt x="39" y="274"/>
                  </a:lnTo>
                  <a:lnTo>
                    <a:pt x="47" y="283"/>
                  </a:lnTo>
                  <a:lnTo>
                    <a:pt x="56" y="297"/>
                  </a:lnTo>
                  <a:lnTo>
                    <a:pt x="68" y="297"/>
                  </a:lnTo>
                  <a:lnTo>
                    <a:pt x="77" y="306"/>
                  </a:lnTo>
                  <a:lnTo>
                    <a:pt x="86" y="312"/>
                  </a:lnTo>
                  <a:lnTo>
                    <a:pt x="98" y="317"/>
                  </a:lnTo>
                  <a:lnTo>
                    <a:pt x="105" y="321"/>
                  </a:lnTo>
                  <a:lnTo>
                    <a:pt x="107" y="330"/>
                  </a:lnTo>
                  <a:lnTo>
                    <a:pt x="120" y="325"/>
                  </a:lnTo>
                  <a:lnTo>
                    <a:pt x="122" y="315"/>
                  </a:lnTo>
                  <a:lnTo>
                    <a:pt x="126" y="313"/>
                  </a:lnTo>
                  <a:lnTo>
                    <a:pt x="130" y="306"/>
                  </a:lnTo>
                  <a:lnTo>
                    <a:pt x="130" y="297"/>
                  </a:lnTo>
                  <a:lnTo>
                    <a:pt x="139" y="289"/>
                  </a:lnTo>
                  <a:lnTo>
                    <a:pt x="150" y="297"/>
                  </a:lnTo>
                  <a:lnTo>
                    <a:pt x="163" y="304"/>
                  </a:lnTo>
                  <a:lnTo>
                    <a:pt x="173" y="319"/>
                  </a:lnTo>
                  <a:lnTo>
                    <a:pt x="184" y="328"/>
                  </a:lnTo>
                  <a:lnTo>
                    <a:pt x="188" y="340"/>
                  </a:lnTo>
                  <a:lnTo>
                    <a:pt x="197" y="342"/>
                  </a:lnTo>
                  <a:lnTo>
                    <a:pt x="207" y="345"/>
                  </a:lnTo>
                  <a:lnTo>
                    <a:pt x="207" y="355"/>
                  </a:lnTo>
                  <a:lnTo>
                    <a:pt x="203" y="362"/>
                  </a:lnTo>
                  <a:lnTo>
                    <a:pt x="195" y="372"/>
                  </a:lnTo>
                  <a:lnTo>
                    <a:pt x="195" y="385"/>
                  </a:lnTo>
                  <a:lnTo>
                    <a:pt x="218" y="379"/>
                  </a:lnTo>
                  <a:lnTo>
                    <a:pt x="250" y="379"/>
                  </a:lnTo>
                  <a:lnTo>
                    <a:pt x="284" y="323"/>
                  </a:lnTo>
                  <a:lnTo>
                    <a:pt x="295" y="298"/>
                  </a:lnTo>
                  <a:lnTo>
                    <a:pt x="280" y="278"/>
                  </a:lnTo>
                  <a:lnTo>
                    <a:pt x="267" y="270"/>
                  </a:lnTo>
                  <a:lnTo>
                    <a:pt x="254" y="246"/>
                  </a:lnTo>
                  <a:lnTo>
                    <a:pt x="272" y="193"/>
                  </a:lnTo>
                  <a:lnTo>
                    <a:pt x="257" y="171"/>
                  </a:lnTo>
                  <a:lnTo>
                    <a:pt x="267" y="163"/>
                  </a:lnTo>
                  <a:lnTo>
                    <a:pt x="274" y="165"/>
                  </a:lnTo>
                  <a:lnTo>
                    <a:pt x="259" y="148"/>
                  </a:lnTo>
                  <a:lnTo>
                    <a:pt x="244" y="158"/>
                  </a:lnTo>
                  <a:lnTo>
                    <a:pt x="227" y="161"/>
                  </a:lnTo>
                  <a:lnTo>
                    <a:pt x="222" y="154"/>
                  </a:lnTo>
                  <a:lnTo>
                    <a:pt x="207" y="152"/>
                  </a:lnTo>
                  <a:lnTo>
                    <a:pt x="197" y="144"/>
                  </a:lnTo>
                  <a:lnTo>
                    <a:pt x="178" y="135"/>
                  </a:lnTo>
                  <a:lnTo>
                    <a:pt x="180" y="118"/>
                  </a:lnTo>
                  <a:lnTo>
                    <a:pt x="178" y="96"/>
                  </a:lnTo>
                  <a:lnTo>
                    <a:pt x="147" y="77"/>
                  </a:lnTo>
                  <a:lnTo>
                    <a:pt x="131" y="47"/>
                  </a:lnTo>
                  <a:lnTo>
                    <a:pt x="101" y="5"/>
                  </a:lnTo>
                  <a:lnTo>
                    <a:pt x="7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23">
              <a:extLst>
                <a:ext uri="{FF2B5EF4-FFF2-40B4-BE49-F238E27FC236}">
                  <a16:creationId xmlns:a16="http://schemas.microsoft.com/office/drawing/2014/main" id="{4090FBEB-A3FE-4555-BE92-43342293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839" y="5711397"/>
              <a:ext cx="85366" cy="118070"/>
            </a:xfrm>
            <a:custGeom>
              <a:avLst/>
              <a:gdLst>
                <a:gd name="T0" fmla="*/ 58 w 133"/>
                <a:gd name="T1" fmla="*/ 121 h 155"/>
                <a:gd name="T2" fmla="*/ 58 w 133"/>
                <a:gd name="T3" fmla="*/ 121 h 155"/>
                <a:gd name="T4" fmla="*/ 75 w 133"/>
                <a:gd name="T5" fmla="*/ 95 h 155"/>
                <a:gd name="T6" fmla="*/ 112 w 133"/>
                <a:gd name="T7" fmla="*/ 88 h 155"/>
                <a:gd name="T8" fmla="*/ 112 w 133"/>
                <a:gd name="T9" fmla="*/ 76 h 155"/>
                <a:gd name="T10" fmla="*/ 109 w 133"/>
                <a:gd name="T11" fmla="*/ 71 h 155"/>
                <a:gd name="T12" fmla="*/ 112 w 133"/>
                <a:gd name="T13" fmla="*/ 67 h 155"/>
                <a:gd name="T14" fmla="*/ 120 w 133"/>
                <a:gd name="T15" fmla="*/ 69 h 155"/>
                <a:gd name="T16" fmla="*/ 125 w 133"/>
                <a:gd name="T17" fmla="*/ 63 h 155"/>
                <a:gd name="T18" fmla="*/ 133 w 133"/>
                <a:gd name="T19" fmla="*/ 61 h 155"/>
                <a:gd name="T20" fmla="*/ 131 w 133"/>
                <a:gd name="T21" fmla="*/ 52 h 155"/>
                <a:gd name="T22" fmla="*/ 124 w 133"/>
                <a:gd name="T23" fmla="*/ 48 h 155"/>
                <a:gd name="T24" fmla="*/ 112 w 133"/>
                <a:gd name="T25" fmla="*/ 43 h 155"/>
                <a:gd name="T26" fmla="*/ 103 w 133"/>
                <a:gd name="T27" fmla="*/ 37 h 155"/>
                <a:gd name="T28" fmla="*/ 94 w 133"/>
                <a:gd name="T29" fmla="*/ 28 h 155"/>
                <a:gd name="T30" fmla="*/ 82 w 133"/>
                <a:gd name="T31" fmla="*/ 28 h 155"/>
                <a:gd name="T32" fmla="*/ 73 w 133"/>
                <a:gd name="T33" fmla="*/ 14 h 155"/>
                <a:gd name="T34" fmla="*/ 65 w 133"/>
                <a:gd name="T35" fmla="*/ 5 h 155"/>
                <a:gd name="T36" fmla="*/ 59 w 133"/>
                <a:gd name="T37" fmla="*/ 0 h 155"/>
                <a:gd name="T38" fmla="*/ 58 w 133"/>
                <a:gd name="T39" fmla="*/ 1 h 155"/>
                <a:gd name="T40" fmla="*/ 41 w 133"/>
                <a:gd name="T41" fmla="*/ 22 h 155"/>
                <a:gd name="T42" fmla="*/ 26 w 133"/>
                <a:gd name="T43" fmla="*/ 11 h 155"/>
                <a:gd name="T44" fmla="*/ 4 w 133"/>
                <a:gd name="T45" fmla="*/ 46 h 155"/>
                <a:gd name="T46" fmla="*/ 0 w 133"/>
                <a:gd name="T47" fmla="*/ 88 h 155"/>
                <a:gd name="T48" fmla="*/ 4 w 133"/>
                <a:gd name="T49" fmla="*/ 97 h 155"/>
                <a:gd name="T50" fmla="*/ 9 w 133"/>
                <a:gd name="T51" fmla="*/ 99 h 155"/>
                <a:gd name="T52" fmla="*/ 9 w 133"/>
                <a:gd name="T53" fmla="*/ 105 h 155"/>
                <a:gd name="T54" fmla="*/ 30 w 133"/>
                <a:gd name="T55" fmla="*/ 125 h 155"/>
                <a:gd name="T56" fmla="*/ 64 w 133"/>
                <a:gd name="T57" fmla="*/ 155 h 155"/>
                <a:gd name="T58" fmla="*/ 65 w 133"/>
                <a:gd name="T59" fmla="*/ 140 h 155"/>
                <a:gd name="T60" fmla="*/ 58 w 133"/>
                <a:gd name="T61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55">
                  <a:moveTo>
                    <a:pt x="58" y="121"/>
                  </a:moveTo>
                  <a:lnTo>
                    <a:pt x="58" y="121"/>
                  </a:lnTo>
                  <a:lnTo>
                    <a:pt x="75" y="95"/>
                  </a:lnTo>
                  <a:lnTo>
                    <a:pt x="112" y="88"/>
                  </a:lnTo>
                  <a:lnTo>
                    <a:pt x="112" y="76"/>
                  </a:lnTo>
                  <a:lnTo>
                    <a:pt x="109" y="71"/>
                  </a:lnTo>
                  <a:lnTo>
                    <a:pt x="112" y="67"/>
                  </a:lnTo>
                  <a:lnTo>
                    <a:pt x="120" y="69"/>
                  </a:lnTo>
                  <a:lnTo>
                    <a:pt x="125" y="63"/>
                  </a:lnTo>
                  <a:lnTo>
                    <a:pt x="133" y="61"/>
                  </a:lnTo>
                  <a:lnTo>
                    <a:pt x="131" y="52"/>
                  </a:lnTo>
                  <a:lnTo>
                    <a:pt x="124" y="48"/>
                  </a:lnTo>
                  <a:lnTo>
                    <a:pt x="112" y="43"/>
                  </a:lnTo>
                  <a:lnTo>
                    <a:pt x="103" y="37"/>
                  </a:lnTo>
                  <a:lnTo>
                    <a:pt x="94" y="28"/>
                  </a:lnTo>
                  <a:lnTo>
                    <a:pt x="82" y="28"/>
                  </a:lnTo>
                  <a:lnTo>
                    <a:pt x="73" y="14"/>
                  </a:lnTo>
                  <a:lnTo>
                    <a:pt x="65" y="5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41" y="22"/>
                  </a:lnTo>
                  <a:lnTo>
                    <a:pt x="26" y="11"/>
                  </a:lnTo>
                  <a:lnTo>
                    <a:pt x="4" y="46"/>
                  </a:lnTo>
                  <a:lnTo>
                    <a:pt x="0" y="88"/>
                  </a:lnTo>
                  <a:lnTo>
                    <a:pt x="4" y="97"/>
                  </a:lnTo>
                  <a:lnTo>
                    <a:pt x="9" y="99"/>
                  </a:lnTo>
                  <a:lnTo>
                    <a:pt x="9" y="105"/>
                  </a:lnTo>
                  <a:lnTo>
                    <a:pt x="30" y="125"/>
                  </a:lnTo>
                  <a:lnTo>
                    <a:pt x="64" y="155"/>
                  </a:lnTo>
                  <a:lnTo>
                    <a:pt x="65" y="140"/>
                  </a:lnTo>
                  <a:lnTo>
                    <a:pt x="58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24">
              <a:extLst>
                <a:ext uri="{FF2B5EF4-FFF2-40B4-BE49-F238E27FC236}">
                  <a16:creationId xmlns:a16="http://schemas.microsoft.com/office/drawing/2014/main" id="{90B6E866-F83E-4889-8B4A-A1D0C5DD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839" y="5711397"/>
              <a:ext cx="85366" cy="118070"/>
            </a:xfrm>
            <a:custGeom>
              <a:avLst/>
              <a:gdLst>
                <a:gd name="T0" fmla="*/ 58 w 133"/>
                <a:gd name="T1" fmla="*/ 121 h 155"/>
                <a:gd name="T2" fmla="*/ 58 w 133"/>
                <a:gd name="T3" fmla="*/ 121 h 155"/>
                <a:gd name="T4" fmla="*/ 75 w 133"/>
                <a:gd name="T5" fmla="*/ 95 h 155"/>
                <a:gd name="T6" fmla="*/ 112 w 133"/>
                <a:gd name="T7" fmla="*/ 88 h 155"/>
                <a:gd name="T8" fmla="*/ 112 w 133"/>
                <a:gd name="T9" fmla="*/ 76 h 155"/>
                <a:gd name="T10" fmla="*/ 109 w 133"/>
                <a:gd name="T11" fmla="*/ 71 h 155"/>
                <a:gd name="T12" fmla="*/ 112 w 133"/>
                <a:gd name="T13" fmla="*/ 67 h 155"/>
                <a:gd name="T14" fmla="*/ 120 w 133"/>
                <a:gd name="T15" fmla="*/ 69 h 155"/>
                <a:gd name="T16" fmla="*/ 125 w 133"/>
                <a:gd name="T17" fmla="*/ 63 h 155"/>
                <a:gd name="T18" fmla="*/ 133 w 133"/>
                <a:gd name="T19" fmla="*/ 61 h 155"/>
                <a:gd name="T20" fmla="*/ 131 w 133"/>
                <a:gd name="T21" fmla="*/ 52 h 155"/>
                <a:gd name="T22" fmla="*/ 124 w 133"/>
                <a:gd name="T23" fmla="*/ 48 h 155"/>
                <a:gd name="T24" fmla="*/ 112 w 133"/>
                <a:gd name="T25" fmla="*/ 43 h 155"/>
                <a:gd name="T26" fmla="*/ 103 w 133"/>
                <a:gd name="T27" fmla="*/ 37 h 155"/>
                <a:gd name="T28" fmla="*/ 94 w 133"/>
                <a:gd name="T29" fmla="*/ 28 h 155"/>
                <a:gd name="T30" fmla="*/ 82 w 133"/>
                <a:gd name="T31" fmla="*/ 28 h 155"/>
                <a:gd name="T32" fmla="*/ 73 w 133"/>
                <a:gd name="T33" fmla="*/ 14 h 155"/>
                <a:gd name="T34" fmla="*/ 65 w 133"/>
                <a:gd name="T35" fmla="*/ 5 h 155"/>
                <a:gd name="T36" fmla="*/ 59 w 133"/>
                <a:gd name="T37" fmla="*/ 0 h 155"/>
                <a:gd name="T38" fmla="*/ 58 w 133"/>
                <a:gd name="T39" fmla="*/ 1 h 155"/>
                <a:gd name="T40" fmla="*/ 41 w 133"/>
                <a:gd name="T41" fmla="*/ 22 h 155"/>
                <a:gd name="T42" fmla="*/ 26 w 133"/>
                <a:gd name="T43" fmla="*/ 11 h 155"/>
                <a:gd name="T44" fmla="*/ 4 w 133"/>
                <a:gd name="T45" fmla="*/ 46 h 155"/>
                <a:gd name="T46" fmla="*/ 0 w 133"/>
                <a:gd name="T47" fmla="*/ 88 h 155"/>
                <a:gd name="T48" fmla="*/ 4 w 133"/>
                <a:gd name="T49" fmla="*/ 97 h 155"/>
                <a:gd name="T50" fmla="*/ 9 w 133"/>
                <a:gd name="T51" fmla="*/ 99 h 155"/>
                <a:gd name="T52" fmla="*/ 9 w 133"/>
                <a:gd name="T53" fmla="*/ 105 h 155"/>
                <a:gd name="T54" fmla="*/ 30 w 133"/>
                <a:gd name="T55" fmla="*/ 125 h 155"/>
                <a:gd name="T56" fmla="*/ 64 w 133"/>
                <a:gd name="T57" fmla="*/ 155 h 155"/>
                <a:gd name="T58" fmla="*/ 65 w 133"/>
                <a:gd name="T59" fmla="*/ 140 h 155"/>
                <a:gd name="T60" fmla="*/ 58 w 133"/>
                <a:gd name="T61" fmla="*/ 121 h 155"/>
                <a:gd name="T62" fmla="*/ 58 w 133"/>
                <a:gd name="T63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55">
                  <a:moveTo>
                    <a:pt x="58" y="121"/>
                  </a:moveTo>
                  <a:lnTo>
                    <a:pt x="58" y="121"/>
                  </a:lnTo>
                  <a:lnTo>
                    <a:pt x="75" y="95"/>
                  </a:lnTo>
                  <a:lnTo>
                    <a:pt x="112" y="88"/>
                  </a:lnTo>
                  <a:lnTo>
                    <a:pt x="112" y="76"/>
                  </a:lnTo>
                  <a:lnTo>
                    <a:pt x="109" y="71"/>
                  </a:lnTo>
                  <a:lnTo>
                    <a:pt x="112" y="67"/>
                  </a:lnTo>
                  <a:lnTo>
                    <a:pt x="120" y="69"/>
                  </a:lnTo>
                  <a:lnTo>
                    <a:pt x="125" y="63"/>
                  </a:lnTo>
                  <a:lnTo>
                    <a:pt x="133" y="61"/>
                  </a:lnTo>
                  <a:lnTo>
                    <a:pt x="131" y="52"/>
                  </a:lnTo>
                  <a:lnTo>
                    <a:pt x="124" y="48"/>
                  </a:lnTo>
                  <a:lnTo>
                    <a:pt x="112" y="43"/>
                  </a:lnTo>
                  <a:lnTo>
                    <a:pt x="103" y="37"/>
                  </a:lnTo>
                  <a:lnTo>
                    <a:pt x="94" y="28"/>
                  </a:lnTo>
                  <a:lnTo>
                    <a:pt x="82" y="28"/>
                  </a:lnTo>
                  <a:lnTo>
                    <a:pt x="73" y="14"/>
                  </a:lnTo>
                  <a:lnTo>
                    <a:pt x="65" y="5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41" y="22"/>
                  </a:lnTo>
                  <a:lnTo>
                    <a:pt x="26" y="11"/>
                  </a:lnTo>
                  <a:lnTo>
                    <a:pt x="4" y="46"/>
                  </a:lnTo>
                  <a:lnTo>
                    <a:pt x="0" y="88"/>
                  </a:lnTo>
                  <a:lnTo>
                    <a:pt x="4" y="97"/>
                  </a:lnTo>
                  <a:lnTo>
                    <a:pt x="9" y="99"/>
                  </a:lnTo>
                  <a:lnTo>
                    <a:pt x="9" y="105"/>
                  </a:lnTo>
                  <a:lnTo>
                    <a:pt x="30" y="125"/>
                  </a:lnTo>
                  <a:lnTo>
                    <a:pt x="64" y="155"/>
                  </a:lnTo>
                  <a:lnTo>
                    <a:pt x="65" y="140"/>
                  </a:lnTo>
                  <a:lnTo>
                    <a:pt x="58" y="121"/>
                  </a:lnTo>
                  <a:lnTo>
                    <a:pt x="58" y="121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25">
              <a:extLst>
                <a:ext uri="{FF2B5EF4-FFF2-40B4-BE49-F238E27FC236}">
                  <a16:creationId xmlns:a16="http://schemas.microsoft.com/office/drawing/2014/main" id="{DE304C60-6C83-4105-8D19-3903F86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85" y="5726533"/>
              <a:ext cx="80192" cy="99906"/>
            </a:xfrm>
            <a:custGeom>
              <a:avLst/>
              <a:gdLst>
                <a:gd name="T0" fmla="*/ 107 w 124"/>
                <a:gd name="T1" fmla="*/ 98 h 132"/>
                <a:gd name="T2" fmla="*/ 107 w 124"/>
                <a:gd name="T3" fmla="*/ 98 h 132"/>
                <a:gd name="T4" fmla="*/ 112 w 124"/>
                <a:gd name="T5" fmla="*/ 96 h 132"/>
                <a:gd name="T6" fmla="*/ 112 w 124"/>
                <a:gd name="T7" fmla="*/ 83 h 132"/>
                <a:gd name="T8" fmla="*/ 120 w 124"/>
                <a:gd name="T9" fmla="*/ 73 h 132"/>
                <a:gd name="T10" fmla="*/ 124 w 124"/>
                <a:gd name="T11" fmla="*/ 66 h 132"/>
                <a:gd name="T12" fmla="*/ 124 w 124"/>
                <a:gd name="T13" fmla="*/ 56 h 132"/>
                <a:gd name="T14" fmla="*/ 114 w 124"/>
                <a:gd name="T15" fmla="*/ 53 h 132"/>
                <a:gd name="T16" fmla="*/ 105 w 124"/>
                <a:gd name="T17" fmla="*/ 51 h 132"/>
                <a:gd name="T18" fmla="*/ 101 w 124"/>
                <a:gd name="T19" fmla="*/ 39 h 132"/>
                <a:gd name="T20" fmla="*/ 90 w 124"/>
                <a:gd name="T21" fmla="*/ 30 h 132"/>
                <a:gd name="T22" fmla="*/ 80 w 124"/>
                <a:gd name="T23" fmla="*/ 15 h 132"/>
                <a:gd name="T24" fmla="*/ 67 w 124"/>
                <a:gd name="T25" fmla="*/ 8 h 132"/>
                <a:gd name="T26" fmla="*/ 56 w 124"/>
                <a:gd name="T27" fmla="*/ 0 h 132"/>
                <a:gd name="T28" fmla="*/ 47 w 124"/>
                <a:gd name="T29" fmla="*/ 8 h 132"/>
                <a:gd name="T30" fmla="*/ 47 w 124"/>
                <a:gd name="T31" fmla="*/ 17 h 132"/>
                <a:gd name="T32" fmla="*/ 43 w 124"/>
                <a:gd name="T33" fmla="*/ 24 h 132"/>
                <a:gd name="T34" fmla="*/ 39 w 124"/>
                <a:gd name="T35" fmla="*/ 26 h 132"/>
                <a:gd name="T36" fmla="*/ 37 w 124"/>
                <a:gd name="T37" fmla="*/ 36 h 132"/>
                <a:gd name="T38" fmla="*/ 24 w 124"/>
                <a:gd name="T39" fmla="*/ 41 h 132"/>
                <a:gd name="T40" fmla="*/ 16 w 124"/>
                <a:gd name="T41" fmla="*/ 43 h 132"/>
                <a:gd name="T42" fmla="*/ 11 w 124"/>
                <a:gd name="T43" fmla="*/ 49 h 132"/>
                <a:gd name="T44" fmla="*/ 3 w 124"/>
                <a:gd name="T45" fmla="*/ 47 h 132"/>
                <a:gd name="T46" fmla="*/ 0 w 124"/>
                <a:gd name="T47" fmla="*/ 51 h 132"/>
                <a:gd name="T48" fmla="*/ 3 w 124"/>
                <a:gd name="T49" fmla="*/ 56 h 132"/>
                <a:gd name="T50" fmla="*/ 3 w 124"/>
                <a:gd name="T51" fmla="*/ 68 h 132"/>
                <a:gd name="T52" fmla="*/ 34 w 124"/>
                <a:gd name="T53" fmla="*/ 96 h 132"/>
                <a:gd name="T54" fmla="*/ 41 w 124"/>
                <a:gd name="T55" fmla="*/ 132 h 132"/>
                <a:gd name="T56" fmla="*/ 73 w 124"/>
                <a:gd name="T57" fmla="*/ 111 h 132"/>
                <a:gd name="T58" fmla="*/ 107 w 124"/>
                <a:gd name="T59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2">
                  <a:moveTo>
                    <a:pt x="107" y="98"/>
                  </a:moveTo>
                  <a:lnTo>
                    <a:pt x="107" y="98"/>
                  </a:lnTo>
                  <a:lnTo>
                    <a:pt x="112" y="96"/>
                  </a:lnTo>
                  <a:lnTo>
                    <a:pt x="112" y="83"/>
                  </a:lnTo>
                  <a:lnTo>
                    <a:pt x="120" y="73"/>
                  </a:lnTo>
                  <a:lnTo>
                    <a:pt x="124" y="66"/>
                  </a:lnTo>
                  <a:lnTo>
                    <a:pt x="124" y="56"/>
                  </a:lnTo>
                  <a:lnTo>
                    <a:pt x="114" y="53"/>
                  </a:lnTo>
                  <a:lnTo>
                    <a:pt x="105" y="51"/>
                  </a:lnTo>
                  <a:lnTo>
                    <a:pt x="101" y="39"/>
                  </a:lnTo>
                  <a:lnTo>
                    <a:pt x="90" y="30"/>
                  </a:lnTo>
                  <a:lnTo>
                    <a:pt x="80" y="15"/>
                  </a:lnTo>
                  <a:lnTo>
                    <a:pt x="67" y="8"/>
                  </a:lnTo>
                  <a:lnTo>
                    <a:pt x="56" y="0"/>
                  </a:lnTo>
                  <a:lnTo>
                    <a:pt x="47" y="8"/>
                  </a:lnTo>
                  <a:lnTo>
                    <a:pt x="47" y="17"/>
                  </a:lnTo>
                  <a:lnTo>
                    <a:pt x="43" y="24"/>
                  </a:lnTo>
                  <a:lnTo>
                    <a:pt x="39" y="26"/>
                  </a:lnTo>
                  <a:lnTo>
                    <a:pt x="37" y="36"/>
                  </a:lnTo>
                  <a:lnTo>
                    <a:pt x="24" y="41"/>
                  </a:lnTo>
                  <a:lnTo>
                    <a:pt x="16" y="43"/>
                  </a:lnTo>
                  <a:lnTo>
                    <a:pt x="11" y="49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3" y="56"/>
                  </a:lnTo>
                  <a:lnTo>
                    <a:pt x="3" y="68"/>
                  </a:lnTo>
                  <a:lnTo>
                    <a:pt x="34" y="96"/>
                  </a:lnTo>
                  <a:lnTo>
                    <a:pt x="41" y="132"/>
                  </a:lnTo>
                  <a:lnTo>
                    <a:pt x="73" y="111"/>
                  </a:lnTo>
                  <a:lnTo>
                    <a:pt x="107" y="9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26">
              <a:extLst>
                <a:ext uri="{FF2B5EF4-FFF2-40B4-BE49-F238E27FC236}">
                  <a16:creationId xmlns:a16="http://schemas.microsoft.com/office/drawing/2014/main" id="{085C554A-FAD5-4D00-A050-658259C8B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85" y="5726533"/>
              <a:ext cx="80192" cy="99906"/>
            </a:xfrm>
            <a:custGeom>
              <a:avLst/>
              <a:gdLst>
                <a:gd name="T0" fmla="*/ 107 w 124"/>
                <a:gd name="T1" fmla="*/ 98 h 132"/>
                <a:gd name="T2" fmla="*/ 107 w 124"/>
                <a:gd name="T3" fmla="*/ 98 h 132"/>
                <a:gd name="T4" fmla="*/ 112 w 124"/>
                <a:gd name="T5" fmla="*/ 96 h 132"/>
                <a:gd name="T6" fmla="*/ 112 w 124"/>
                <a:gd name="T7" fmla="*/ 83 h 132"/>
                <a:gd name="T8" fmla="*/ 120 w 124"/>
                <a:gd name="T9" fmla="*/ 73 h 132"/>
                <a:gd name="T10" fmla="*/ 124 w 124"/>
                <a:gd name="T11" fmla="*/ 66 h 132"/>
                <a:gd name="T12" fmla="*/ 124 w 124"/>
                <a:gd name="T13" fmla="*/ 56 h 132"/>
                <a:gd name="T14" fmla="*/ 114 w 124"/>
                <a:gd name="T15" fmla="*/ 53 h 132"/>
                <a:gd name="T16" fmla="*/ 105 w 124"/>
                <a:gd name="T17" fmla="*/ 51 h 132"/>
                <a:gd name="T18" fmla="*/ 101 w 124"/>
                <a:gd name="T19" fmla="*/ 39 h 132"/>
                <a:gd name="T20" fmla="*/ 90 w 124"/>
                <a:gd name="T21" fmla="*/ 30 h 132"/>
                <a:gd name="T22" fmla="*/ 80 w 124"/>
                <a:gd name="T23" fmla="*/ 15 h 132"/>
                <a:gd name="T24" fmla="*/ 67 w 124"/>
                <a:gd name="T25" fmla="*/ 8 h 132"/>
                <a:gd name="T26" fmla="*/ 56 w 124"/>
                <a:gd name="T27" fmla="*/ 0 h 132"/>
                <a:gd name="T28" fmla="*/ 47 w 124"/>
                <a:gd name="T29" fmla="*/ 8 h 132"/>
                <a:gd name="T30" fmla="*/ 47 w 124"/>
                <a:gd name="T31" fmla="*/ 17 h 132"/>
                <a:gd name="T32" fmla="*/ 43 w 124"/>
                <a:gd name="T33" fmla="*/ 24 h 132"/>
                <a:gd name="T34" fmla="*/ 39 w 124"/>
                <a:gd name="T35" fmla="*/ 26 h 132"/>
                <a:gd name="T36" fmla="*/ 37 w 124"/>
                <a:gd name="T37" fmla="*/ 36 h 132"/>
                <a:gd name="T38" fmla="*/ 24 w 124"/>
                <a:gd name="T39" fmla="*/ 41 h 132"/>
                <a:gd name="T40" fmla="*/ 16 w 124"/>
                <a:gd name="T41" fmla="*/ 43 h 132"/>
                <a:gd name="T42" fmla="*/ 11 w 124"/>
                <a:gd name="T43" fmla="*/ 49 h 132"/>
                <a:gd name="T44" fmla="*/ 3 w 124"/>
                <a:gd name="T45" fmla="*/ 47 h 132"/>
                <a:gd name="T46" fmla="*/ 0 w 124"/>
                <a:gd name="T47" fmla="*/ 51 h 132"/>
                <a:gd name="T48" fmla="*/ 3 w 124"/>
                <a:gd name="T49" fmla="*/ 56 h 132"/>
                <a:gd name="T50" fmla="*/ 3 w 124"/>
                <a:gd name="T51" fmla="*/ 68 h 132"/>
                <a:gd name="T52" fmla="*/ 34 w 124"/>
                <a:gd name="T53" fmla="*/ 96 h 132"/>
                <a:gd name="T54" fmla="*/ 41 w 124"/>
                <a:gd name="T55" fmla="*/ 132 h 132"/>
                <a:gd name="T56" fmla="*/ 73 w 124"/>
                <a:gd name="T57" fmla="*/ 111 h 132"/>
                <a:gd name="T58" fmla="*/ 107 w 124"/>
                <a:gd name="T59" fmla="*/ 98 h 132"/>
                <a:gd name="T60" fmla="*/ 107 w 124"/>
                <a:gd name="T61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32">
                  <a:moveTo>
                    <a:pt x="107" y="98"/>
                  </a:moveTo>
                  <a:lnTo>
                    <a:pt x="107" y="98"/>
                  </a:lnTo>
                  <a:lnTo>
                    <a:pt x="112" y="96"/>
                  </a:lnTo>
                  <a:lnTo>
                    <a:pt x="112" y="83"/>
                  </a:lnTo>
                  <a:lnTo>
                    <a:pt x="120" y="73"/>
                  </a:lnTo>
                  <a:lnTo>
                    <a:pt x="124" y="66"/>
                  </a:lnTo>
                  <a:lnTo>
                    <a:pt x="124" y="56"/>
                  </a:lnTo>
                  <a:lnTo>
                    <a:pt x="114" y="53"/>
                  </a:lnTo>
                  <a:lnTo>
                    <a:pt x="105" y="51"/>
                  </a:lnTo>
                  <a:lnTo>
                    <a:pt x="101" y="39"/>
                  </a:lnTo>
                  <a:lnTo>
                    <a:pt x="90" y="30"/>
                  </a:lnTo>
                  <a:lnTo>
                    <a:pt x="80" y="15"/>
                  </a:lnTo>
                  <a:lnTo>
                    <a:pt x="67" y="8"/>
                  </a:lnTo>
                  <a:lnTo>
                    <a:pt x="56" y="0"/>
                  </a:lnTo>
                  <a:lnTo>
                    <a:pt x="47" y="8"/>
                  </a:lnTo>
                  <a:lnTo>
                    <a:pt x="47" y="17"/>
                  </a:lnTo>
                  <a:lnTo>
                    <a:pt x="43" y="24"/>
                  </a:lnTo>
                  <a:lnTo>
                    <a:pt x="39" y="26"/>
                  </a:lnTo>
                  <a:lnTo>
                    <a:pt x="37" y="36"/>
                  </a:lnTo>
                  <a:lnTo>
                    <a:pt x="24" y="41"/>
                  </a:lnTo>
                  <a:lnTo>
                    <a:pt x="16" y="43"/>
                  </a:lnTo>
                  <a:lnTo>
                    <a:pt x="11" y="49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3" y="56"/>
                  </a:lnTo>
                  <a:lnTo>
                    <a:pt x="3" y="68"/>
                  </a:lnTo>
                  <a:lnTo>
                    <a:pt x="34" y="96"/>
                  </a:lnTo>
                  <a:lnTo>
                    <a:pt x="41" y="132"/>
                  </a:lnTo>
                  <a:lnTo>
                    <a:pt x="73" y="111"/>
                  </a:lnTo>
                  <a:lnTo>
                    <a:pt x="107" y="98"/>
                  </a:lnTo>
                  <a:lnTo>
                    <a:pt x="107" y="98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27">
              <a:extLst>
                <a:ext uri="{FF2B5EF4-FFF2-40B4-BE49-F238E27FC236}">
                  <a16:creationId xmlns:a16="http://schemas.microsoft.com/office/drawing/2014/main" id="{20B8B62D-A352-4FE8-B1EE-0084FE0BE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055" y="5778002"/>
              <a:ext cx="80192" cy="205865"/>
            </a:xfrm>
            <a:custGeom>
              <a:avLst/>
              <a:gdLst>
                <a:gd name="T0" fmla="*/ 98 w 124"/>
                <a:gd name="T1" fmla="*/ 231 h 268"/>
                <a:gd name="T2" fmla="*/ 98 w 124"/>
                <a:gd name="T3" fmla="*/ 231 h 268"/>
                <a:gd name="T4" fmla="*/ 124 w 124"/>
                <a:gd name="T5" fmla="*/ 189 h 268"/>
                <a:gd name="T6" fmla="*/ 120 w 124"/>
                <a:gd name="T7" fmla="*/ 161 h 268"/>
                <a:gd name="T8" fmla="*/ 94 w 124"/>
                <a:gd name="T9" fmla="*/ 141 h 268"/>
                <a:gd name="T10" fmla="*/ 85 w 124"/>
                <a:gd name="T11" fmla="*/ 101 h 268"/>
                <a:gd name="T12" fmla="*/ 83 w 124"/>
                <a:gd name="T13" fmla="*/ 95 h 268"/>
                <a:gd name="T14" fmla="*/ 88 w 124"/>
                <a:gd name="T15" fmla="*/ 84 h 268"/>
                <a:gd name="T16" fmla="*/ 92 w 124"/>
                <a:gd name="T17" fmla="*/ 64 h 268"/>
                <a:gd name="T18" fmla="*/ 85 w 124"/>
                <a:gd name="T19" fmla="*/ 28 h 268"/>
                <a:gd name="T20" fmla="*/ 54 w 124"/>
                <a:gd name="T21" fmla="*/ 0 h 268"/>
                <a:gd name="T22" fmla="*/ 17 w 124"/>
                <a:gd name="T23" fmla="*/ 7 h 268"/>
                <a:gd name="T24" fmla="*/ 0 w 124"/>
                <a:gd name="T25" fmla="*/ 33 h 268"/>
                <a:gd name="T26" fmla="*/ 7 w 124"/>
                <a:gd name="T27" fmla="*/ 52 h 268"/>
                <a:gd name="T28" fmla="*/ 6 w 124"/>
                <a:gd name="T29" fmla="*/ 67 h 268"/>
                <a:gd name="T30" fmla="*/ 19 w 124"/>
                <a:gd name="T31" fmla="*/ 92 h 268"/>
                <a:gd name="T32" fmla="*/ 0 w 124"/>
                <a:gd name="T33" fmla="*/ 199 h 268"/>
                <a:gd name="T34" fmla="*/ 15 w 124"/>
                <a:gd name="T35" fmla="*/ 221 h 268"/>
                <a:gd name="T36" fmla="*/ 41 w 124"/>
                <a:gd name="T37" fmla="*/ 236 h 268"/>
                <a:gd name="T38" fmla="*/ 51 w 124"/>
                <a:gd name="T39" fmla="*/ 268 h 268"/>
                <a:gd name="T40" fmla="*/ 77 w 124"/>
                <a:gd name="T41" fmla="*/ 261 h 268"/>
                <a:gd name="T42" fmla="*/ 98 w 124"/>
                <a:gd name="T43" fmla="*/ 2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268">
                  <a:moveTo>
                    <a:pt x="98" y="231"/>
                  </a:moveTo>
                  <a:lnTo>
                    <a:pt x="98" y="231"/>
                  </a:lnTo>
                  <a:lnTo>
                    <a:pt x="124" y="189"/>
                  </a:lnTo>
                  <a:lnTo>
                    <a:pt x="120" y="161"/>
                  </a:lnTo>
                  <a:lnTo>
                    <a:pt x="94" y="141"/>
                  </a:lnTo>
                  <a:lnTo>
                    <a:pt x="85" y="101"/>
                  </a:lnTo>
                  <a:lnTo>
                    <a:pt x="83" y="95"/>
                  </a:lnTo>
                  <a:lnTo>
                    <a:pt x="88" y="84"/>
                  </a:lnTo>
                  <a:lnTo>
                    <a:pt x="92" y="64"/>
                  </a:lnTo>
                  <a:lnTo>
                    <a:pt x="85" y="28"/>
                  </a:lnTo>
                  <a:lnTo>
                    <a:pt x="54" y="0"/>
                  </a:lnTo>
                  <a:lnTo>
                    <a:pt x="17" y="7"/>
                  </a:lnTo>
                  <a:lnTo>
                    <a:pt x="0" y="33"/>
                  </a:lnTo>
                  <a:lnTo>
                    <a:pt x="7" y="52"/>
                  </a:lnTo>
                  <a:lnTo>
                    <a:pt x="6" y="67"/>
                  </a:lnTo>
                  <a:lnTo>
                    <a:pt x="19" y="92"/>
                  </a:lnTo>
                  <a:lnTo>
                    <a:pt x="0" y="199"/>
                  </a:lnTo>
                  <a:lnTo>
                    <a:pt x="15" y="221"/>
                  </a:lnTo>
                  <a:lnTo>
                    <a:pt x="41" y="236"/>
                  </a:lnTo>
                  <a:lnTo>
                    <a:pt x="51" y="268"/>
                  </a:lnTo>
                  <a:lnTo>
                    <a:pt x="77" y="261"/>
                  </a:lnTo>
                  <a:lnTo>
                    <a:pt x="98" y="23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28">
              <a:extLst>
                <a:ext uri="{FF2B5EF4-FFF2-40B4-BE49-F238E27FC236}">
                  <a16:creationId xmlns:a16="http://schemas.microsoft.com/office/drawing/2014/main" id="{69DDCC5D-30D2-4A64-8EF0-C8764CC7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055" y="5778002"/>
              <a:ext cx="80192" cy="205865"/>
            </a:xfrm>
            <a:custGeom>
              <a:avLst/>
              <a:gdLst>
                <a:gd name="T0" fmla="*/ 98 w 124"/>
                <a:gd name="T1" fmla="*/ 231 h 268"/>
                <a:gd name="T2" fmla="*/ 98 w 124"/>
                <a:gd name="T3" fmla="*/ 231 h 268"/>
                <a:gd name="T4" fmla="*/ 124 w 124"/>
                <a:gd name="T5" fmla="*/ 189 h 268"/>
                <a:gd name="T6" fmla="*/ 120 w 124"/>
                <a:gd name="T7" fmla="*/ 161 h 268"/>
                <a:gd name="T8" fmla="*/ 94 w 124"/>
                <a:gd name="T9" fmla="*/ 141 h 268"/>
                <a:gd name="T10" fmla="*/ 85 w 124"/>
                <a:gd name="T11" fmla="*/ 101 h 268"/>
                <a:gd name="T12" fmla="*/ 83 w 124"/>
                <a:gd name="T13" fmla="*/ 95 h 268"/>
                <a:gd name="T14" fmla="*/ 88 w 124"/>
                <a:gd name="T15" fmla="*/ 84 h 268"/>
                <a:gd name="T16" fmla="*/ 92 w 124"/>
                <a:gd name="T17" fmla="*/ 64 h 268"/>
                <a:gd name="T18" fmla="*/ 85 w 124"/>
                <a:gd name="T19" fmla="*/ 28 h 268"/>
                <a:gd name="T20" fmla="*/ 54 w 124"/>
                <a:gd name="T21" fmla="*/ 0 h 268"/>
                <a:gd name="T22" fmla="*/ 17 w 124"/>
                <a:gd name="T23" fmla="*/ 7 h 268"/>
                <a:gd name="T24" fmla="*/ 0 w 124"/>
                <a:gd name="T25" fmla="*/ 33 h 268"/>
                <a:gd name="T26" fmla="*/ 7 w 124"/>
                <a:gd name="T27" fmla="*/ 52 h 268"/>
                <a:gd name="T28" fmla="*/ 6 w 124"/>
                <a:gd name="T29" fmla="*/ 67 h 268"/>
                <a:gd name="T30" fmla="*/ 19 w 124"/>
                <a:gd name="T31" fmla="*/ 92 h 268"/>
                <a:gd name="T32" fmla="*/ 0 w 124"/>
                <a:gd name="T33" fmla="*/ 199 h 268"/>
                <a:gd name="T34" fmla="*/ 15 w 124"/>
                <a:gd name="T35" fmla="*/ 221 h 268"/>
                <a:gd name="T36" fmla="*/ 41 w 124"/>
                <a:gd name="T37" fmla="*/ 236 h 268"/>
                <a:gd name="T38" fmla="*/ 51 w 124"/>
                <a:gd name="T39" fmla="*/ 268 h 268"/>
                <a:gd name="T40" fmla="*/ 77 w 124"/>
                <a:gd name="T41" fmla="*/ 261 h 268"/>
                <a:gd name="T42" fmla="*/ 98 w 124"/>
                <a:gd name="T43" fmla="*/ 231 h 268"/>
                <a:gd name="T44" fmla="*/ 98 w 124"/>
                <a:gd name="T45" fmla="*/ 2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268">
                  <a:moveTo>
                    <a:pt x="98" y="231"/>
                  </a:moveTo>
                  <a:lnTo>
                    <a:pt x="98" y="231"/>
                  </a:lnTo>
                  <a:lnTo>
                    <a:pt x="124" y="189"/>
                  </a:lnTo>
                  <a:lnTo>
                    <a:pt x="120" y="161"/>
                  </a:lnTo>
                  <a:lnTo>
                    <a:pt x="94" y="141"/>
                  </a:lnTo>
                  <a:lnTo>
                    <a:pt x="85" y="101"/>
                  </a:lnTo>
                  <a:lnTo>
                    <a:pt x="83" y="95"/>
                  </a:lnTo>
                  <a:lnTo>
                    <a:pt x="88" y="84"/>
                  </a:lnTo>
                  <a:lnTo>
                    <a:pt x="92" y="64"/>
                  </a:lnTo>
                  <a:lnTo>
                    <a:pt x="85" y="28"/>
                  </a:lnTo>
                  <a:lnTo>
                    <a:pt x="54" y="0"/>
                  </a:lnTo>
                  <a:lnTo>
                    <a:pt x="17" y="7"/>
                  </a:lnTo>
                  <a:lnTo>
                    <a:pt x="0" y="33"/>
                  </a:lnTo>
                  <a:lnTo>
                    <a:pt x="7" y="52"/>
                  </a:lnTo>
                  <a:lnTo>
                    <a:pt x="6" y="67"/>
                  </a:lnTo>
                  <a:lnTo>
                    <a:pt x="19" y="92"/>
                  </a:lnTo>
                  <a:lnTo>
                    <a:pt x="0" y="199"/>
                  </a:lnTo>
                  <a:lnTo>
                    <a:pt x="15" y="221"/>
                  </a:lnTo>
                  <a:lnTo>
                    <a:pt x="41" y="236"/>
                  </a:lnTo>
                  <a:lnTo>
                    <a:pt x="51" y="268"/>
                  </a:lnTo>
                  <a:lnTo>
                    <a:pt x="77" y="261"/>
                  </a:lnTo>
                  <a:lnTo>
                    <a:pt x="98" y="231"/>
                  </a:lnTo>
                  <a:lnTo>
                    <a:pt x="98" y="231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29">
              <a:extLst>
                <a:ext uri="{FF2B5EF4-FFF2-40B4-BE49-F238E27FC236}">
                  <a16:creationId xmlns:a16="http://schemas.microsoft.com/office/drawing/2014/main" id="{28E8E527-11C5-4E38-89E6-5F04CE77A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80" y="5814330"/>
              <a:ext cx="139691" cy="142290"/>
            </a:xfrm>
            <a:custGeom>
              <a:avLst/>
              <a:gdLst>
                <a:gd name="T0" fmla="*/ 25 w 218"/>
                <a:gd name="T1" fmla="*/ 35 h 189"/>
                <a:gd name="T2" fmla="*/ 25 w 218"/>
                <a:gd name="T3" fmla="*/ 35 h 189"/>
                <a:gd name="T4" fmla="*/ 34 w 218"/>
                <a:gd name="T5" fmla="*/ 39 h 189"/>
                <a:gd name="T6" fmla="*/ 41 w 218"/>
                <a:gd name="T7" fmla="*/ 45 h 189"/>
                <a:gd name="T8" fmla="*/ 43 w 218"/>
                <a:gd name="T9" fmla="*/ 67 h 189"/>
                <a:gd name="T10" fmla="*/ 30 w 218"/>
                <a:gd name="T11" fmla="*/ 96 h 189"/>
                <a:gd name="T12" fmla="*/ 2 w 218"/>
                <a:gd name="T13" fmla="*/ 127 h 189"/>
                <a:gd name="T14" fmla="*/ 0 w 218"/>
                <a:gd name="T15" fmla="*/ 127 h 189"/>
                <a:gd name="T16" fmla="*/ 17 w 218"/>
                <a:gd name="T17" fmla="*/ 141 h 189"/>
                <a:gd name="T18" fmla="*/ 43 w 218"/>
                <a:gd name="T19" fmla="*/ 135 h 189"/>
                <a:gd name="T20" fmla="*/ 56 w 218"/>
                <a:gd name="T21" fmla="*/ 139 h 189"/>
                <a:gd name="T22" fmla="*/ 43 w 218"/>
                <a:gd name="T23" fmla="*/ 148 h 189"/>
                <a:gd name="T24" fmla="*/ 13 w 218"/>
                <a:gd name="T25" fmla="*/ 169 h 189"/>
                <a:gd name="T26" fmla="*/ 13 w 218"/>
                <a:gd name="T27" fmla="*/ 189 h 189"/>
                <a:gd name="T28" fmla="*/ 28 w 218"/>
                <a:gd name="T29" fmla="*/ 180 h 189"/>
                <a:gd name="T30" fmla="*/ 83 w 218"/>
                <a:gd name="T31" fmla="*/ 135 h 189"/>
                <a:gd name="T32" fmla="*/ 96 w 218"/>
                <a:gd name="T33" fmla="*/ 124 h 189"/>
                <a:gd name="T34" fmla="*/ 102 w 218"/>
                <a:gd name="T35" fmla="*/ 114 h 189"/>
                <a:gd name="T36" fmla="*/ 103 w 218"/>
                <a:gd name="T37" fmla="*/ 105 h 189"/>
                <a:gd name="T38" fmla="*/ 118 w 218"/>
                <a:gd name="T39" fmla="*/ 101 h 189"/>
                <a:gd name="T40" fmla="*/ 148 w 218"/>
                <a:gd name="T41" fmla="*/ 96 h 189"/>
                <a:gd name="T42" fmla="*/ 203 w 218"/>
                <a:gd name="T43" fmla="*/ 105 h 189"/>
                <a:gd name="T44" fmla="*/ 218 w 218"/>
                <a:gd name="T45" fmla="*/ 79 h 189"/>
                <a:gd name="T46" fmla="*/ 207 w 218"/>
                <a:gd name="T47" fmla="*/ 79 h 189"/>
                <a:gd name="T48" fmla="*/ 186 w 218"/>
                <a:gd name="T49" fmla="*/ 69 h 189"/>
                <a:gd name="T50" fmla="*/ 152 w 218"/>
                <a:gd name="T51" fmla="*/ 49 h 189"/>
                <a:gd name="T52" fmla="*/ 139 w 218"/>
                <a:gd name="T53" fmla="*/ 28 h 189"/>
                <a:gd name="T54" fmla="*/ 141 w 218"/>
                <a:gd name="T55" fmla="*/ 9 h 189"/>
                <a:gd name="T56" fmla="*/ 72 w 218"/>
                <a:gd name="T57" fmla="*/ 0 h 189"/>
                <a:gd name="T58" fmla="*/ 25 w 218"/>
                <a:gd name="T59" fmla="*/ 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189">
                  <a:moveTo>
                    <a:pt x="25" y="35"/>
                  </a:moveTo>
                  <a:lnTo>
                    <a:pt x="25" y="35"/>
                  </a:lnTo>
                  <a:lnTo>
                    <a:pt x="34" y="39"/>
                  </a:lnTo>
                  <a:lnTo>
                    <a:pt x="41" y="45"/>
                  </a:lnTo>
                  <a:lnTo>
                    <a:pt x="43" y="67"/>
                  </a:lnTo>
                  <a:lnTo>
                    <a:pt x="30" y="96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7" y="141"/>
                  </a:lnTo>
                  <a:lnTo>
                    <a:pt x="43" y="135"/>
                  </a:lnTo>
                  <a:lnTo>
                    <a:pt x="56" y="139"/>
                  </a:lnTo>
                  <a:lnTo>
                    <a:pt x="43" y="148"/>
                  </a:lnTo>
                  <a:lnTo>
                    <a:pt x="13" y="169"/>
                  </a:lnTo>
                  <a:lnTo>
                    <a:pt x="13" y="189"/>
                  </a:lnTo>
                  <a:lnTo>
                    <a:pt x="28" y="180"/>
                  </a:lnTo>
                  <a:lnTo>
                    <a:pt x="83" y="135"/>
                  </a:lnTo>
                  <a:lnTo>
                    <a:pt x="96" y="124"/>
                  </a:lnTo>
                  <a:lnTo>
                    <a:pt x="102" y="114"/>
                  </a:lnTo>
                  <a:lnTo>
                    <a:pt x="103" y="105"/>
                  </a:lnTo>
                  <a:lnTo>
                    <a:pt x="118" y="101"/>
                  </a:lnTo>
                  <a:lnTo>
                    <a:pt x="148" y="96"/>
                  </a:lnTo>
                  <a:lnTo>
                    <a:pt x="203" y="105"/>
                  </a:lnTo>
                  <a:lnTo>
                    <a:pt x="218" y="79"/>
                  </a:lnTo>
                  <a:lnTo>
                    <a:pt x="207" y="79"/>
                  </a:lnTo>
                  <a:lnTo>
                    <a:pt x="186" y="69"/>
                  </a:lnTo>
                  <a:lnTo>
                    <a:pt x="152" y="49"/>
                  </a:lnTo>
                  <a:lnTo>
                    <a:pt x="139" y="28"/>
                  </a:lnTo>
                  <a:lnTo>
                    <a:pt x="141" y="9"/>
                  </a:lnTo>
                  <a:lnTo>
                    <a:pt x="72" y="0"/>
                  </a:lnTo>
                  <a:lnTo>
                    <a:pt x="25" y="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30">
              <a:extLst>
                <a:ext uri="{FF2B5EF4-FFF2-40B4-BE49-F238E27FC236}">
                  <a16:creationId xmlns:a16="http://schemas.microsoft.com/office/drawing/2014/main" id="{26B0D544-ED41-498E-96A0-E25FE643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80" y="5814330"/>
              <a:ext cx="139691" cy="142290"/>
            </a:xfrm>
            <a:custGeom>
              <a:avLst/>
              <a:gdLst>
                <a:gd name="T0" fmla="*/ 25 w 218"/>
                <a:gd name="T1" fmla="*/ 35 h 189"/>
                <a:gd name="T2" fmla="*/ 25 w 218"/>
                <a:gd name="T3" fmla="*/ 35 h 189"/>
                <a:gd name="T4" fmla="*/ 34 w 218"/>
                <a:gd name="T5" fmla="*/ 39 h 189"/>
                <a:gd name="T6" fmla="*/ 41 w 218"/>
                <a:gd name="T7" fmla="*/ 45 h 189"/>
                <a:gd name="T8" fmla="*/ 43 w 218"/>
                <a:gd name="T9" fmla="*/ 67 h 189"/>
                <a:gd name="T10" fmla="*/ 30 w 218"/>
                <a:gd name="T11" fmla="*/ 96 h 189"/>
                <a:gd name="T12" fmla="*/ 2 w 218"/>
                <a:gd name="T13" fmla="*/ 127 h 189"/>
                <a:gd name="T14" fmla="*/ 0 w 218"/>
                <a:gd name="T15" fmla="*/ 127 h 189"/>
                <a:gd name="T16" fmla="*/ 17 w 218"/>
                <a:gd name="T17" fmla="*/ 141 h 189"/>
                <a:gd name="T18" fmla="*/ 43 w 218"/>
                <a:gd name="T19" fmla="*/ 135 h 189"/>
                <a:gd name="T20" fmla="*/ 56 w 218"/>
                <a:gd name="T21" fmla="*/ 139 h 189"/>
                <a:gd name="T22" fmla="*/ 43 w 218"/>
                <a:gd name="T23" fmla="*/ 148 h 189"/>
                <a:gd name="T24" fmla="*/ 13 w 218"/>
                <a:gd name="T25" fmla="*/ 169 h 189"/>
                <a:gd name="T26" fmla="*/ 13 w 218"/>
                <a:gd name="T27" fmla="*/ 189 h 189"/>
                <a:gd name="T28" fmla="*/ 28 w 218"/>
                <a:gd name="T29" fmla="*/ 180 h 189"/>
                <a:gd name="T30" fmla="*/ 83 w 218"/>
                <a:gd name="T31" fmla="*/ 135 h 189"/>
                <a:gd name="T32" fmla="*/ 96 w 218"/>
                <a:gd name="T33" fmla="*/ 124 h 189"/>
                <a:gd name="T34" fmla="*/ 102 w 218"/>
                <a:gd name="T35" fmla="*/ 114 h 189"/>
                <a:gd name="T36" fmla="*/ 103 w 218"/>
                <a:gd name="T37" fmla="*/ 105 h 189"/>
                <a:gd name="T38" fmla="*/ 118 w 218"/>
                <a:gd name="T39" fmla="*/ 101 h 189"/>
                <a:gd name="T40" fmla="*/ 148 w 218"/>
                <a:gd name="T41" fmla="*/ 96 h 189"/>
                <a:gd name="T42" fmla="*/ 203 w 218"/>
                <a:gd name="T43" fmla="*/ 105 h 189"/>
                <a:gd name="T44" fmla="*/ 218 w 218"/>
                <a:gd name="T45" fmla="*/ 79 h 189"/>
                <a:gd name="T46" fmla="*/ 207 w 218"/>
                <a:gd name="T47" fmla="*/ 79 h 189"/>
                <a:gd name="T48" fmla="*/ 186 w 218"/>
                <a:gd name="T49" fmla="*/ 69 h 189"/>
                <a:gd name="T50" fmla="*/ 152 w 218"/>
                <a:gd name="T51" fmla="*/ 49 h 189"/>
                <a:gd name="T52" fmla="*/ 139 w 218"/>
                <a:gd name="T53" fmla="*/ 28 h 189"/>
                <a:gd name="T54" fmla="*/ 141 w 218"/>
                <a:gd name="T55" fmla="*/ 9 h 189"/>
                <a:gd name="T56" fmla="*/ 72 w 218"/>
                <a:gd name="T57" fmla="*/ 0 h 189"/>
                <a:gd name="T58" fmla="*/ 25 w 218"/>
                <a:gd name="T59" fmla="*/ 35 h 189"/>
                <a:gd name="T60" fmla="*/ 25 w 218"/>
                <a:gd name="T61" fmla="*/ 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8" h="189">
                  <a:moveTo>
                    <a:pt x="25" y="35"/>
                  </a:moveTo>
                  <a:lnTo>
                    <a:pt x="25" y="35"/>
                  </a:lnTo>
                  <a:lnTo>
                    <a:pt x="34" y="39"/>
                  </a:lnTo>
                  <a:lnTo>
                    <a:pt x="41" y="45"/>
                  </a:lnTo>
                  <a:lnTo>
                    <a:pt x="43" y="67"/>
                  </a:lnTo>
                  <a:lnTo>
                    <a:pt x="30" y="96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7" y="141"/>
                  </a:lnTo>
                  <a:lnTo>
                    <a:pt x="43" y="135"/>
                  </a:lnTo>
                  <a:lnTo>
                    <a:pt x="56" y="139"/>
                  </a:lnTo>
                  <a:lnTo>
                    <a:pt x="43" y="148"/>
                  </a:lnTo>
                  <a:lnTo>
                    <a:pt x="13" y="169"/>
                  </a:lnTo>
                  <a:lnTo>
                    <a:pt x="13" y="189"/>
                  </a:lnTo>
                  <a:lnTo>
                    <a:pt x="28" y="180"/>
                  </a:lnTo>
                  <a:lnTo>
                    <a:pt x="83" y="135"/>
                  </a:lnTo>
                  <a:lnTo>
                    <a:pt x="96" y="124"/>
                  </a:lnTo>
                  <a:lnTo>
                    <a:pt x="102" y="114"/>
                  </a:lnTo>
                  <a:lnTo>
                    <a:pt x="103" y="105"/>
                  </a:lnTo>
                  <a:lnTo>
                    <a:pt x="118" y="101"/>
                  </a:lnTo>
                  <a:lnTo>
                    <a:pt x="148" y="96"/>
                  </a:lnTo>
                  <a:lnTo>
                    <a:pt x="203" y="105"/>
                  </a:lnTo>
                  <a:lnTo>
                    <a:pt x="218" y="79"/>
                  </a:lnTo>
                  <a:lnTo>
                    <a:pt x="207" y="79"/>
                  </a:lnTo>
                  <a:lnTo>
                    <a:pt x="186" y="69"/>
                  </a:lnTo>
                  <a:lnTo>
                    <a:pt x="152" y="49"/>
                  </a:lnTo>
                  <a:lnTo>
                    <a:pt x="139" y="28"/>
                  </a:lnTo>
                  <a:lnTo>
                    <a:pt x="141" y="9"/>
                  </a:lnTo>
                  <a:lnTo>
                    <a:pt x="72" y="0"/>
                  </a:lnTo>
                  <a:lnTo>
                    <a:pt x="25" y="35"/>
                  </a:lnTo>
                  <a:lnTo>
                    <a:pt x="25" y="35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31">
              <a:extLst>
                <a:ext uri="{FF2B5EF4-FFF2-40B4-BE49-F238E27FC236}">
                  <a16:creationId xmlns:a16="http://schemas.microsoft.com/office/drawing/2014/main" id="{4B5FE87F-8149-403F-8AAE-E5739072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661" y="4467125"/>
              <a:ext cx="331120" cy="230084"/>
            </a:xfrm>
            <a:custGeom>
              <a:avLst/>
              <a:gdLst>
                <a:gd name="T0" fmla="*/ 15 w 511"/>
                <a:gd name="T1" fmla="*/ 250 h 303"/>
                <a:gd name="T2" fmla="*/ 15 w 511"/>
                <a:gd name="T3" fmla="*/ 250 h 303"/>
                <a:gd name="T4" fmla="*/ 19 w 511"/>
                <a:gd name="T5" fmla="*/ 241 h 303"/>
                <a:gd name="T6" fmla="*/ 30 w 511"/>
                <a:gd name="T7" fmla="*/ 230 h 303"/>
                <a:gd name="T8" fmla="*/ 36 w 511"/>
                <a:gd name="T9" fmla="*/ 224 h 303"/>
                <a:gd name="T10" fmla="*/ 43 w 511"/>
                <a:gd name="T11" fmla="*/ 220 h 303"/>
                <a:gd name="T12" fmla="*/ 53 w 511"/>
                <a:gd name="T13" fmla="*/ 222 h 303"/>
                <a:gd name="T14" fmla="*/ 57 w 511"/>
                <a:gd name="T15" fmla="*/ 218 h 303"/>
                <a:gd name="T16" fmla="*/ 70 w 511"/>
                <a:gd name="T17" fmla="*/ 213 h 303"/>
                <a:gd name="T18" fmla="*/ 71 w 511"/>
                <a:gd name="T19" fmla="*/ 209 h 303"/>
                <a:gd name="T20" fmla="*/ 98 w 511"/>
                <a:gd name="T21" fmla="*/ 211 h 303"/>
                <a:gd name="T22" fmla="*/ 124 w 511"/>
                <a:gd name="T23" fmla="*/ 213 h 303"/>
                <a:gd name="T24" fmla="*/ 214 w 511"/>
                <a:gd name="T25" fmla="*/ 218 h 303"/>
                <a:gd name="T26" fmla="*/ 256 w 511"/>
                <a:gd name="T27" fmla="*/ 215 h 303"/>
                <a:gd name="T28" fmla="*/ 284 w 511"/>
                <a:gd name="T29" fmla="*/ 222 h 303"/>
                <a:gd name="T30" fmla="*/ 299 w 511"/>
                <a:gd name="T31" fmla="*/ 239 h 303"/>
                <a:gd name="T32" fmla="*/ 319 w 511"/>
                <a:gd name="T33" fmla="*/ 243 h 303"/>
                <a:gd name="T34" fmla="*/ 344 w 511"/>
                <a:gd name="T35" fmla="*/ 261 h 303"/>
                <a:gd name="T36" fmla="*/ 350 w 511"/>
                <a:gd name="T37" fmla="*/ 261 h 303"/>
                <a:gd name="T38" fmla="*/ 398 w 511"/>
                <a:gd name="T39" fmla="*/ 303 h 303"/>
                <a:gd name="T40" fmla="*/ 451 w 511"/>
                <a:gd name="T41" fmla="*/ 284 h 303"/>
                <a:gd name="T42" fmla="*/ 468 w 511"/>
                <a:gd name="T43" fmla="*/ 288 h 303"/>
                <a:gd name="T44" fmla="*/ 483 w 511"/>
                <a:gd name="T45" fmla="*/ 261 h 303"/>
                <a:gd name="T46" fmla="*/ 507 w 511"/>
                <a:gd name="T47" fmla="*/ 241 h 303"/>
                <a:gd name="T48" fmla="*/ 511 w 511"/>
                <a:gd name="T49" fmla="*/ 216 h 303"/>
                <a:gd name="T50" fmla="*/ 502 w 511"/>
                <a:gd name="T51" fmla="*/ 188 h 303"/>
                <a:gd name="T52" fmla="*/ 487 w 511"/>
                <a:gd name="T53" fmla="*/ 124 h 303"/>
                <a:gd name="T54" fmla="*/ 487 w 511"/>
                <a:gd name="T55" fmla="*/ 100 h 303"/>
                <a:gd name="T56" fmla="*/ 483 w 511"/>
                <a:gd name="T57" fmla="*/ 89 h 303"/>
                <a:gd name="T58" fmla="*/ 449 w 511"/>
                <a:gd name="T59" fmla="*/ 60 h 303"/>
                <a:gd name="T60" fmla="*/ 408 w 511"/>
                <a:gd name="T61" fmla="*/ 53 h 303"/>
                <a:gd name="T62" fmla="*/ 363 w 511"/>
                <a:gd name="T63" fmla="*/ 36 h 303"/>
                <a:gd name="T64" fmla="*/ 318 w 511"/>
                <a:gd name="T65" fmla="*/ 0 h 303"/>
                <a:gd name="T66" fmla="*/ 284 w 511"/>
                <a:gd name="T67" fmla="*/ 0 h 303"/>
                <a:gd name="T68" fmla="*/ 237 w 511"/>
                <a:gd name="T69" fmla="*/ 15 h 303"/>
                <a:gd name="T70" fmla="*/ 235 w 511"/>
                <a:gd name="T71" fmla="*/ 36 h 303"/>
                <a:gd name="T72" fmla="*/ 243 w 511"/>
                <a:gd name="T73" fmla="*/ 96 h 303"/>
                <a:gd name="T74" fmla="*/ 216 w 511"/>
                <a:gd name="T75" fmla="*/ 124 h 303"/>
                <a:gd name="T76" fmla="*/ 162 w 511"/>
                <a:gd name="T77" fmla="*/ 119 h 303"/>
                <a:gd name="T78" fmla="*/ 154 w 511"/>
                <a:gd name="T79" fmla="*/ 98 h 303"/>
                <a:gd name="T80" fmla="*/ 132 w 511"/>
                <a:gd name="T81" fmla="*/ 64 h 303"/>
                <a:gd name="T82" fmla="*/ 102 w 511"/>
                <a:gd name="T83" fmla="*/ 38 h 303"/>
                <a:gd name="T84" fmla="*/ 55 w 511"/>
                <a:gd name="T85" fmla="*/ 57 h 303"/>
                <a:gd name="T86" fmla="*/ 32 w 511"/>
                <a:gd name="T87" fmla="*/ 96 h 303"/>
                <a:gd name="T88" fmla="*/ 6 w 511"/>
                <a:gd name="T89" fmla="*/ 160 h 303"/>
                <a:gd name="T90" fmla="*/ 0 w 511"/>
                <a:gd name="T91" fmla="*/ 224 h 303"/>
                <a:gd name="T92" fmla="*/ 6 w 511"/>
                <a:gd name="T93" fmla="*/ 252 h 303"/>
                <a:gd name="T94" fmla="*/ 11 w 511"/>
                <a:gd name="T95" fmla="*/ 250 h 303"/>
                <a:gd name="T96" fmla="*/ 15 w 511"/>
                <a:gd name="T97" fmla="*/ 25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1" h="303">
                  <a:moveTo>
                    <a:pt x="15" y="250"/>
                  </a:moveTo>
                  <a:lnTo>
                    <a:pt x="15" y="250"/>
                  </a:lnTo>
                  <a:lnTo>
                    <a:pt x="19" y="241"/>
                  </a:lnTo>
                  <a:lnTo>
                    <a:pt x="30" y="230"/>
                  </a:lnTo>
                  <a:lnTo>
                    <a:pt x="36" y="224"/>
                  </a:lnTo>
                  <a:lnTo>
                    <a:pt x="43" y="220"/>
                  </a:lnTo>
                  <a:lnTo>
                    <a:pt x="53" y="222"/>
                  </a:lnTo>
                  <a:lnTo>
                    <a:pt x="57" y="218"/>
                  </a:lnTo>
                  <a:lnTo>
                    <a:pt x="70" y="213"/>
                  </a:lnTo>
                  <a:lnTo>
                    <a:pt x="71" y="209"/>
                  </a:lnTo>
                  <a:lnTo>
                    <a:pt x="98" y="211"/>
                  </a:lnTo>
                  <a:lnTo>
                    <a:pt x="124" y="213"/>
                  </a:lnTo>
                  <a:lnTo>
                    <a:pt x="214" y="218"/>
                  </a:lnTo>
                  <a:lnTo>
                    <a:pt x="256" y="215"/>
                  </a:lnTo>
                  <a:lnTo>
                    <a:pt x="284" y="222"/>
                  </a:lnTo>
                  <a:lnTo>
                    <a:pt x="299" y="239"/>
                  </a:lnTo>
                  <a:lnTo>
                    <a:pt x="319" y="243"/>
                  </a:lnTo>
                  <a:lnTo>
                    <a:pt x="344" y="261"/>
                  </a:lnTo>
                  <a:lnTo>
                    <a:pt x="350" y="261"/>
                  </a:lnTo>
                  <a:lnTo>
                    <a:pt x="398" y="303"/>
                  </a:lnTo>
                  <a:lnTo>
                    <a:pt x="451" y="284"/>
                  </a:lnTo>
                  <a:lnTo>
                    <a:pt x="468" y="288"/>
                  </a:lnTo>
                  <a:lnTo>
                    <a:pt x="483" y="261"/>
                  </a:lnTo>
                  <a:lnTo>
                    <a:pt x="507" y="241"/>
                  </a:lnTo>
                  <a:lnTo>
                    <a:pt x="511" y="216"/>
                  </a:lnTo>
                  <a:lnTo>
                    <a:pt x="502" y="188"/>
                  </a:lnTo>
                  <a:lnTo>
                    <a:pt x="487" y="124"/>
                  </a:lnTo>
                  <a:lnTo>
                    <a:pt x="487" y="100"/>
                  </a:lnTo>
                  <a:lnTo>
                    <a:pt x="483" y="89"/>
                  </a:lnTo>
                  <a:lnTo>
                    <a:pt x="449" y="60"/>
                  </a:lnTo>
                  <a:lnTo>
                    <a:pt x="408" y="53"/>
                  </a:lnTo>
                  <a:lnTo>
                    <a:pt x="363" y="36"/>
                  </a:lnTo>
                  <a:lnTo>
                    <a:pt x="318" y="0"/>
                  </a:lnTo>
                  <a:lnTo>
                    <a:pt x="284" y="0"/>
                  </a:lnTo>
                  <a:lnTo>
                    <a:pt x="237" y="15"/>
                  </a:lnTo>
                  <a:lnTo>
                    <a:pt x="235" y="36"/>
                  </a:lnTo>
                  <a:lnTo>
                    <a:pt x="243" y="96"/>
                  </a:lnTo>
                  <a:lnTo>
                    <a:pt x="216" y="124"/>
                  </a:lnTo>
                  <a:lnTo>
                    <a:pt x="162" y="119"/>
                  </a:lnTo>
                  <a:lnTo>
                    <a:pt x="154" y="98"/>
                  </a:lnTo>
                  <a:lnTo>
                    <a:pt x="132" y="64"/>
                  </a:lnTo>
                  <a:lnTo>
                    <a:pt x="102" y="38"/>
                  </a:lnTo>
                  <a:lnTo>
                    <a:pt x="55" y="57"/>
                  </a:lnTo>
                  <a:lnTo>
                    <a:pt x="32" y="96"/>
                  </a:lnTo>
                  <a:lnTo>
                    <a:pt x="6" y="160"/>
                  </a:lnTo>
                  <a:lnTo>
                    <a:pt x="0" y="224"/>
                  </a:lnTo>
                  <a:lnTo>
                    <a:pt x="6" y="252"/>
                  </a:lnTo>
                  <a:lnTo>
                    <a:pt x="11" y="250"/>
                  </a:lnTo>
                  <a:lnTo>
                    <a:pt x="15" y="25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32">
              <a:extLst>
                <a:ext uri="{FF2B5EF4-FFF2-40B4-BE49-F238E27FC236}">
                  <a16:creationId xmlns:a16="http://schemas.microsoft.com/office/drawing/2014/main" id="{FD20654B-5E0C-4D93-A070-75D17C2C9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661" y="4467125"/>
              <a:ext cx="331120" cy="230084"/>
            </a:xfrm>
            <a:custGeom>
              <a:avLst/>
              <a:gdLst>
                <a:gd name="T0" fmla="*/ 15 w 511"/>
                <a:gd name="T1" fmla="*/ 250 h 303"/>
                <a:gd name="T2" fmla="*/ 15 w 511"/>
                <a:gd name="T3" fmla="*/ 250 h 303"/>
                <a:gd name="T4" fmla="*/ 19 w 511"/>
                <a:gd name="T5" fmla="*/ 241 h 303"/>
                <a:gd name="T6" fmla="*/ 30 w 511"/>
                <a:gd name="T7" fmla="*/ 230 h 303"/>
                <a:gd name="T8" fmla="*/ 36 w 511"/>
                <a:gd name="T9" fmla="*/ 224 h 303"/>
                <a:gd name="T10" fmla="*/ 43 w 511"/>
                <a:gd name="T11" fmla="*/ 220 h 303"/>
                <a:gd name="T12" fmla="*/ 53 w 511"/>
                <a:gd name="T13" fmla="*/ 222 h 303"/>
                <a:gd name="T14" fmla="*/ 57 w 511"/>
                <a:gd name="T15" fmla="*/ 218 h 303"/>
                <a:gd name="T16" fmla="*/ 70 w 511"/>
                <a:gd name="T17" fmla="*/ 213 h 303"/>
                <a:gd name="T18" fmla="*/ 71 w 511"/>
                <a:gd name="T19" fmla="*/ 209 h 303"/>
                <a:gd name="T20" fmla="*/ 98 w 511"/>
                <a:gd name="T21" fmla="*/ 211 h 303"/>
                <a:gd name="T22" fmla="*/ 124 w 511"/>
                <a:gd name="T23" fmla="*/ 213 h 303"/>
                <a:gd name="T24" fmla="*/ 214 w 511"/>
                <a:gd name="T25" fmla="*/ 218 h 303"/>
                <a:gd name="T26" fmla="*/ 256 w 511"/>
                <a:gd name="T27" fmla="*/ 215 h 303"/>
                <a:gd name="T28" fmla="*/ 284 w 511"/>
                <a:gd name="T29" fmla="*/ 222 h 303"/>
                <a:gd name="T30" fmla="*/ 299 w 511"/>
                <a:gd name="T31" fmla="*/ 239 h 303"/>
                <a:gd name="T32" fmla="*/ 319 w 511"/>
                <a:gd name="T33" fmla="*/ 243 h 303"/>
                <a:gd name="T34" fmla="*/ 344 w 511"/>
                <a:gd name="T35" fmla="*/ 261 h 303"/>
                <a:gd name="T36" fmla="*/ 350 w 511"/>
                <a:gd name="T37" fmla="*/ 261 h 303"/>
                <a:gd name="T38" fmla="*/ 398 w 511"/>
                <a:gd name="T39" fmla="*/ 303 h 303"/>
                <a:gd name="T40" fmla="*/ 451 w 511"/>
                <a:gd name="T41" fmla="*/ 284 h 303"/>
                <a:gd name="T42" fmla="*/ 468 w 511"/>
                <a:gd name="T43" fmla="*/ 288 h 303"/>
                <a:gd name="T44" fmla="*/ 483 w 511"/>
                <a:gd name="T45" fmla="*/ 261 h 303"/>
                <a:gd name="T46" fmla="*/ 507 w 511"/>
                <a:gd name="T47" fmla="*/ 241 h 303"/>
                <a:gd name="T48" fmla="*/ 511 w 511"/>
                <a:gd name="T49" fmla="*/ 216 h 303"/>
                <a:gd name="T50" fmla="*/ 502 w 511"/>
                <a:gd name="T51" fmla="*/ 188 h 303"/>
                <a:gd name="T52" fmla="*/ 487 w 511"/>
                <a:gd name="T53" fmla="*/ 124 h 303"/>
                <a:gd name="T54" fmla="*/ 487 w 511"/>
                <a:gd name="T55" fmla="*/ 100 h 303"/>
                <a:gd name="T56" fmla="*/ 483 w 511"/>
                <a:gd name="T57" fmla="*/ 89 h 303"/>
                <a:gd name="T58" fmla="*/ 449 w 511"/>
                <a:gd name="T59" fmla="*/ 60 h 303"/>
                <a:gd name="T60" fmla="*/ 408 w 511"/>
                <a:gd name="T61" fmla="*/ 53 h 303"/>
                <a:gd name="T62" fmla="*/ 363 w 511"/>
                <a:gd name="T63" fmla="*/ 36 h 303"/>
                <a:gd name="T64" fmla="*/ 318 w 511"/>
                <a:gd name="T65" fmla="*/ 0 h 303"/>
                <a:gd name="T66" fmla="*/ 284 w 511"/>
                <a:gd name="T67" fmla="*/ 0 h 303"/>
                <a:gd name="T68" fmla="*/ 237 w 511"/>
                <a:gd name="T69" fmla="*/ 15 h 303"/>
                <a:gd name="T70" fmla="*/ 235 w 511"/>
                <a:gd name="T71" fmla="*/ 36 h 303"/>
                <a:gd name="T72" fmla="*/ 243 w 511"/>
                <a:gd name="T73" fmla="*/ 96 h 303"/>
                <a:gd name="T74" fmla="*/ 216 w 511"/>
                <a:gd name="T75" fmla="*/ 124 h 303"/>
                <a:gd name="T76" fmla="*/ 162 w 511"/>
                <a:gd name="T77" fmla="*/ 119 h 303"/>
                <a:gd name="T78" fmla="*/ 154 w 511"/>
                <a:gd name="T79" fmla="*/ 98 h 303"/>
                <a:gd name="T80" fmla="*/ 132 w 511"/>
                <a:gd name="T81" fmla="*/ 64 h 303"/>
                <a:gd name="T82" fmla="*/ 102 w 511"/>
                <a:gd name="T83" fmla="*/ 38 h 303"/>
                <a:gd name="T84" fmla="*/ 55 w 511"/>
                <a:gd name="T85" fmla="*/ 57 h 303"/>
                <a:gd name="T86" fmla="*/ 32 w 511"/>
                <a:gd name="T87" fmla="*/ 96 h 303"/>
                <a:gd name="T88" fmla="*/ 6 w 511"/>
                <a:gd name="T89" fmla="*/ 160 h 303"/>
                <a:gd name="T90" fmla="*/ 0 w 511"/>
                <a:gd name="T91" fmla="*/ 224 h 303"/>
                <a:gd name="T92" fmla="*/ 6 w 511"/>
                <a:gd name="T93" fmla="*/ 252 h 303"/>
                <a:gd name="T94" fmla="*/ 11 w 511"/>
                <a:gd name="T95" fmla="*/ 250 h 303"/>
                <a:gd name="T96" fmla="*/ 15 w 511"/>
                <a:gd name="T97" fmla="*/ 250 h 303"/>
                <a:gd name="T98" fmla="*/ 15 w 511"/>
                <a:gd name="T99" fmla="*/ 25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303">
                  <a:moveTo>
                    <a:pt x="15" y="250"/>
                  </a:moveTo>
                  <a:lnTo>
                    <a:pt x="15" y="250"/>
                  </a:lnTo>
                  <a:lnTo>
                    <a:pt x="19" y="241"/>
                  </a:lnTo>
                  <a:lnTo>
                    <a:pt x="30" y="230"/>
                  </a:lnTo>
                  <a:lnTo>
                    <a:pt x="36" y="224"/>
                  </a:lnTo>
                  <a:lnTo>
                    <a:pt x="43" y="220"/>
                  </a:lnTo>
                  <a:lnTo>
                    <a:pt x="53" y="222"/>
                  </a:lnTo>
                  <a:lnTo>
                    <a:pt x="57" y="218"/>
                  </a:lnTo>
                  <a:lnTo>
                    <a:pt x="70" y="213"/>
                  </a:lnTo>
                  <a:lnTo>
                    <a:pt x="71" y="209"/>
                  </a:lnTo>
                  <a:lnTo>
                    <a:pt x="98" y="211"/>
                  </a:lnTo>
                  <a:lnTo>
                    <a:pt x="124" y="213"/>
                  </a:lnTo>
                  <a:lnTo>
                    <a:pt x="214" y="218"/>
                  </a:lnTo>
                  <a:lnTo>
                    <a:pt x="256" y="215"/>
                  </a:lnTo>
                  <a:lnTo>
                    <a:pt x="284" y="222"/>
                  </a:lnTo>
                  <a:lnTo>
                    <a:pt x="299" y="239"/>
                  </a:lnTo>
                  <a:lnTo>
                    <a:pt x="319" y="243"/>
                  </a:lnTo>
                  <a:lnTo>
                    <a:pt x="344" y="261"/>
                  </a:lnTo>
                  <a:lnTo>
                    <a:pt x="350" y="261"/>
                  </a:lnTo>
                  <a:lnTo>
                    <a:pt x="398" y="303"/>
                  </a:lnTo>
                  <a:lnTo>
                    <a:pt x="451" y="284"/>
                  </a:lnTo>
                  <a:lnTo>
                    <a:pt x="468" y="288"/>
                  </a:lnTo>
                  <a:lnTo>
                    <a:pt x="483" y="261"/>
                  </a:lnTo>
                  <a:lnTo>
                    <a:pt x="507" y="241"/>
                  </a:lnTo>
                  <a:lnTo>
                    <a:pt x="511" y="216"/>
                  </a:lnTo>
                  <a:lnTo>
                    <a:pt x="502" y="188"/>
                  </a:lnTo>
                  <a:lnTo>
                    <a:pt x="487" y="124"/>
                  </a:lnTo>
                  <a:lnTo>
                    <a:pt x="487" y="100"/>
                  </a:lnTo>
                  <a:lnTo>
                    <a:pt x="483" y="89"/>
                  </a:lnTo>
                  <a:lnTo>
                    <a:pt x="449" y="60"/>
                  </a:lnTo>
                  <a:lnTo>
                    <a:pt x="408" y="53"/>
                  </a:lnTo>
                  <a:lnTo>
                    <a:pt x="363" y="36"/>
                  </a:lnTo>
                  <a:lnTo>
                    <a:pt x="318" y="0"/>
                  </a:lnTo>
                  <a:lnTo>
                    <a:pt x="284" y="0"/>
                  </a:lnTo>
                  <a:lnTo>
                    <a:pt x="237" y="15"/>
                  </a:lnTo>
                  <a:lnTo>
                    <a:pt x="235" y="36"/>
                  </a:lnTo>
                  <a:lnTo>
                    <a:pt x="243" y="96"/>
                  </a:lnTo>
                  <a:lnTo>
                    <a:pt x="216" y="124"/>
                  </a:lnTo>
                  <a:lnTo>
                    <a:pt x="162" y="119"/>
                  </a:lnTo>
                  <a:lnTo>
                    <a:pt x="154" y="98"/>
                  </a:lnTo>
                  <a:lnTo>
                    <a:pt x="132" y="64"/>
                  </a:lnTo>
                  <a:lnTo>
                    <a:pt x="102" y="38"/>
                  </a:lnTo>
                  <a:lnTo>
                    <a:pt x="55" y="57"/>
                  </a:lnTo>
                  <a:lnTo>
                    <a:pt x="32" y="96"/>
                  </a:lnTo>
                  <a:lnTo>
                    <a:pt x="6" y="160"/>
                  </a:lnTo>
                  <a:lnTo>
                    <a:pt x="0" y="224"/>
                  </a:lnTo>
                  <a:lnTo>
                    <a:pt x="6" y="252"/>
                  </a:lnTo>
                  <a:lnTo>
                    <a:pt x="11" y="250"/>
                  </a:lnTo>
                  <a:lnTo>
                    <a:pt x="15" y="250"/>
                  </a:lnTo>
                  <a:lnTo>
                    <a:pt x="15" y="25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33">
              <a:extLst>
                <a:ext uri="{FF2B5EF4-FFF2-40B4-BE49-F238E27FC236}">
                  <a16:creationId xmlns:a16="http://schemas.microsoft.com/office/drawing/2014/main" id="{59D7B6E2-C8D4-468A-9BA6-0DBDE85F0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661" y="4624551"/>
              <a:ext cx="258687" cy="236139"/>
            </a:xfrm>
            <a:custGeom>
              <a:avLst/>
              <a:gdLst>
                <a:gd name="T0" fmla="*/ 75 w 400"/>
                <a:gd name="T1" fmla="*/ 169 h 310"/>
                <a:gd name="T2" fmla="*/ 75 w 400"/>
                <a:gd name="T3" fmla="*/ 169 h 310"/>
                <a:gd name="T4" fmla="*/ 115 w 400"/>
                <a:gd name="T5" fmla="*/ 167 h 310"/>
                <a:gd name="T6" fmla="*/ 119 w 400"/>
                <a:gd name="T7" fmla="*/ 176 h 310"/>
                <a:gd name="T8" fmla="*/ 126 w 400"/>
                <a:gd name="T9" fmla="*/ 216 h 310"/>
                <a:gd name="T10" fmla="*/ 124 w 400"/>
                <a:gd name="T11" fmla="*/ 242 h 310"/>
                <a:gd name="T12" fmla="*/ 130 w 400"/>
                <a:gd name="T13" fmla="*/ 255 h 310"/>
                <a:gd name="T14" fmla="*/ 166 w 400"/>
                <a:gd name="T15" fmla="*/ 267 h 310"/>
                <a:gd name="T16" fmla="*/ 181 w 400"/>
                <a:gd name="T17" fmla="*/ 304 h 310"/>
                <a:gd name="T18" fmla="*/ 201 w 400"/>
                <a:gd name="T19" fmla="*/ 310 h 310"/>
                <a:gd name="T20" fmla="*/ 209 w 400"/>
                <a:gd name="T21" fmla="*/ 302 h 310"/>
                <a:gd name="T22" fmla="*/ 252 w 400"/>
                <a:gd name="T23" fmla="*/ 304 h 310"/>
                <a:gd name="T24" fmla="*/ 286 w 400"/>
                <a:gd name="T25" fmla="*/ 280 h 310"/>
                <a:gd name="T26" fmla="*/ 321 w 400"/>
                <a:gd name="T27" fmla="*/ 276 h 310"/>
                <a:gd name="T28" fmla="*/ 335 w 400"/>
                <a:gd name="T29" fmla="*/ 237 h 310"/>
                <a:gd name="T30" fmla="*/ 342 w 400"/>
                <a:gd name="T31" fmla="*/ 193 h 310"/>
                <a:gd name="T32" fmla="*/ 372 w 400"/>
                <a:gd name="T33" fmla="*/ 176 h 310"/>
                <a:gd name="T34" fmla="*/ 400 w 400"/>
                <a:gd name="T35" fmla="*/ 94 h 310"/>
                <a:gd name="T36" fmla="*/ 352 w 400"/>
                <a:gd name="T37" fmla="*/ 52 h 310"/>
                <a:gd name="T38" fmla="*/ 346 w 400"/>
                <a:gd name="T39" fmla="*/ 52 h 310"/>
                <a:gd name="T40" fmla="*/ 321 w 400"/>
                <a:gd name="T41" fmla="*/ 34 h 310"/>
                <a:gd name="T42" fmla="*/ 301 w 400"/>
                <a:gd name="T43" fmla="*/ 30 h 310"/>
                <a:gd name="T44" fmla="*/ 286 w 400"/>
                <a:gd name="T45" fmla="*/ 13 h 310"/>
                <a:gd name="T46" fmla="*/ 258 w 400"/>
                <a:gd name="T47" fmla="*/ 6 h 310"/>
                <a:gd name="T48" fmla="*/ 216 w 400"/>
                <a:gd name="T49" fmla="*/ 9 h 310"/>
                <a:gd name="T50" fmla="*/ 126 w 400"/>
                <a:gd name="T51" fmla="*/ 4 h 310"/>
                <a:gd name="T52" fmla="*/ 100 w 400"/>
                <a:gd name="T53" fmla="*/ 2 h 310"/>
                <a:gd name="T54" fmla="*/ 73 w 400"/>
                <a:gd name="T55" fmla="*/ 0 h 310"/>
                <a:gd name="T56" fmla="*/ 72 w 400"/>
                <a:gd name="T57" fmla="*/ 4 h 310"/>
                <a:gd name="T58" fmla="*/ 59 w 400"/>
                <a:gd name="T59" fmla="*/ 9 h 310"/>
                <a:gd name="T60" fmla="*/ 55 w 400"/>
                <a:gd name="T61" fmla="*/ 13 h 310"/>
                <a:gd name="T62" fmla="*/ 45 w 400"/>
                <a:gd name="T63" fmla="*/ 11 h 310"/>
                <a:gd name="T64" fmla="*/ 38 w 400"/>
                <a:gd name="T65" fmla="*/ 15 h 310"/>
                <a:gd name="T66" fmla="*/ 32 w 400"/>
                <a:gd name="T67" fmla="*/ 21 h 310"/>
                <a:gd name="T68" fmla="*/ 21 w 400"/>
                <a:gd name="T69" fmla="*/ 32 h 310"/>
                <a:gd name="T70" fmla="*/ 17 w 400"/>
                <a:gd name="T71" fmla="*/ 41 h 310"/>
                <a:gd name="T72" fmla="*/ 13 w 400"/>
                <a:gd name="T73" fmla="*/ 41 h 310"/>
                <a:gd name="T74" fmla="*/ 8 w 400"/>
                <a:gd name="T75" fmla="*/ 43 h 310"/>
                <a:gd name="T76" fmla="*/ 8 w 400"/>
                <a:gd name="T77" fmla="*/ 75 h 310"/>
                <a:gd name="T78" fmla="*/ 12 w 400"/>
                <a:gd name="T79" fmla="*/ 105 h 310"/>
                <a:gd name="T80" fmla="*/ 10 w 400"/>
                <a:gd name="T81" fmla="*/ 130 h 310"/>
                <a:gd name="T82" fmla="*/ 0 w 400"/>
                <a:gd name="T83" fmla="*/ 141 h 310"/>
                <a:gd name="T84" fmla="*/ 30 w 400"/>
                <a:gd name="T85" fmla="*/ 141 h 310"/>
                <a:gd name="T86" fmla="*/ 75 w 400"/>
                <a:gd name="T87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10">
                  <a:moveTo>
                    <a:pt x="75" y="169"/>
                  </a:moveTo>
                  <a:lnTo>
                    <a:pt x="75" y="169"/>
                  </a:lnTo>
                  <a:lnTo>
                    <a:pt x="115" y="167"/>
                  </a:lnTo>
                  <a:lnTo>
                    <a:pt x="119" y="176"/>
                  </a:lnTo>
                  <a:lnTo>
                    <a:pt x="126" y="216"/>
                  </a:lnTo>
                  <a:lnTo>
                    <a:pt x="124" y="242"/>
                  </a:lnTo>
                  <a:lnTo>
                    <a:pt x="130" y="255"/>
                  </a:lnTo>
                  <a:lnTo>
                    <a:pt x="166" y="267"/>
                  </a:lnTo>
                  <a:lnTo>
                    <a:pt x="181" y="304"/>
                  </a:lnTo>
                  <a:lnTo>
                    <a:pt x="201" y="310"/>
                  </a:lnTo>
                  <a:lnTo>
                    <a:pt x="209" y="302"/>
                  </a:lnTo>
                  <a:lnTo>
                    <a:pt x="252" y="304"/>
                  </a:lnTo>
                  <a:lnTo>
                    <a:pt x="286" y="280"/>
                  </a:lnTo>
                  <a:lnTo>
                    <a:pt x="321" y="276"/>
                  </a:lnTo>
                  <a:lnTo>
                    <a:pt x="335" y="237"/>
                  </a:lnTo>
                  <a:lnTo>
                    <a:pt x="342" y="193"/>
                  </a:lnTo>
                  <a:lnTo>
                    <a:pt x="372" y="176"/>
                  </a:lnTo>
                  <a:lnTo>
                    <a:pt x="400" y="94"/>
                  </a:lnTo>
                  <a:lnTo>
                    <a:pt x="352" y="52"/>
                  </a:lnTo>
                  <a:lnTo>
                    <a:pt x="346" y="52"/>
                  </a:lnTo>
                  <a:lnTo>
                    <a:pt x="321" y="34"/>
                  </a:lnTo>
                  <a:lnTo>
                    <a:pt x="301" y="30"/>
                  </a:lnTo>
                  <a:lnTo>
                    <a:pt x="286" y="13"/>
                  </a:lnTo>
                  <a:lnTo>
                    <a:pt x="258" y="6"/>
                  </a:lnTo>
                  <a:lnTo>
                    <a:pt x="216" y="9"/>
                  </a:lnTo>
                  <a:lnTo>
                    <a:pt x="126" y="4"/>
                  </a:lnTo>
                  <a:lnTo>
                    <a:pt x="100" y="2"/>
                  </a:lnTo>
                  <a:lnTo>
                    <a:pt x="73" y="0"/>
                  </a:lnTo>
                  <a:lnTo>
                    <a:pt x="72" y="4"/>
                  </a:lnTo>
                  <a:lnTo>
                    <a:pt x="59" y="9"/>
                  </a:lnTo>
                  <a:lnTo>
                    <a:pt x="55" y="13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1" y="32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8" y="43"/>
                  </a:lnTo>
                  <a:lnTo>
                    <a:pt x="8" y="75"/>
                  </a:lnTo>
                  <a:lnTo>
                    <a:pt x="12" y="105"/>
                  </a:lnTo>
                  <a:lnTo>
                    <a:pt x="10" y="130"/>
                  </a:lnTo>
                  <a:lnTo>
                    <a:pt x="0" y="141"/>
                  </a:lnTo>
                  <a:lnTo>
                    <a:pt x="30" y="141"/>
                  </a:lnTo>
                  <a:lnTo>
                    <a:pt x="75" y="16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34">
              <a:extLst>
                <a:ext uri="{FF2B5EF4-FFF2-40B4-BE49-F238E27FC236}">
                  <a16:creationId xmlns:a16="http://schemas.microsoft.com/office/drawing/2014/main" id="{3EDC0D30-3ABD-4145-A94A-650ECA477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661" y="4624551"/>
              <a:ext cx="258687" cy="236139"/>
            </a:xfrm>
            <a:custGeom>
              <a:avLst/>
              <a:gdLst>
                <a:gd name="T0" fmla="*/ 75 w 400"/>
                <a:gd name="T1" fmla="*/ 169 h 310"/>
                <a:gd name="T2" fmla="*/ 75 w 400"/>
                <a:gd name="T3" fmla="*/ 169 h 310"/>
                <a:gd name="T4" fmla="*/ 115 w 400"/>
                <a:gd name="T5" fmla="*/ 167 h 310"/>
                <a:gd name="T6" fmla="*/ 119 w 400"/>
                <a:gd name="T7" fmla="*/ 176 h 310"/>
                <a:gd name="T8" fmla="*/ 126 w 400"/>
                <a:gd name="T9" fmla="*/ 216 h 310"/>
                <a:gd name="T10" fmla="*/ 124 w 400"/>
                <a:gd name="T11" fmla="*/ 242 h 310"/>
                <a:gd name="T12" fmla="*/ 130 w 400"/>
                <a:gd name="T13" fmla="*/ 255 h 310"/>
                <a:gd name="T14" fmla="*/ 166 w 400"/>
                <a:gd name="T15" fmla="*/ 267 h 310"/>
                <a:gd name="T16" fmla="*/ 181 w 400"/>
                <a:gd name="T17" fmla="*/ 304 h 310"/>
                <a:gd name="T18" fmla="*/ 201 w 400"/>
                <a:gd name="T19" fmla="*/ 310 h 310"/>
                <a:gd name="T20" fmla="*/ 209 w 400"/>
                <a:gd name="T21" fmla="*/ 302 h 310"/>
                <a:gd name="T22" fmla="*/ 252 w 400"/>
                <a:gd name="T23" fmla="*/ 304 h 310"/>
                <a:gd name="T24" fmla="*/ 286 w 400"/>
                <a:gd name="T25" fmla="*/ 280 h 310"/>
                <a:gd name="T26" fmla="*/ 321 w 400"/>
                <a:gd name="T27" fmla="*/ 276 h 310"/>
                <a:gd name="T28" fmla="*/ 335 w 400"/>
                <a:gd name="T29" fmla="*/ 237 h 310"/>
                <a:gd name="T30" fmla="*/ 342 w 400"/>
                <a:gd name="T31" fmla="*/ 193 h 310"/>
                <a:gd name="T32" fmla="*/ 372 w 400"/>
                <a:gd name="T33" fmla="*/ 176 h 310"/>
                <a:gd name="T34" fmla="*/ 400 w 400"/>
                <a:gd name="T35" fmla="*/ 94 h 310"/>
                <a:gd name="T36" fmla="*/ 352 w 400"/>
                <a:gd name="T37" fmla="*/ 52 h 310"/>
                <a:gd name="T38" fmla="*/ 346 w 400"/>
                <a:gd name="T39" fmla="*/ 52 h 310"/>
                <a:gd name="T40" fmla="*/ 321 w 400"/>
                <a:gd name="T41" fmla="*/ 34 h 310"/>
                <a:gd name="T42" fmla="*/ 301 w 400"/>
                <a:gd name="T43" fmla="*/ 30 h 310"/>
                <a:gd name="T44" fmla="*/ 286 w 400"/>
                <a:gd name="T45" fmla="*/ 13 h 310"/>
                <a:gd name="T46" fmla="*/ 258 w 400"/>
                <a:gd name="T47" fmla="*/ 6 h 310"/>
                <a:gd name="T48" fmla="*/ 216 w 400"/>
                <a:gd name="T49" fmla="*/ 9 h 310"/>
                <a:gd name="T50" fmla="*/ 126 w 400"/>
                <a:gd name="T51" fmla="*/ 4 h 310"/>
                <a:gd name="T52" fmla="*/ 100 w 400"/>
                <a:gd name="T53" fmla="*/ 2 h 310"/>
                <a:gd name="T54" fmla="*/ 73 w 400"/>
                <a:gd name="T55" fmla="*/ 0 h 310"/>
                <a:gd name="T56" fmla="*/ 72 w 400"/>
                <a:gd name="T57" fmla="*/ 4 h 310"/>
                <a:gd name="T58" fmla="*/ 59 w 400"/>
                <a:gd name="T59" fmla="*/ 9 h 310"/>
                <a:gd name="T60" fmla="*/ 55 w 400"/>
                <a:gd name="T61" fmla="*/ 13 h 310"/>
                <a:gd name="T62" fmla="*/ 45 w 400"/>
                <a:gd name="T63" fmla="*/ 11 h 310"/>
                <a:gd name="T64" fmla="*/ 38 w 400"/>
                <a:gd name="T65" fmla="*/ 15 h 310"/>
                <a:gd name="T66" fmla="*/ 32 w 400"/>
                <a:gd name="T67" fmla="*/ 21 h 310"/>
                <a:gd name="T68" fmla="*/ 21 w 400"/>
                <a:gd name="T69" fmla="*/ 32 h 310"/>
                <a:gd name="T70" fmla="*/ 17 w 400"/>
                <a:gd name="T71" fmla="*/ 41 h 310"/>
                <a:gd name="T72" fmla="*/ 13 w 400"/>
                <a:gd name="T73" fmla="*/ 41 h 310"/>
                <a:gd name="T74" fmla="*/ 8 w 400"/>
                <a:gd name="T75" fmla="*/ 43 h 310"/>
                <a:gd name="T76" fmla="*/ 8 w 400"/>
                <a:gd name="T77" fmla="*/ 75 h 310"/>
                <a:gd name="T78" fmla="*/ 12 w 400"/>
                <a:gd name="T79" fmla="*/ 105 h 310"/>
                <a:gd name="T80" fmla="*/ 10 w 400"/>
                <a:gd name="T81" fmla="*/ 130 h 310"/>
                <a:gd name="T82" fmla="*/ 0 w 400"/>
                <a:gd name="T83" fmla="*/ 141 h 310"/>
                <a:gd name="T84" fmla="*/ 30 w 400"/>
                <a:gd name="T85" fmla="*/ 141 h 310"/>
                <a:gd name="T86" fmla="*/ 75 w 400"/>
                <a:gd name="T87" fmla="*/ 169 h 310"/>
                <a:gd name="T88" fmla="*/ 75 w 400"/>
                <a:gd name="T89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0" h="310">
                  <a:moveTo>
                    <a:pt x="75" y="169"/>
                  </a:moveTo>
                  <a:lnTo>
                    <a:pt x="75" y="169"/>
                  </a:lnTo>
                  <a:lnTo>
                    <a:pt x="115" y="167"/>
                  </a:lnTo>
                  <a:lnTo>
                    <a:pt x="119" y="176"/>
                  </a:lnTo>
                  <a:lnTo>
                    <a:pt x="126" y="216"/>
                  </a:lnTo>
                  <a:lnTo>
                    <a:pt x="124" y="242"/>
                  </a:lnTo>
                  <a:lnTo>
                    <a:pt x="130" y="255"/>
                  </a:lnTo>
                  <a:lnTo>
                    <a:pt x="166" y="267"/>
                  </a:lnTo>
                  <a:lnTo>
                    <a:pt x="181" y="304"/>
                  </a:lnTo>
                  <a:lnTo>
                    <a:pt x="201" y="310"/>
                  </a:lnTo>
                  <a:lnTo>
                    <a:pt x="209" y="302"/>
                  </a:lnTo>
                  <a:lnTo>
                    <a:pt x="252" y="304"/>
                  </a:lnTo>
                  <a:lnTo>
                    <a:pt x="286" y="280"/>
                  </a:lnTo>
                  <a:lnTo>
                    <a:pt x="321" y="276"/>
                  </a:lnTo>
                  <a:lnTo>
                    <a:pt x="335" y="237"/>
                  </a:lnTo>
                  <a:lnTo>
                    <a:pt x="342" y="193"/>
                  </a:lnTo>
                  <a:lnTo>
                    <a:pt x="372" y="176"/>
                  </a:lnTo>
                  <a:lnTo>
                    <a:pt x="400" y="94"/>
                  </a:lnTo>
                  <a:lnTo>
                    <a:pt x="352" y="52"/>
                  </a:lnTo>
                  <a:lnTo>
                    <a:pt x="346" y="52"/>
                  </a:lnTo>
                  <a:lnTo>
                    <a:pt x="321" y="34"/>
                  </a:lnTo>
                  <a:lnTo>
                    <a:pt x="301" y="30"/>
                  </a:lnTo>
                  <a:lnTo>
                    <a:pt x="286" y="13"/>
                  </a:lnTo>
                  <a:lnTo>
                    <a:pt x="258" y="6"/>
                  </a:lnTo>
                  <a:lnTo>
                    <a:pt x="216" y="9"/>
                  </a:lnTo>
                  <a:lnTo>
                    <a:pt x="126" y="4"/>
                  </a:lnTo>
                  <a:lnTo>
                    <a:pt x="100" y="2"/>
                  </a:lnTo>
                  <a:lnTo>
                    <a:pt x="73" y="0"/>
                  </a:lnTo>
                  <a:lnTo>
                    <a:pt x="72" y="4"/>
                  </a:lnTo>
                  <a:lnTo>
                    <a:pt x="59" y="9"/>
                  </a:lnTo>
                  <a:lnTo>
                    <a:pt x="55" y="13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1" y="32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8" y="43"/>
                  </a:lnTo>
                  <a:lnTo>
                    <a:pt x="8" y="75"/>
                  </a:lnTo>
                  <a:lnTo>
                    <a:pt x="12" y="105"/>
                  </a:lnTo>
                  <a:lnTo>
                    <a:pt x="10" y="130"/>
                  </a:lnTo>
                  <a:lnTo>
                    <a:pt x="0" y="141"/>
                  </a:lnTo>
                  <a:lnTo>
                    <a:pt x="30" y="141"/>
                  </a:lnTo>
                  <a:lnTo>
                    <a:pt x="75" y="169"/>
                  </a:lnTo>
                  <a:lnTo>
                    <a:pt x="75" y="16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35">
              <a:extLst>
                <a:ext uri="{FF2B5EF4-FFF2-40B4-BE49-F238E27FC236}">
                  <a16:creationId xmlns:a16="http://schemas.microsoft.com/office/drawing/2014/main" id="{2E76301F-7C6A-45FE-B1BD-B29FAD7AF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986" y="4996925"/>
              <a:ext cx="827800" cy="647871"/>
            </a:xfrm>
            <a:custGeom>
              <a:avLst/>
              <a:gdLst>
                <a:gd name="T0" fmla="*/ 1180 w 1277"/>
                <a:gd name="T1" fmla="*/ 504 h 851"/>
                <a:gd name="T2" fmla="*/ 1249 w 1277"/>
                <a:gd name="T3" fmla="*/ 483 h 851"/>
                <a:gd name="T4" fmla="*/ 1242 w 1277"/>
                <a:gd name="T5" fmla="*/ 421 h 851"/>
                <a:gd name="T6" fmla="*/ 1242 w 1277"/>
                <a:gd name="T7" fmla="*/ 374 h 851"/>
                <a:gd name="T8" fmla="*/ 1277 w 1277"/>
                <a:gd name="T9" fmla="*/ 342 h 851"/>
                <a:gd name="T10" fmla="*/ 1121 w 1277"/>
                <a:gd name="T11" fmla="*/ 271 h 851"/>
                <a:gd name="T12" fmla="*/ 1082 w 1277"/>
                <a:gd name="T13" fmla="*/ 220 h 851"/>
                <a:gd name="T14" fmla="*/ 1005 w 1277"/>
                <a:gd name="T15" fmla="*/ 235 h 851"/>
                <a:gd name="T16" fmla="*/ 937 w 1277"/>
                <a:gd name="T17" fmla="*/ 164 h 851"/>
                <a:gd name="T18" fmla="*/ 845 w 1277"/>
                <a:gd name="T19" fmla="*/ 81 h 851"/>
                <a:gd name="T20" fmla="*/ 798 w 1277"/>
                <a:gd name="T21" fmla="*/ 0 h 851"/>
                <a:gd name="T22" fmla="*/ 699 w 1277"/>
                <a:gd name="T23" fmla="*/ 40 h 851"/>
                <a:gd name="T24" fmla="*/ 612 w 1277"/>
                <a:gd name="T25" fmla="*/ 49 h 851"/>
                <a:gd name="T26" fmla="*/ 554 w 1277"/>
                <a:gd name="T27" fmla="*/ 102 h 851"/>
                <a:gd name="T28" fmla="*/ 285 w 1277"/>
                <a:gd name="T29" fmla="*/ 55 h 851"/>
                <a:gd name="T30" fmla="*/ 154 w 1277"/>
                <a:gd name="T31" fmla="*/ 57 h 851"/>
                <a:gd name="T32" fmla="*/ 139 w 1277"/>
                <a:gd name="T33" fmla="*/ 197 h 851"/>
                <a:gd name="T34" fmla="*/ 82 w 1277"/>
                <a:gd name="T35" fmla="*/ 256 h 851"/>
                <a:gd name="T36" fmla="*/ 0 w 1277"/>
                <a:gd name="T37" fmla="*/ 440 h 851"/>
                <a:gd name="T38" fmla="*/ 34 w 1277"/>
                <a:gd name="T39" fmla="*/ 472 h 851"/>
                <a:gd name="T40" fmla="*/ 99 w 1277"/>
                <a:gd name="T41" fmla="*/ 483 h 851"/>
                <a:gd name="T42" fmla="*/ 267 w 1277"/>
                <a:gd name="T43" fmla="*/ 487 h 851"/>
                <a:gd name="T44" fmla="*/ 315 w 1277"/>
                <a:gd name="T45" fmla="*/ 457 h 851"/>
                <a:gd name="T46" fmla="*/ 370 w 1277"/>
                <a:gd name="T47" fmla="*/ 440 h 851"/>
                <a:gd name="T48" fmla="*/ 436 w 1277"/>
                <a:gd name="T49" fmla="*/ 455 h 851"/>
                <a:gd name="T50" fmla="*/ 496 w 1277"/>
                <a:gd name="T51" fmla="*/ 483 h 851"/>
                <a:gd name="T52" fmla="*/ 498 w 1277"/>
                <a:gd name="T53" fmla="*/ 537 h 851"/>
                <a:gd name="T54" fmla="*/ 548 w 1277"/>
                <a:gd name="T55" fmla="*/ 633 h 851"/>
                <a:gd name="T56" fmla="*/ 503 w 1277"/>
                <a:gd name="T57" fmla="*/ 633 h 851"/>
                <a:gd name="T58" fmla="*/ 484 w 1277"/>
                <a:gd name="T59" fmla="*/ 686 h 851"/>
                <a:gd name="T60" fmla="*/ 430 w 1277"/>
                <a:gd name="T61" fmla="*/ 746 h 851"/>
                <a:gd name="T62" fmla="*/ 533 w 1277"/>
                <a:gd name="T63" fmla="*/ 769 h 851"/>
                <a:gd name="T64" fmla="*/ 528 w 1277"/>
                <a:gd name="T65" fmla="*/ 727 h 851"/>
                <a:gd name="T66" fmla="*/ 590 w 1277"/>
                <a:gd name="T67" fmla="*/ 684 h 851"/>
                <a:gd name="T68" fmla="*/ 669 w 1277"/>
                <a:gd name="T69" fmla="*/ 635 h 851"/>
                <a:gd name="T70" fmla="*/ 772 w 1277"/>
                <a:gd name="T71" fmla="*/ 676 h 851"/>
                <a:gd name="T72" fmla="*/ 791 w 1277"/>
                <a:gd name="T73" fmla="*/ 712 h 851"/>
                <a:gd name="T74" fmla="*/ 759 w 1277"/>
                <a:gd name="T75" fmla="*/ 755 h 851"/>
                <a:gd name="T76" fmla="*/ 806 w 1277"/>
                <a:gd name="T77" fmla="*/ 831 h 851"/>
                <a:gd name="T78" fmla="*/ 881 w 1277"/>
                <a:gd name="T79" fmla="*/ 815 h 851"/>
                <a:gd name="T80" fmla="*/ 973 w 1277"/>
                <a:gd name="T81" fmla="*/ 789 h 851"/>
                <a:gd name="T82" fmla="*/ 1018 w 1277"/>
                <a:gd name="T83" fmla="*/ 750 h 851"/>
                <a:gd name="T84" fmla="*/ 964 w 1277"/>
                <a:gd name="T85" fmla="*/ 757 h 851"/>
                <a:gd name="T86" fmla="*/ 898 w 1277"/>
                <a:gd name="T87" fmla="*/ 684 h 851"/>
                <a:gd name="T88" fmla="*/ 930 w 1277"/>
                <a:gd name="T89" fmla="*/ 650 h 851"/>
                <a:gd name="T90" fmla="*/ 1138 w 1277"/>
                <a:gd name="T91" fmla="*/ 577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7" h="851">
                  <a:moveTo>
                    <a:pt x="1155" y="521"/>
                  </a:moveTo>
                  <a:lnTo>
                    <a:pt x="1155" y="521"/>
                  </a:lnTo>
                  <a:lnTo>
                    <a:pt x="1180" y="504"/>
                  </a:lnTo>
                  <a:lnTo>
                    <a:pt x="1211" y="498"/>
                  </a:lnTo>
                  <a:lnTo>
                    <a:pt x="1245" y="500"/>
                  </a:lnTo>
                  <a:lnTo>
                    <a:pt x="1249" y="483"/>
                  </a:lnTo>
                  <a:lnTo>
                    <a:pt x="1258" y="460"/>
                  </a:lnTo>
                  <a:lnTo>
                    <a:pt x="1258" y="442"/>
                  </a:lnTo>
                  <a:lnTo>
                    <a:pt x="1242" y="421"/>
                  </a:lnTo>
                  <a:lnTo>
                    <a:pt x="1243" y="404"/>
                  </a:lnTo>
                  <a:lnTo>
                    <a:pt x="1247" y="402"/>
                  </a:lnTo>
                  <a:lnTo>
                    <a:pt x="1242" y="374"/>
                  </a:lnTo>
                  <a:lnTo>
                    <a:pt x="1240" y="372"/>
                  </a:lnTo>
                  <a:lnTo>
                    <a:pt x="1264" y="361"/>
                  </a:lnTo>
                  <a:lnTo>
                    <a:pt x="1277" y="342"/>
                  </a:lnTo>
                  <a:lnTo>
                    <a:pt x="1264" y="310"/>
                  </a:lnTo>
                  <a:lnTo>
                    <a:pt x="1174" y="276"/>
                  </a:lnTo>
                  <a:lnTo>
                    <a:pt x="1121" y="271"/>
                  </a:lnTo>
                  <a:lnTo>
                    <a:pt x="1118" y="267"/>
                  </a:lnTo>
                  <a:lnTo>
                    <a:pt x="1097" y="248"/>
                  </a:lnTo>
                  <a:lnTo>
                    <a:pt x="1082" y="220"/>
                  </a:lnTo>
                  <a:lnTo>
                    <a:pt x="1065" y="228"/>
                  </a:lnTo>
                  <a:lnTo>
                    <a:pt x="1050" y="229"/>
                  </a:lnTo>
                  <a:lnTo>
                    <a:pt x="1005" y="235"/>
                  </a:lnTo>
                  <a:lnTo>
                    <a:pt x="950" y="216"/>
                  </a:lnTo>
                  <a:lnTo>
                    <a:pt x="941" y="194"/>
                  </a:lnTo>
                  <a:lnTo>
                    <a:pt x="937" y="164"/>
                  </a:lnTo>
                  <a:lnTo>
                    <a:pt x="913" y="132"/>
                  </a:lnTo>
                  <a:lnTo>
                    <a:pt x="860" y="115"/>
                  </a:lnTo>
                  <a:lnTo>
                    <a:pt x="845" y="81"/>
                  </a:lnTo>
                  <a:lnTo>
                    <a:pt x="838" y="19"/>
                  </a:lnTo>
                  <a:lnTo>
                    <a:pt x="824" y="2"/>
                  </a:lnTo>
                  <a:lnTo>
                    <a:pt x="798" y="0"/>
                  </a:lnTo>
                  <a:lnTo>
                    <a:pt x="755" y="11"/>
                  </a:lnTo>
                  <a:lnTo>
                    <a:pt x="717" y="32"/>
                  </a:lnTo>
                  <a:lnTo>
                    <a:pt x="699" y="40"/>
                  </a:lnTo>
                  <a:lnTo>
                    <a:pt x="682" y="30"/>
                  </a:lnTo>
                  <a:lnTo>
                    <a:pt x="622" y="34"/>
                  </a:lnTo>
                  <a:lnTo>
                    <a:pt x="612" y="49"/>
                  </a:lnTo>
                  <a:lnTo>
                    <a:pt x="597" y="126"/>
                  </a:lnTo>
                  <a:lnTo>
                    <a:pt x="595" y="128"/>
                  </a:lnTo>
                  <a:lnTo>
                    <a:pt x="554" y="102"/>
                  </a:lnTo>
                  <a:lnTo>
                    <a:pt x="458" y="90"/>
                  </a:lnTo>
                  <a:lnTo>
                    <a:pt x="383" y="90"/>
                  </a:lnTo>
                  <a:lnTo>
                    <a:pt x="285" y="55"/>
                  </a:lnTo>
                  <a:lnTo>
                    <a:pt x="242" y="49"/>
                  </a:lnTo>
                  <a:lnTo>
                    <a:pt x="201" y="53"/>
                  </a:lnTo>
                  <a:lnTo>
                    <a:pt x="154" y="57"/>
                  </a:lnTo>
                  <a:lnTo>
                    <a:pt x="118" y="77"/>
                  </a:lnTo>
                  <a:lnTo>
                    <a:pt x="103" y="100"/>
                  </a:lnTo>
                  <a:lnTo>
                    <a:pt x="139" y="197"/>
                  </a:lnTo>
                  <a:lnTo>
                    <a:pt x="131" y="222"/>
                  </a:lnTo>
                  <a:lnTo>
                    <a:pt x="116" y="224"/>
                  </a:lnTo>
                  <a:lnTo>
                    <a:pt x="82" y="256"/>
                  </a:lnTo>
                  <a:lnTo>
                    <a:pt x="47" y="301"/>
                  </a:lnTo>
                  <a:lnTo>
                    <a:pt x="28" y="368"/>
                  </a:lnTo>
                  <a:lnTo>
                    <a:pt x="0" y="440"/>
                  </a:lnTo>
                  <a:lnTo>
                    <a:pt x="2" y="440"/>
                  </a:lnTo>
                  <a:lnTo>
                    <a:pt x="7" y="445"/>
                  </a:lnTo>
                  <a:lnTo>
                    <a:pt x="34" y="472"/>
                  </a:lnTo>
                  <a:lnTo>
                    <a:pt x="49" y="474"/>
                  </a:lnTo>
                  <a:lnTo>
                    <a:pt x="52" y="489"/>
                  </a:lnTo>
                  <a:lnTo>
                    <a:pt x="99" y="483"/>
                  </a:lnTo>
                  <a:lnTo>
                    <a:pt x="143" y="490"/>
                  </a:lnTo>
                  <a:lnTo>
                    <a:pt x="221" y="494"/>
                  </a:lnTo>
                  <a:lnTo>
                    <a:pt x="267" y="487"/>
                  </a:lnTo>
                  <a:lnTo>
                    <a:pt x="282" y="485"/>
                  </a:lnTo>
                  <a:lnTo>
                    <a:pt x="295" y="464"/>
                  </a:lnTo>
                  <a:lnTo>
                    <a:pt x="315" y="457"/>
                  </a:lnTo>
                  <a:lnTo>
                    <a:pt x="317" y="457"/>
                  </a:lnTo>
                  <a:lnTo>
                    <a:pt x="336" y="442"/>
                  </a:lnTo>
                  <a:lnTo>
                    <a:pt x="370" y="440"/>
                  </a:lnTo>
                  <a:lnTo>
                    <a:pt x="379" y="434"/>
                  </a:lnTo>
                  <a:lnTo>
                    <a:pt x="411" y="442"/>
                  </a:lnTo>
                  <a:lnTo>
                    <a:pt x="436" y="455"/>
                  </a:lnTo>
                  <a:lnTo>
                    <a:pt x="451" y="470"/>
                  </a:lnTo>
                  <a:lnTo>
                    <a:pt x="477" y="483"/>
                  </a:lnTo>
                  <a:lnTo>
                    <a:pt x="496" y="483"/>
                  </a:lnTo>
                  <a:lnTo>
                    <a:pt x="501" y="498"/>
                  </a:lnTo>
                  <a:lnTo>
                    <a:pt x="496" y="536"/>
                  </a:lnTo>
                  <a:lnTo>
                    <a:pt x="498" y="537"/>
                  </a:lnTo>
                  <a:lnTo>
                    <a:pt x="524" y="584"/>
                  </a:lnTo>
                  <a:lnTo>
                    <a:pt x="554" y="611"/>
                  </a:lnTo>
                  <a:lnTo>
                    <a:pt x="548" y="633"/>
                  </a:lnTo>
                  <a:lnTo>
                    <a:pt x="565" y="648"/>
                  </a:lnTo>
                  <a:lnTo>
                    <a:pt x="554" y="650"/>
                  </a:lnTo>
                  <a:lnTo>
                    <a:pt x="503" y="633"/>
                  </a:lnTo>
                  <a:lnTo>
                    <a:pt x="486" y="639"/>
                  </a:lnTo>
                  <a:lnTo>
                    <a:pt x="484" y="658"/>
                  </a:lnTo>
                  <a:lnTo>
                    <a:pt x="484" y="686"/>
                  </a:lnTo>
                  <a:lnTo>
                    <a:pt x="468" y="707"/>
                  </a:lnTo>
                  <a:lnTo>
                    <a:pt x="428" y="744"/>
                  </a:lnTo>
                  <a:lnTo>
                    <a:pt x="430" y="746"/>
                  </a:lnTo>
                  <a:lnTo>
                    <a:pt x="468" y="769"/>
                  </a:lnTo>
                  <a:lnTo>
                    <a:pt x="511" y="748"/>
                  </a:lnTo>
                  <a:lnTo>
                    <a:pt x="533" y="769"/>
                  </a:lnTo>
                  <a:lnTo>
                    <a:pt x="537" y="744"/>
                  </a:lnTo>
                  <a:lnTo>
                    <a:pt x="528" y="744"/>
                  </a:lnTo>
                  <a:lnTo>
                    <a:pt x="528" y="727"/>
                  </a:lnTo>
                  <a:lnTo>
                    <a:pt x="543" y="705"/>
                  </a:lnTo>
                  <a:lnTo>
                    <a:pt x="565" y="708"/>
                  </a:lnTo>
                  <a:lnTo>
                    <a:pt x="590" y="684"/>
                  </a:lnTo>
                  <a:lnTo>
                    <a:pt x="612" y="643"/>
                  </a:lnTo>
                  <a:lnTo>
                    <a:pt x="640" y="626"/>
                  </a:lnTo>
                  <a:lnTo>
                    <a:pt x="669" y="635"/>
                  </a:lnTo>
                  <a:lnTo>
                    <a:pt x="693" y="654"/>
                  </a:lnTo>
                  <a:lnTo>
                    <a:pt x="736" y="682"/>
                  </a:lnTo>
                  <a:lnTo>
                    <a:pt x="772" y="676"/>
                  </a:lnTo>
                  <a:lnTo>
                    <a:pt x="813" y="680"/>
                  </a:lnTo>
                  <a:lnTo>
                    <a:pt x="815" y="701"/>
                  </a:lnTo>
                  <a:lnTo>
                    <a:pt x="791" y="712"/>
                  </a:lnTo>
                  <a:lnTo>
                    <a:pt x="753" y="733"/>
                  </a:lnTo>
                  <a:lnTo>
                    <a:pt x="736" y="759"/>
                  </a:lnTo>
                  <a:lnTo>
                    <a:pt x="759" y="755"/>
                  </a:lnTo>
                  <a:lnTo>
                    <a:pt x="798" y="774"/>
                  </a:lnTo>
                  <a:lnTo>
                    <a:pt x="811" y="806"/>
                  </a:lnTo>
                  <a:lnTo>
                    <a:pt x="806" y="831"/>
                  </a:lnTo>
                  <a:lnTo>
                    <a:pt x="794" y="832"/>
                  </a:lnTo>
                  <a:lnTo>
                    <a:pt x="819" y="851"/>
                  </a:lnTo>
                  <a:lnTo>
                    <a:pt x="881" y="815"/>
                  </a:lnTo>
                  <a:lnTo>
                    <a:pt x="928" y="791"/>
                  </a:lnTo>
                  <a:lnTo>
                    <a:pt x="958" y="780"/>
                  </a:lnTo>
                  <a:lnTo>
                    <a:pt x="973" y="789"/>
                  </a:lnTo>
                  <a:lnTo>
                    <a:pt x="997" y="791"/>
                  </a:lnTo>
                  <a:lnTo>
                    <a:pt x="1012" y="784"/>
                  </a:lnTo>
                  <a:lnTo>
                    <a:pt x="1018" y="750"/>
                  </a:lnTo>
                  <a:lnTo>
                    <a:pt x="999" y="744"/>
                  </a:lnTo>
                  <a:lnTo>
                    <a:pt x="984" y="750"/>
                  </a:lnTo>
                  <a:lnTo>
                    <a:pt x="964" y="757"/>
                  </a:lnTo>
                  <a:lnTo>
                    <a:pt x="945" y="761"/>
                  </a:lnTo>
                  <a:lnTo>
                    <a:pt x="915" y="727"/>
                  </a:lnTo>
                  <a:lnTo>
                    <a:pt x="898" y="684"/>
                  </a:lnTo>
                  <a:lnTo>
                    <a:pt x="902" y="667"/>
                  </a:lnTo>
                  <a:lnTo>
                    <a:pt x="924" y="641"/>
                  </a:lnTo>
                  <a:lnTo>
                    <a:pt x="930" y="650"/>
                  </a:lnTo>
                  <a:lnTo>
                    <a:pt x="1029" y="613"/>
                  </a:lnTo>
                  <a:lnTo>
                    <a:pt x="1084" y="583"/>
                  </a:lnTo>
                  <a:lnTo>
                    <a:pt x="1138" y="577"/>
                  </a:lnTo>
                  <a:lnTo>
                    <a:pt x="1142" y="549"/>
                  </a:lnTo>
                  <a:lnTo>
                    <a:pt x="1155" y="5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36">
              <a:extLst>
                <a:ext uri="{FF2B5EF4-FFF2-40B4-BE49-F238E27FC236}">
                  <a16:creationId xmlns:a16="http://schemas.microsoft.com/office/drawing/2014/main" id="{018E6B3A-EE24-490C-92AF-154D6CF6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986" y="4996925"/>
              <a:ext cx="827800" cy="647871"/>
            </a:xfrm>
            <a:custGeom>
              <a:avLst/>
              <a:gdLst>
                <a:gd name="T0" fmla="*/ 1180 w 1277"/>
                <a:gd name="T1" fmla="*/ 504 h 851"/>
                <a:gd name="T2" fmla="*/ 1249 w 1277"/>
                <a:gd name="T3" fmla="*/ 483 h 851"/>
                <a:gd name="T4" fmla="*/ 1242 w 1277"/>
                <a:gd name="T5" fmla="*/ 421 h 851"/>
                <a:gd name="T6" fmla="*/ 1242 w 1277"/>
                <a:gd name="T7" fmla="*/ 374 h 851"/>
                <a:gd name="T8" fmla="*/ 1277 w 1277"/>
                <a:gd name="T9" fmla="*/ 342 h 851"/>
                <a:gd name="T10" fmla="*/ 1121 w 1277"/>
                <a:gd name="T11" fmla="*/ 271 h 851"/>
                <a:gd name="T12" fmla="*/ 1082 w 1277"/>
                <a:gd name="T13" fmla="*/ 220 h 851"/>
                <a:gd name="T14" fmla="*/ 1005 w 1277"/>
                <a:gd name="T15" fmla="*/ 235 h 851"/>
                <a:gd name="T16" fmla="*/ 937 w 1277"/>
                <a:gd name="T17" fmla="*/ 164 h 851"/>
                <a:gd name="T18" fmla="*/ 845 w 1277"/>
                <a:gd name="T19" fmla="*/ 81 h 851"/>
                <a:gd name="T20" fmla="*/ 798 w 1277"/>
                <a:gd name="T21" fmla="*/ 0 h 851"/>
                <a:gd name="T22" fmla="*/ 699 w 1277"/>
                <a:gd name="T23" fmla="*/ 40 h 851"/>
                <a:gd name="T24" fmla="*/ 612 w 1277"/>
                <a:gd name="T25" fmla="*/ 49 h 851"/>
                <a:gd name="T26" fmla="*/ 554 w 1277"/>
                <a:gd name="T27" fmla="*/ 102 h 851"/>
                <a:gd name="T28" fmla="*/ 285 w 1277"/>
                <a:gd name="T29" fmla="*/ 55 h 851"/>
                <a:gd name="T30" fmla="*/ 154 w 1277"/>
                <a:gd name="T31" fmla="*/ 57 h 851"/>
                <a:gd name="T32" fmla="*/ 139 w 1277"/>
                <a:gd name="T33" fmla="*/ 197 h 851"/>
                <a:gd name="T34" fmla="*/ 82 w 1277"/>
                <a:gd name="T35" fmla="*/ 256 h 851"/>
                <a:gd name="T36" fmla="*/ 0 w 1277"/>
                <a:gd name="T37" fmla="*/ 440 h 851"/>
                <a:gd name="T38" fmla="*/ 34 w 1277"/>
                <a:gd name="T39" fmla="*/ 472 h 851"/>
                <a:gd name="T40" fmla="*/ 99 w 1277"/>
                <a:gd name="T41" fmla="*/ 483 h 851"/>
                <a:gd name="T42" fmla="*/ 267 w 1277"/>
                <a:gd name="T43" fmla="*/ 487 h 851"/>
                <a:gd name="T44" fmla="*/ 315 w 1277"/>
                <a:gd name="T45" fmla="*/ 457 h 851"/>
                <a:gd name="T46" fmla="*/ 370 w 1277"/>
                <a:gd name="T47" fmla="*/ 440 h 851"/>
                <a:gd name="T48" fmla="*/ 436 w 1277"/>
                <a:gd name="T49" fmla="*/ 455 h 851"/>
                <a:gd name="T50" fmla="*/ 496 w 1277"/>
                <a:gd name="T51" fmla="*/ 483 h 851"/>
                <a:gd name="T52" fmla="*/ 498 w 1277"/>
                <a:gd name="T53" fmla="*/ 537 h 851"/>
                <a:gd name="T54" fmla="*/ 548 w 1277"/>
                <a:gd name="T55" fmla="*/ 633 h 851"/>
                <a:gd name="T56" fmla="*/ 503 w 1277"/>
                <a:gd name="T57" fmla="*/ 633 h 851"/>
                <a:gd name="T58" fmla="*/ 484 w 1277"/>
                <a:gd name="T59" fmla="*/ 686 h 851"/>
                <a:gd name="T60" fmla="*/ 430 w 1277"/>
                <a:gd name="T61" fmla="*/ 746 h 851"/>
                <a:gd name="T62" fmla="*/ 533 w 1277"/>
                <a:gd name="T63" fmla="*/ 769 h 851"/>
                <a:gd name="T64" fmla="*/ 528 w 1277"/>
                <a:gd name="T65" fmla="*/ 727 h 851"/>
                <a:gd name="T66" fmla="*/ 590 w 1277"/>
                <a:gd name="T67" fmla="*/ 684 h 851"/>
                <a:gd name="T68" fmla="*/ 669 w 1277"/>
                <a:gd name="T69" fmla="*/ 635 h 851"/>
                <a:gd name="T70" fmla="*/ 772 w 1277"/>
                <a:gd name="T71" fmla="*/ 676 h 851"/>
                <a:gd name="T72" fmla="*/ 791 w 1277"/>
                <a:gd name="T73" fmla="*/ 712 h 851"/>
                <a:gd name="T74" fmla="*/ 759 w 1277"/>
                <a:gd name="T75" fmla="*/ 755 h 851"/>
                <a:gd name="T76" fmla="*/ 806 w 1277"/>
                <a:gd name="T77" fmla="*/ 831 h 851"/>
                <a:gd name="T78" fmla="*/ 881 w 1277"/>
                <a:gd name="T79" fmla="*/ 815 h 851"/>
                <a:gd name="T80" fmla="*/ 973 w 1277"/>
                <a:gd name="T81" fmla="*/ 789 h 851"/>
                <a:gd name="T82" fmla="*/ 1018 w 1277"/>
                <a:gd name="T83" fmla="*/ 750 h 851"/>
                <a:gd name="T84" fmla="*/ 964 w 1277"/>
                <a:gd name="T85" fmla="*/ 757 h 851"/>
                <a:gd name="T86" fmla="*/ 898 w 1277"/>
                <a:gd name="T87" fmla="*/ 684 h 851"/>
                <a:gd name="T88" fmla="*/ 930 w 1277"/>
                <a:gd name="T89" fmla="*/ 650 h 851"/>
                <a:gd name="T90" fmla="*/ 1138 w 1277"/>
                <a:gd name="T91" fmla="*/ 577 h 851"/>
                <a:gd name="T92" fmla="*/ 1155 w 1277"/>
                <a:gd name="T93" fmla="*/ 52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7" h="851">
                  <a:moveTo>
                    <a:pt x="1155" y="521"/>
                  </a:moveTo>
                  <a:lnTo>
                    <a:pt x="1155" y="521"/>
                  </a:lnTo>
                  <a:lnTo>
                    <a:pt x="1180" y="504"/>
                  </a:lnTo>
                  <a:lnTo>
                    <a:pt x="1211" y="498"/>
                  </a:lnTo>
                  <a:lnTo>
                    <a:pt x="1245" y="500"/>
                  </a:lnTo>
                  <a:lnTo>
                    <a:pt x="1249" y="483"/>
                  </a:lnTo>
                  <a:lnTo>
                    <a:pt x="1258" y="460"/>
                  </a:lnTo>
                  <a:lnTo>
                    <a:pt x="1258" y="442"/>
                  </a:lnTo>
                  <a:lnTo>
                    <a:pt x="1242" y="421"/>
                  </a:lnTo>
                  <a:lnTo>
                    <a:pt x="1243" y="404"/>
                  </a:lnTo>
                  <a:lnTo>
                    <a:pt x="1247" y="402"/>
                  </a:lnTo>
                  <a:lnTo>
                    <a:pt x="1242" y="374"/>
                  </a:lnTo>
                  <a:lnTo>
                    <a:pt x="1240" y="372"/>
                  </a:lnTo>
                  <a:lnTo>
                    <a:pt x="1264" y="361"/>
                  </a:lnTo>
                  <a:lnTo>
                    <a:pt x="1277" y="342"/>
                  </a:lnTo>
                  <a:lnTo>
                    <a:pt x="1264" y="310"/>
                  </a:lnTo>
                  <a:lnTo>
                    <a:pt x="1174" y="276"/>
                  </a:lnTo>
                  <a:lnTo>
                    <a:pt x="1121" y="271"/>
                  </a:lnTo>
                  <a:lnTo>
                    <a:pt x="1118" y="267"/>
                  </a:lnTo>
                  <a:lnTo>
                    <a:pt x="1097" y="248"/>
                  </a:lnTo>
                  <a:lnTo>
                    <a:pt x="1082" y="220"/>
                  </a:lnTo>
                  <a:lnTo>
                    <a:pt x="1065" y="228"/>
                  </a:lnTo>
                  <a:lnTo>
                    <a:pt x="1050" y="229"/>
                  </a:lnTo>
                  <a:lnTo>
                    <a:pt x="1005" y="235"/>
                  </a:lnTo>
                  <a:lnTo>
                    <a:pt x="950" y="216"/>
                  </a:lnTo>
                  <a:lnTo>
                    <a:pt x="941" y="194"/>
                  </a:lnTo>
                  <a:lnTo>
                    <a:pt x="937" y="164"/>
                  </a:lnTo>
                  <a:lnTo>
                    <a:pt x="913" y="132"/>
                  </a:lnTo>
                  <a:lnTo>
                    <a:pt x="860" y="115"/>
                  </a:lnTo>
                  <a:lnTo>
                    <a:pt x="845" y="81"/>
                  </a:lnTo>
                  <a:lnTo>
                    <a:pt x="838" y="19"/>
                  </a:lnTo>
                  <a:lnTo>
                    <a:pt x="824" y="2"/>
                  </a:lnTo>
                  <a:lnTo>
                    <a:pt x="798" y="0"/>
                  </a:lnTo>
                  <a:lnTo>
                    <a:pt x="755" y="11"/>
                  </a:lnTo>
                  <a:lnTo>
                    <a:pt x="717" y="32"/>
                  </a:lnTo>
                  <a:lnTo>
                    <a:pt x="699" y="40"/>
                  </a:lnTo>
                  <a:lnTo>
                    <a:pt x="682" y="30"/>
                  </a:lnTo>
                  <a:lnTo>
                    <a:pt x="622" y="34"/>
                  </a:lnTo>
                  <a:lnTo>
                    <a:pt x="612" y="49"/>
                  </a:lnTo>
                  <a:lnTo>
                    <a:pt x="597" y="126"/>
                  </a:lnTo>
                  <a:lnTo>
                    <a:pt x="595" y="128"/>
                  </a:lnTo>
                  <a:lnTo>
                    <a:pt x="554" y="102"/>
                  </a:lnTo>
                  <a:lnTo>
                    <a:pt x="458" y="90"/>
                  </a:lnTo>
                  <a:lnTo>
                    <a:pt x="383" y="90"/>
                  </a:lnTo>
                  <a:lnTo>
                    <a:pt x="285" y="55"/>
                  </a:lnTo>
                  <a:lnTo>
                    <a:pt x="242" y="49"/>
                  </a:lnTo>
                  <a:lnTo>
                    <a:pt x="201" y="53"/>
                  </a:lnTo>
                  <a:lnTo>
                    <a:pt x="154" y="57"/>
                  </a:lnTo>
                  <a:lnTo>
                    <a:pt x="118" y="77"/>
                  </a:lnTo>
                  <a:lnTo>
                    <a:pt x="103" y="100"/>
                  </a:lnTo>
                  <a:lnTo>
                    <a:pt x="139" y="197"/>
                  </a:lnTo>
                  <a:lnTo>
                    <a:pt x="131" y="222"/>
                  </a:lnTo>
                  <a:lnTo>
                    <a:pt x="116" y="224"/>
                  </a:lnTo>
                  <a:lnTo>
                    <a:pt x="82" y="256"/>
                  </a:lnTo>
                  <a:lnTo>
                    <a:pt x="47" y="301"/>
                  </a:lnTo>
                  <a:lnTo>
                    <a:pt x="28" y="368"/>
                  </a:lnTo>
                  <a:lnTo>
                    <a:pt x="0" y="440"/>
                  </a:lnTo>
                  <a:lnTo>
                    <a:pt x="2" y="440"/>
                  </a:lnTo>
                  <a:lnTo>
                    <a:pt x="7" y="445"/>
                  </a:lnTo>
                  <a:lnTo>
                    <a:pt x="34" y="472"/>
                  </a:lnTo>
                  <a:lnTo>
                    <a:pt x="49" y="474"/>
                  </a:lnTo>
                  <a:lnTo>
                    <a:pt x="52" y="489"/>
                  </a:lnTo>
                  <a:lnTo>
                    <a:pt x="99" y="483"/>
                  </a:lnTo>
                  <a:lnTo>
                    <a:pt x="143" y="490"/>
                  </a:lnTo>
                  <a:lnTo>
                    <a:pt x="221" y="494"/>
                  </a:lnTo>
                  <a:lnTo>
                    <a:pt x="267" y="487"/>
                  </a:lnTo>
                  <a:lnTo>
                    <a:pt x="282" y="485"/>
                  </a:lnTo>
                  <a:lnTo>
                    <a:pt x="295" y="464"/>
                  </a:lnTo>
                  <a:lnTo>
                    <a:pt x="315" y="457"/>
                  </a:lnTo>
                  <a:lnTo>
                    <a:pt x="317" y="457"/>
                  </a:lnTo>
                  <a:lnTo>
                    <a:pt x="336" y="442"/>
                  </a:lnTo>
                  <a:lnTo>
                    <a:pt x="370" y="440"/>
                  </a:lnTo>
                  <a:lnTo>
                    <a:pt x="379" y="434"/>
                  </a:lnTo>
                  <a:lnTo>
                    <a:pt x="411" y="442"/>
                  </a:lnTo>
                  <a:lnTo>
                    <a:pt x="436" y="455"/>
                  </a:lnTo>
                  <a:lnTo>
                    <a:pt x="451" y="470"/>
                  </a:lnTo>
                  <a:lnTo>
                    <a:pt x="477" y="483"/>
                  </a:lnTo>
                  <a:lnTo>
                    <a:pt x="496" y="483"/>
                  </a:lnTo>
                  <a:lnTo>
                    <a:pt x="501" y="498"/>
                  </a:lnTo>
                  <a:lnTo>
                    <a:pt x="496" y="536"/>
                  </a:lnTo>
                  <a:lnTo>
                    <a:pt x="498" y="537"/>
                  </a:lnTo>
                  <a:lnTo>
                    <a:pt x="524" y="584"/>
                  </a:lnTo>
                  <a:lnTo>
                    <a:pt x="554" y="611"/>
                  </a:lnTo>
                  <a:lnTo>
                    <a:pt x="548" y="633"/>
                  </a:lnTo>
                  <a:lnTo>
                    <a:pt x="565" y="648"/>
                  </a:lnTo>
                  <a:lnTo>
                    <a:pt x="554" y="650"/>
                  </a:lnTo>
                  <a:lnTo>
                    <a:pt x="503" y="633"/>
                  </a:lnTo>
                  <a:lnTo>
                    <a:pt x="486" y="639"/>
                  </a:lnTo>
                  <a:lnTo>
                    <a:pt x="484" y="658"/>
                  </a:lnTo>
                  <a:lnTo>
                    <a:pt x="484" y="686"/>
                  </a:lnTo>
                  <a:lnTo>
                    <a:pt x="468" y="707"/>
                  </a:lnTo>
                  <a:lnTo>
                    <a:pt x="428" y="744"/>
                  </a:lnTo>
                  <a:lnTo>
                    <a:pt x="430" y="746"/>
                  </a:lnTo>
                  <a:lnTo>
                    <a:pt x="468" y="769"/>
                  </a:lnTo>
                  <a:lnTo>
                    <a:pt x="511" y="748"/>
                  </a:lnTo>
                  <a:lnTo>
                    <a:pt x="533" y="769"/>
                  </a:lnTo>
                  <a:lnTo>
                    <a:pt x="537" y="744"/>
                  </a:lnTo>
                  <a:lnTo>
                    <a:pt x="528" y="744"/>
                  </a:lnTo>
                  <a:lnTo>
                    <a:pt x="528" y="727"/>
                  </a:lnTo>
                  <a:lnTo>
                    <a:pt x="543" y="705"/>
                  </a:lnTo>
                  <a:lnTo>
                    <a:pt x="565" y="708"/>
                  </a:lnTo>
                  <a:lnTo>
                    <a:pt x="590" y="684"/>
                  </a:lnTo>
                  <a:lnTo>
                    <a:pt x="612" y="643"/>
                  </a:lnTo>
                  <a:lnTo>
                    <a:pt x="640" y="626"/>
                  </a:lnTo>
                  <a:lnTo>
                    <a:pt x="669" y="635"/>
                  </a:lnTo>
                  <a:lnTo>
                    <a:pt x="693" y="654"/>
                  </a:lnTo>
                  <a:lnTo>
                    <a:pt x="736" y="682"/>
                  </a:lnTo>
                  <a:lnTo>
                    <a:pt x="772" y="676"/>
                  </a:lnTo>
                  <a:lnTo>
                    <a:pt x="813" y="680"/>
                  </a:lnTo>
                  <a:lnTo>
                    <a:pt x="815" y="701"/>
                  </a:lnTo>
                  <a:lnTo>
                    <a:pt x="791" y="712"/>
                  </a:lnTo>
                  <a:lnTo>
                    <a:pt x="753" y="733"/>
                  </a:lnTo>
                  <a:lnTo>
                    <a:pt x="736" y="759"/>
                  </a:lnTo>
                  <a:lnTo>
                    <a:pt x="759" y="755"/>
                  </a:lnTo>
                  <a:lnTo>
                    <a:pt x="798" y="774"/>
                  </a:lnTo>
                  <a:lnTo>
                    <a:pt x="811" y="806"/>
                  </a:lnTo>
                  <a:lnTo>
                    <a:pt x="806" y="831"/>
                  </a:lnTo>
                  <a:lnTo>
                    <a:pt x="794" y="832"/>
                  </a:lnTo>
                  <a:lnTo>
                    <a:pt x="819" y="851"/>
                  </a:lnTo>
                  <a:lnTo>
                    <a:pt x="881" y="815"/>
                  </a:lnTo>
                  <a:lnTo>
                    <a:pt x="928" y="791"/>
                  </a:lnTo>
                  <a:lnTo>
                    <a:pt x="958" y="780"/>
                  </a:lnTo>
                  <a:lnTo>
                    <a:pt x="973" y="789"/>
                  </a:lnTo>
                  <a:lnTo>
                    <a:pt x="997" y="791"/>
                  </a:lnTo>
                  <a:lnTo>
                    <a:pt x="1012" y="784"/>
                  </a:lnTo>
                  <a:lnTo>
                    <a:pt x="1018" y="750"/>
                  </a:lnTo>
                  <a:lnTo>
                    <a:pt x="999" y="744"/>
                  </a:lnTo>
                  <a:lnTo>
                    <a:pt x="984" y="750"/>
                  </a:lnTo>
                  <a:lnTo>
                    <a:pt x="964" y="757"/>
                  </a:lnTo>
                  <a:lnTo>
                    <a:pt x="945" y="761"/>
                  </a:lnTo>
                  <a:lnTo>
                    <a:pt x="915" y="727"/>
                  </a:lnTo>
                  <a:lnTo>
                    <a:pt x="898" y="684"/>
                  </a:lnTo>
                  <a:lnTo>
                    <a:pt x="902" y="667"/>
                  </a:lnTo>
                  <a:lnTo>
                    <a:pt x="924" y="641"/>
                  </a:lnTo>
                  <a:lnTo>
                    <a:pt x="930" y="650"/>
                  </a:lnTo>
                  <a:lnTo>
                    <a:pt x="1029" y="613"/>
                  </a:lnTo>
                  <a:lnTo>
                    <a:pt x="1084" y="583"/>
                  </a:lnTo>
                  <a:lnTo>
                    <a:pt x="1138" y="577"/>
                  </a:lnTo>
                  <a:lnTo>
                    <a:pt x="1142" y="549"/>
                  </a:lnTo>
                  <a:lnTo>
                    <a:pt x="1155" y="521"/>
                  </a:lnTo>
                  <a:lnTo>
                    <a:pt x="1155" y="521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37">
              <a:extLst>
                <a:ext uri="{FF2B5EF4-FFF2-40B4-BE49-F238E27FC236}">
                  <a16:creationId xmlns:a16="http://schemas.microsoft.com/office/drawing/2014/main" id="{E2D41CB8-A94B-4BDC-BFBB-AA572133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237" y="4778951"/>
              <a:ext cx="455289" cy="496497"/>
            </a:xfrm>
            <a:custGeom>
              <a:avLst/>
              <a:gdLst>
                <a:gd name="T0" fmla="*/ 15 w 703"/>
                <a:gd name="T1" fmla="*/ 199 h 657"/>
                <a:gd name="T2" fmla="*/ 30 w 703"/>
                <a:gd name="T3" fmla="*/ 263 h 657"/>
                <a:gd name="T4" fmla="*/ 30 w 703"/>
                <a:gd name="T5" fmla="*/ 357 h 657"/>
                <a:gd name="T6" fmla="*/ 53 w 703"/>
                <a:gd name="T7" fmla="*/ 393 h 657"/>
                <a:gd name="T8" fmla="*/ 45 w 703"/>
                <a:gd name="T9" fmla="*/ 460 h 657"/>
                <a:gd name="T10" fmla="*/ 60 w 703"/>
                <a:gd name="T11" fmla="*/ 443 h 657"/>
                <a:gd name="T12" fmla="*/ 105 w 703"/>
                <a:gd name="T13" fmla="*/ 473 h 657"/>
                <a:gd name="T14" fmla="*/ 162 w 703"/>
                <a:gd name="T15" fmla="*/ 524 h 657"/>
                <a:gd name="T16" fmla="*/ 197 w 703"/>
                <a:gd name="T17" fmla="*/ 535 h 657"/>
                <a:gd name="T18" fmla="*/ 224 w 703"/>
                <a:gd name="T19" fmla="*/ 522 h 657"/>
                <a:gd name="T20" fmla="*/ 252 w 703"/>
                <a:gd name="T21" fmla="*/ 524 h 657"/>
                <a:gd name="T22" fmla="*/ 256 w 703"/>
                <a:gd name="T23" fmla="*/ 556 h 657"/>
                <a:gd name="T24" fmla="*/ 295 w 703"/>
                <a:gd name="T25" fmla="*/ 563 h 657"/>
                <a:gd name="T26" fmla="*/ 355 w 703"/>
                <a:gd name="T27" fmla="*/ 618 h 657"/>
                <a:gd name="T28" fmla="*/ 372 w 703"/>
                <a:gd name="T29" fmla="*/ 601 h 657"/>
                <a:gd name="T30" fmla="*/ 412 w 703"/>
                <a:gd name="T31" fmla="*/ 642 h 657"/>
                <a:gd name="T32" fmla="*/ 506 w 703"/>
                <a:gd name="T33" fmla="*/ 616 h 657"/>
                <a:gd name="T34" fmla="*/ 556 w 703"/>
                <a:gd name="T35" fmla="*/ 642 h 657"/>
                <a:gd name="T36" fmla="*/ 592 w 703"/>
                <a:gd name="T37" fmla="*/ 657 h 657"/>
                <a:gd name="T38" fmla="*/ 646 w 703"/>
                <a:gd name="T39" fmla="*/ 545 h 657"/>
                <a:gd name="T40" fmla="*/ 695 w 703"/>
                <a:gd name="T41" fmla="*/ 511 h 657"/>
                <a:gd name="T42" fmla="*/ 667 w 703"/>
                <a:gd name="T43" fmla="*/ 389 h 657"/>
                <a:gd name="T44" fmla="*/ 663 w 703"/>
                <a:gd name="T45" fmla="*/ 364 h 657"/>
                <a:gd name="T46" fmla="*/ 660 w 703"/>
                <a:gd name="T47" fmla="*/ 314 h 657"/>
                <a:gd name="T48" fmla="*/ 669 w 703"/>
                <a:gd name="T49" fmla="*/ 263 h 657"/>
                <a:gd name="T50" fmla="*/ 690 w 703"/>
                <a:gd name="T51" fmla="*/ 231 h 657"/>
                <a:gd name="T52" fmla="*/ 673 w 703"/>
                <a:gd name="T53" fmla="*/ 160 h 657"/>
                <a:gd name="T54" fmla="*/ 645 w 703"/>
                <a:gd name="T55" fmla="*/ 66 h 657"/>
                <a:gd name="T56" fmla="*/ 562 w 703"/>
                <a:gd name="T57" fmla="*/ 56 h 657"/>
                <a:gd name="T58" fmla="*/ 397 w 703"/>
                <a:gd name="T59" fmla="*/ 45 h 657"/>
                <a:gd name="T60" fmla="*/ 338 w 703"/>
                <a:gd name="T61" fmla="*/ 54 h 657"/>
                <a:gd name="T62" fmla="*/ 307 w 703"/>
                <a:gd name="T63" fmla="*/ 5 h 657"/>
                <a:gd name="T64" fmla="*/ 218 w 703"/>
                <a:gd name="T65" fmla="*/ 7 h 657"/>
                <a:gd name="T66" fmla="*/ 145 w 703"/>
                <a:gd name="T67" fmla="*/ 58 h 657"/>
                <a:gd name="T68" fmla="*/ 2 w 703"/>
                <a:gd name="T69" fmla="*/ 105 h 657"/>
                <a:gd name="T70" fmla="*/ 6 w 703"/>
                <a:gd name="T71" fmla="*/ 133 h 657"/>
                <a:gd name="T72" fmla="*/ 15 w 703"/>
                <a:gd name="T73" fmla="*/ 19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3" h="657">
                  <a:moveTo>
                    <a:pt x="15" y="199"/>
                  </a:moveTo>
                  <a:lnTo>
                    <a:pt x="15" y="199"/>
                  </a:lnTo>
                  <a:lnTo>
                    <a:pt x="0" y="238"/>
                  </a:lnTo>
                  <a:lnTo>
                    <a:pt x="30" y="263"/>
                  </a:lnTo>
                  <a:lnTo>
                    <a:pt x="40" y="325"/>
                  </a:lnTo>
                  <a:lnTo>
                    <a:pt x="30" y="357"/>
                  </a:lnTo>
                  <a:lnTo>
                    <a:pt x="43" y="385"/>
                  </a:lnTo>
                  <a:lnTo>
                    <a:pt x="53" y="393"/>
                  </a:lnTo>
                  <a:lnTo>
                    <a:pt x="58" y="428"/>
                  </a:lnTo>
                  <a:lnTo>
                    <a:pt x="45" y="460"/>
                  </a:lnTo>
                  <a:lnTo>
                    <a:pt x="58" y="451"/>
                  </a:lnTo>
                  <a:lnTo>
                    <a:pt x="60" y="443"/>
                  </a:lnTo>
                  <a:lnTo>
                    <a:pt x="75" y="453"/>
                  </a:lnTo>
                  <a:lnTo>
                    <a:pt x="105" y="473"/>
                  </a:lnTo>
                  <a:lnTo>
                    <a:pt x="145" y="483"/>
                  </a:lnTo>
                  <a:lnTo>
                    <a:pt x="162" y="524"/>
                  </a:lnTo>
                  <a:lnTo>
                    <a:pt x="181" y="541"/>
                  </a:lnTo>
                  <a:lnTo>
                    <a:pt x="197" y="535"/>
                  </a:lnTo>
                  <a:lnTo>
                    <a:pt x="190" y="513"/>
                  </a:lnTo>
                  <a:lnTo>
                    <a:pt x="224" y="522"/>
                  </a:lnTo>
                  <a:lnTo>
                    <a:pt x="243" y="528"/>
                  </a:lnTo>
                  <a:lnTo>
                    <a:pt x="252" y="524"/>
                  </a:lnTo>
                  <a:lnTo>
                    <a:pt x="252" y="537"/>
                  </a:lnTo>
                  <a:lnTo>
                    <a:pt x="256" y="556"/>
                  </a:lnTo>
                  <a:lnTo>
                    <a:pt x="293" y="567"/>
                  </a:lnTo>
                  <a:lnTo>
                    <a:pt x="295" y="563"/>
                  </a:lnTo>
                  <a:lnTo>
                    <a:pt x="331" y="610"/>
                  </a:lnTo>
                  <a:lnTo>
                    <a:pt x="355" y="618"/>
                  </a:lnTo>
                  <a:lnTo>
                    <a:pt x="359" y="609"/>
                  </a:lnTo>
                  <a:lnTo>
                    <a:pt x="372" y="601"/>
                  </a:lnTo>
                  <a:lnTo>
                    <a:pt x="402" y="644"/>
                  </a:lnTo>
                  <a:lnTo>
                    <a:pt x="412" y="642"/>
                  </a:lnTo>
                  <a:lnTo>
                    <a:pt x="449" y="620"/>
                  </a:lnTo>
                  <a:lnTo>
                    <a:pt x="506" y="616"/>
                  </a:lnTo>
                  <a:lnTo>
                    <a:pt x="554" y="635"/>
                  </a:lnTo>
                  <a:lnTo>
                    <a:pt x="556" y="642"/>
                  </a:lnTo>
                  <a:lnTo>
                    <a:pt x="568" y="648"/>
                  </a:lnTo>
                  <a:lnTo>
                    <a:pt x="592" y="657"/>
                  </a:lnTo>
                  <a:lnTo>
                    <a:pt x="611" y="590"/>
                  </a:lnTo>
                  <a:lnTo>
                    <a:pt x="646" y="545"/>
                  </a:lnTo>
                  <a:lnTo>
                    <a:pt x="680" y="513"/>
                  </a:lnTo>
                  <a:lnTo>
                    <a:pt x="695" y="511"/>
                  </a:lnTo>
                  <a:lnTo>
                    <a:pt x="703" y="486"/>
                  </a:lnTo>
                  <a:lnTo>
                    <a:pt x="667" y="389"/>
                  </a:lnTo>
                  <a:lnTo>
                    <a:pt x="661" y="377"/>
                  </a:lnTo>
                  <a:lnTo>
                    <a:pt x="663" y="364"/>
                  </a:lnTo>
                  <a:lnTo>
                    <a:pt x="669" y="323"/>
                  </a:lnTo>
                  <a:lnTo>
                    <a:pt x="660" y="314"/>
                  </a:lnTo>
                  <a:lnTo>
                    <a:pt x="635" y="300"/>
                  </a:lnTo>
                  <a:lnTo>
                    <a:pt x="669" y="263"/>
                  </a:lnTo>
                  <a:lnTo>
                    <a:pt x="686" y="254"/>
                  </a:lnTo>
                  <a:lnTo>
                    <a:pt x="690" y="231"/>
                  </a:lnTo>
                  <a:lnTo>
                    <a:pt x="688" y="195"/>
                  </a:lnTo>
                  <a:lnTo>
                    <a:pt x="673" y="160"/>
                  </a:lnTo>
                  <a:lnTo>
                    <a:pt x="660" y="103"/>
                  </a:lnTo>
                  <a:lnTo>
                    <a:pt x="645" y="66"/>
                  </a:lnTo>
                  <a:lnTo>
                    <a:pt x="609" y="54"/>
                  </a:lnTo>
                  <a:lnTo>
                    <a:pt x="562" y="56"/>
                  </a:lnTo>
                  <a:lnTo>
                    <a:pt x="502" y="58"/>
                  </a:lnTo>
                  <a:lnTo>
                    <a:pt x="397" y="45"/>
                  </a:lnTo>
                  <a:lnTo>
                    <a:pt x="385" y="41"/>
                  </a:lnTo>
                  <a:lnTo>
                    <a:pt x="338" y="54"/>
                  </a:lnTo>
                  <a:lnTo>
                    <a:pt x="312" y="45"/>
                  </a:lnTo>
                  <a:lnTo>
                    <a:pt x="307" y="5"/>
                  </a:lnTo>
                  <a:lnTo>
                    <a:pt x="299" y="0"/>
                  </a:lnTo>
                  <a:lnTo>
                    <a:pt x="218" y="7"/>
                  </a:lnTo>
                  <a:lnTo>
                    <a:pt x="173" y="28"/>
                  </a:lnTo>
                  <a:lnTo>
                    <a:pt x="145" y="58"/>
                  </a:lnTo>
                  <a:lnTo>
                    <a:pt x="32" y="98"/>
                  </a:lnTo>
                  <a:lnTo>
                    <a:pt x="2" y="105"/>
                  </a:lnTo>
                  <a:lnTo>
                    <a:pt x="2" y="113"/>
                  </a:lnTo>
                  <a:lnTo>
                    <a:pt x="6" y="133"/>
                  </a:lnTo>
                  <a:lnTo>
                    <a:pt x="19" y="184"/>
                  </a:lnTo>
                  <a:lnTo>
                    <a:pt x="15" y="19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38">
              <a:extLst>
                <a:ext uri="{FF2B5EF4-FFF2-40B4-BE49-F238E27FC236}">
                  <a16:creationId xmlns:a16="http://schemas.microsoft.com/office/drawing/2014/main" id="{F12E1FCF-C9E9-4679-A422-8C92A1742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237" y="4778951"/>
              <a:ext cx="455289" cy="496497"/>
            </a:xfrm>
            <a:custGeom>
              <a:avLst/>
              <a:gdLst>
                <a:gd name="T0" fmla="*/ 15 w 703"/>
                <a:gd name="T1" fmla="*/ 199 h 657"/>
                <a:gd name="T2" fmla="*/ 30 w 703"/>
                <a:gd name="T3" fmla="*/ 263 h 657"/>
                <a:gd name="T4" fmla="*/ 30 w 703"/>
                <a:gd name="T5" fmla="*/ 357 h 657"/>
                <a:gd name="T6" fmla="*/ 53 w 703"/>
                <a:gd name="T7" fmla="*/ 393 h 657"/>
                <a:gd name="T8" fmla="*/ 45 w 703"/>
                <a:gd name="T9" fmla="*/ 460 h 657"/>
                <a:gd name="T10" fmla="*/ 60 w 703"/>
                <a:gd name="T11" fmla="*/ 443 h 657"/>
                <a:gd name="T12" fmla="*/ 105 w 703"/>
                <a:gd name="T13" fmla="*/ 473 h 657"/>
                <a:gd name="T14" fmla="*/ 162 w 703"/>
                <a:gd name="T15" fmla="*/ 524 h 657"/>
                <a:gd name="T16" fmla="*/ 197 w 703"/>
                <a:gd name="T17" fmla="*/ 535 h 657"/>
                <a:gd name="T18" fmla="*/ 224 w 703"/>
                <a:gd name="T19" fmla="*/ 522 h 657"/>
                <a:gd name="T20" fmla="*/ 252 w 703"/>
                <a:gd name="T21" fmla="*/ 524 h 657"/>
                <a:gd name="T22" fmla="*/ 256 w 703"/>
                <a:gd name="T23" fmla="*/ 556 h 657"/>
                <a:gd name="T24" fmla="*/ 295 w 703"/>
                <a:gd name="T25" fmla="*/ 563 h 657"/>
                <a:gd name="T26" fmla="*/ 355 w 703"/>
                <a:gd name="T27" fmla="*/ 618 h 657"/>
                <a:gd name="T28" fmla="*/ 372 w 703"/>
                <a:gd name="T29" fmla="*/ 601 h 657"/>
                <a:gd name="T30" fmla="*/ 412 w 703"/>
                <a:gd name="T31" fmla="*/ 642 h 657"/>
                <a:gd name="T32" fmla="*/ 506 w 703"/>
                <a:gd name="T33" fmla="*/ 616 h 657"/>
                <a:gd name="T34" fmla="*/ 556 w 703"/>
                <a:gd name="T35" fmla="*/ 642 h 657"/>
                <a:gd name="T36" fmla="*/ 592 w 703"/>
                <a:gd name="T37" fmla="*/ 657 h 657"/>
                <a:gd name="T38" fmla="*/ 646 w 703"/>
                <a:gd name="T39" fmla="*/ 545 h 657"/>
                <a:gd name="T40" fmla="*/ 695 w 703"/>
                <a:gd name="T41" fmla="*/ 511 h 657"/>
                <a:gd name="T42" fmla="*/ 667 w 703"/>
                <a:gd name="T43" fmla="*/ 389 h 657"/>
                <a:gd name="T44" fmla="*/ 663 w 703"/>
                <a:gd name="T45" fmla="*/ 364 h 657"/>
                <a:gd name="T46" fmla="*/ 660 w 703"/>
                <a:gd name="T47" fmla="*/ 314 h 657"/>
                <a:gd name="T48" fmla="*/ 669 w 703"/>
                <a:gd name="T49" fmla="*/ 263 h 657"/>
                <a:gd name="T50" fmla="*/ 690 w 703"/>
                <a:gd name="T51" fmla="*/ 231 h 657"/>
                <a:gd name="T52" fmla="*/ 673 w 703"/>
                <a:gd name="T53" fmla="*/ 160 h 657"/>
                <a:gd name="T54" fmla="*/ 645 w 703"/>
                <a:gd name="T55" fmla="*/ 66 h 657"/>
                <a:gd name="T56" fmla="*/ 562 w 703"/>
                <a:gd name="T57" fmla="*/ 56 h 657"/>
                <a:gd name="T58" fmla="*/ 397 w 703"/>
                <a:gd name="T59" fmla="*/ 45 h 657"/>
                <a:gd name="T60" fmla="*/ 338 w 703"/>
                <a:gd name="T61" fmla="*/ 54 h 657"/>
                <a:gd name="T62" fmla="*/ 307 w 703"/>
                <a:gd name="T63" fmla="*/ 5 h 657"/>
                <a:gd name="T64" fmla="*/ 218 w 703"/>
                <a:gd name="T65" fmla="*/ 7 h 657"/>
                <a:gd name="T66" fmla="*/ 145 w 703"/>
                <a:gd name="T67" fmla="*/ 58 h 657"/>
                <a:gd name="T68" fmla="*/ 2 w 703"/>
                <a:gd name="T69" fmla="*/ 105 h 657"/>
                <a:gd name="T70" fmla="*/ 6 w 703"/>
                <a:gd name="T71" fmla="*/ 133 h 657"/>
                <a:gd name="T72" fmla="*/ 15 w 703"/>
                <a:gd name="T73" fmla="*/ 19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3" h="657">
                  <a:moveTo>
                    <a:pt x="15" y="199"/>
                  </a:moveTo>
                  <a:lnTo>
                    <a:pt x="15" y="199"/>
                  </a:lnTo>
                  <a:lnTo>
                    <a:pt x="0" y="238"/>
                  </a:lnTo>
                  <a:lnTo>
                    <a:pt x="30" y="263"/>
                  </a:lnTo>
                  <a:lnTo>
                    <a:pt x="40" y="325"/>
                  </a:lnTo>
                  <a:lnTo>
                    <a:pt x="30" y="357"/>
                  </a:lnTo>
                  <a:lnTo>
                    <a:pt x="43" y="385"/>
                  </a:lnTo>
                  <a:lnTo>
                    <a:pt x="53" y="393"/>
                  </a:lnTo>
                  <a:lnTo>
                    <a:pt x="58" y="428"/>
                  </a:lnTo>
                  <a:lnTo>
                    <a:pt x="45" y="460"/>
                  </a:lnTo>
                  <a:lnTo>
                    <a:pt x="58" y="451"/>
                  </a:lnTo>
                  <a:lnTo>
                    <a:pt x="60" y="443"/>
                  </a:lnTo>
                  <a:lnTo>
                    <a:pt x="75" y="453"/>
                  </a:lnTo>
                  <a:lnTo>
                    <a:pt x="105" y="473"/>
                  </a:lnTo>
                  <a:lnTo>
                    <a:pt x="145" y="483"/>
                  </a:lnTo>
                  <a:lnTo>
                    <a:pt x="162" y="524"/>
                  </a:lnTo>
                  <a:lnTo>
                    <a:pt x="181" y="541"/>
                  </a:lnTo>
                  <a:lnTo>
                    <a:pt x="197" y="535"/>
                  </a:lnTo>
                  <a:lnTo>
                    <a:pt x="190" y="513"/>
                  </a:lnTo>
                  <a:lnTo>
                    <a:pt x="224" y="522"/>
                  </a:lnTo>
                  <a:lnTo>
                    <a:pt x="243" y="528"/>
                  </a:lnTo>
                  <a:lnTo>
                    <a:pt x="252" y="524"/>
                  </a:lnTo>
                  <a:lnTo>
                    <a:pt x="252" y="537"/>
                  </a:lnTo>
                  <a:lnTo>
                    <a:pt x="256" y="556"/>
                  </a:lnTo>
                  <a:lnTo>
                    <a:pt x="293" y="567"/>
                  </a:lnTo>
                  <a:lnTo>
                    <a:pt x="295" y="563"/>
                  </a:lnTo>
                  <a:lnTo>
                    <a:pt x="331" y="610"/>
                  </a:lnTo>
                  <a:lnTo>
                    <a:pt x="355" y="618"/>
                  </a:lnTo>
                  <a:lnTo>
                    <a:pt x="359" y="609"/>
                  </a:lnTo>
                  <a:lnTo>
                    <a:pt x="372" y="601"/>
                  </a:lnTo>
                  <a:lnTo>
                    <a:pt x="402" y="644"/>
                  </a:lnTo>
                  <a:lnTo>
                    <a:pt x="412" y="642"/>
                  </a:lnTo>
                  <a:lnTo>
                    <a:pt x="449" y="620"/>
                  </a:lnTo>
                  <a:lnTo>
                    <a:pt x="506" y="616"/>
                  </a:lnTo>
                  <a:lnTo>
                    <a:pt x="554" y="635"/>
                  </a:lnTo>
                  <a:lnTo>
                    <a:pt x="556" y="642"/>
                  </a:lnTo>
                  <a:lnTo>
                    <a:pt x="568" y="648"/>
                  </a:lnTo>
                  <a:lnTo>
                    <a:pt x="592" y="657"/>
                  </a:lnTo>
                  <a:lnTo>
                    <a:pt x="611" y="590"/>
                  </a:lnTo>
                  <a:lnTo>
                    <a:pt x="646" y="545"/>
                  </a:lnTo>
                  <a:lnTo>
                    <a:pt x="680" y="513"/>
                  </a:lnTo>
                  <a:lnTo>
                    <a:pt x="695" y="511"/>
                  </a:lnTo>
                  <a:lnTo>
                    <a:pt x="703" y="486"/>
                  </a:lnTo>
                  <a:lnTo>
                    <a:pt x="667" y="389"/>
                  </a:lnTo>
                  <a:lnTo>
                    <a:pt x="661" y="377"/>
                  </a:lnTo>
                  <a:lnTo>
                    <a:pt x="663" y="364"/>
                  </a:lnTo>
                  <a:lnTo>
                    <a:pt x="669" y="323"/>
                  </a:lnTo>
                  <a:lnTo>
                    <a:pt x="660" y="314"/>
                  </a:lnTo>
                  <a:lnTo>
                    <a:pt x="635" y="300"/>
                  </a:lnTo>
                  <a:lnTo>
                    <a:pt x="669" y="263"/>
                  </a:lnTo>
                  <a:lnTo>
                    <a:pt x="686" y="254"/>
                  </a:lnTo>
                  <a:lnTo>
                    <a:pt x="690" y="231"/>
                  </a:lnTo>
                  <a:lnTo>
                    <a:pt x="688" y="195"/>
                  </a:lnTo>
                  <a:lnTo>
                    <a:pt x="673" y="160"/>
                  </a:lnTo>
                  <a:lnTo>
                    <a:pt x="660" y="103"/>
                  </a:lnTo>
                  <a:lnTo>
                    <a:pt x="645" y="66"/>
                  </a:lnTo>
                  <a:lnTo>
                    <a:pt x="609" y="54"/>
                  </a:lnTo>
                  <a:lnTo>
                    <a:pt x="562" y="56"/>
                  </a:lnTo>
                  <a:lnTo>
                    <a:pt x="502" y="58"/>
                  </a:lnTo>
                  <a:lnTo>
                    <a:pt x="397" y="45"/>
                  </a:lnTo>
                  <a:lnTo>
                    <a:pt x="385" y="41"/>
                  </a:lnTo>
                  <a:lnTo>
                    <a:pt x="338" y="54"/>
                  </a:lnTo>
                  <a:lnTo>
                    <a:pt x="312" y="45"/>
                  </a:lnTo>
                  <a:lnTo>
                    <a:pt x="307" y="5"/>
                  </a:lnTo>
                  <a:lnTo>
                    <a:pt x="299" y="0"/>
                  </a:lnTo>
                  <a:lnTo>
                    <a:pt x="218" y="7"/>
                  </a:lnTo>
                  <a:lnTo>
                    <a:pt x="173" y="28"/>
                  </a:lnTo>
                  <a:lnTo>
                    <a:pt x="145" y="58"/>
                  </a:lnTo>
                  <a:lnTo>
                    <a:pt x="32" y="98"/>
                  </a:lnTo>
                  <a:lnTo>
                    <a:pt x="2" y="105"/>
                  </a:lnTo>
                  <a:lnTo>
                    <a:pt x="2" y="113"/>
                  </a:lnTo>
                  <a:lnTo>
                    <a:pt x="6" y="133"/>
                  </a:lnTo>
                  <a:lnTo>
                    <a:pt x="19" y="184"/>
                  </a:lnTo>
                  <a:lnTo>
                    <a:pt x="15" y="199"/>
                  </a:lnTo>
                  <a:lnTo>
                    <a:pt x="15" y="19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39">
              <a:extLst>
                <a:ext uri="{FF2B5EF4-FFF2-40B4-BE49-F238E27FC236}">
                  <a16:creationId xmlns:a16="http://schemas.microsoft.com/office/drawing/2014/main" id="{3EC777B6-EE2E-4C8C-90E6-A3E0D1F6D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41" y="4766841"/>
              <a:ext cx="411312" cy="644844"/>
            </a:xfrm>
            <a:custGeom>
              <a:avLst/>
              <a:gdLst>
                <a:gd name="T0" fmla="*/ 75 w 636"/>
                <a:gd name="T1" fmla="*/ 304 h 847"/>
                <a:gd name="T2" fmla="*/ 11 w 636"/>
                <a:gd name="T3" fmla="*/ 364 h 847"/>
                <a:gd name="T4" fmla="*/ 2 w 636"/>
                <a:gd name="T5" fmla="*/ 377 h 847"/>
                <a:gd name="T6" fmla="*/ 7 w 636"/>
                <a:gd name="T7" fmla="*/ 432 h 847"/>
                <a:gd name="T8" fmla="*/ 24 w 636"/>
                <a:gd name="T9" fmla="*/ 518 h 847"/>
                <a:gd name="T10" fmla="*/ 33 w 636"/>
                <a:gd name="T11" fmla="*/ 603 h 847"/>
                <a:gd name="T12" fmla="*/ 54 w 636"/>
                <a:gd name="T13" fmla="*/ 655 h 847"/>
                <a:gd name="T14" fmla="*/ 156 w 636"/>
                <a:gd name="T15" fmla="*/ 682 h 847"/>
                <a:gd name="T16" fmla="*/ 110 w 636"/>
                <a:gd name="T17" fmla="*/ 772 h 847"/>
                <a:gd name="T18" fmla="*/ 110 w 636"/>
                <a:gd name="T19" fmla="*/ 828 h 847"/>
                <a:gd name="T20" fmla="*/ 156 w 636"/>
                <a:gd name="T21" fmla="*/ 826 h 847"/>
                <a:gd name="T22" fmla="*/ 174 w 636"/>
                <a:gd name="T23" fmla="*/ 828 h 847"/>
                <a:gd name="T24" fmla="*/ 184 w 636"/>
                <a:gd name="T25" fmla="*/ 821 h 847"/>
                <a:gd name="T26" fmla="*/ 251 w 636"/>
                <a:gd name="T27" fmla="*/ 834 h 847"/>
                <a:gd name="T28" fmla="*/ 272 w 636"/>
                <a:gd name="T29" fmla="*/ 828 h 847"/>
                <a:gd name="T30" fmla="*/ 326 w 636"/>
                <a:gd name="T31" fmla="*/ 830 h 847"/>
                <a:gd name="T32" fmla="*/ 351 w 636"/>
                <a:gd name="T33" fmla="*/ 847 h 847"/>
                <a:gd name="T34" fmla="*/ 394 w 636"/>
                <a:gd name="T35" fmla="*/ 830 h 847"/>
                <a:gd name="T36" fmla="*/ 481 w 636"/>
                <a:gd name="T37" fmla="*/ 824 h 847"/>
                <a:gd name="T38" fmla="*/ 494 w 636"/>
                <a:gd name="T39" fmla="*/ 800 h 847"/>
                <a:gd name="T40" fmla="*/ 526 w 636"/>
                <a:gd name="T41" fmla="*/ 725 h 847"/>
                <a:gd name="T42" fmla="*/ 546 w 636"/>
                <a:gd name="T43" fmla="*/ 730 h 847"/>
                <a:gd name="T44" fmla="*/ 522 w 636"/>
                <a:gd name="T45" fmla="*/ 678 h 847"/>
                <a:gd name="T46" fmla="*/ 471 w 636"/>
                <a:gd name="T47" fmla="*/ 618 h 847"/>
                <a:gd name="T48" fmla="*/ 430 w 636"/>
                <a:gd name="T49" fmla="*/ 533 h 847"/>
                <a:gd name="T50" fmla="*/ 591 w 636"/>
                <a:gd name="T51" fmla="*/ 466 h 847"/>
                <a:gd name="T52" fmla="*/ 623 w 636"/>
                <a:gd name="T53" fmla="*/ 475 h 847"/>
                <a:gd name="T54" fmla="*/ 636 w 636"/>
                <a:gd name="T55" fmla="*/ 441 h 847"/>
                <a:gd name="T56" fmla="*/ 621 w 636"/>
                <a:gd name="T57" fmla="*/ 398 h 847"/>
                <a:gd name="T58" fmla="*/ 618 w 636"/>
                <a:gd name="T59" fmla="*/ 338 h 847"/>
                <a:gd name="T60" fmla="*/ 578 w 636"/>
                <a:gd name="T61" fmla="*/ 251 h 847"/>
                <a:gd name="T62" fmla="*/ 597 w 636"/>
                <a:gd name="T63" fmla="*/ 197 h 847"/>
                <a:gd name="T64" fmla="*/ 556 w 636"/>
                <a:gd name="T65" fmla="*/ 133 h 847"/>
                <a:gd name="T66" fmla="*/ 509 w 636"/>
                <a:gd name="T67" fmla="*/ 82 h 847"/>
                <a:gd name="T68" fmla="*/ 486 w 636"/>
                <a:gd name="T69" fmla="*/ 60 h 847"/>
                <a:gd name="T70" fmla="*/ 398 w 636"/>
                <a:gd name="T71" fmla="*/ 105 h 847"/>
                <a:gd name="T72" fmla="*/ 345 w 636"/>
                <a:gd name="T73" fmla="*/ 116 h 847"/>
                <a:gd name="T74" fmla="*/ 311 w 636"/>
                <a:gd name="T75" fmla="*/ 62 h 847"/>
                <a:gd name="T76" fmla="*/ 242 w 636"/>
                <a:gd name="T77" fmla="*/ 11 h 847"/>
                <a:gd name="T78" fmla="*/ 197 w 636"/>
                <a:gd name="T79" fmla="*/ 28 h 847"/>
                <a:gd name="T80" fmla="*/ 208 w 636"/>
                <a:gd name="T81" fmla="*/ 101 h 847"/>
                <a:gd name="T82" fmla="*/ 165 w 636"/>
                <a:gd name="T83" fmla="*/ 158 h 847"/>
                <a:gd name="T84" fmla="*/ 94 w 636"/>
                <a:gd name="T85" fmla="*/ 148 h 847"/>
                <a:gd name="T86" fmla="*/ 84 w 636"/>
                <a:gd name="T87" fmla="*/ 20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6" h="847">
                  <a:moveTo>
                    <a:pt x="75" y="304"/>
                  </a:moveTo>
                  <a:lnTo>
                    <a:pt x="75" y="304"/>
                  </a:lnTo>
                  <a:lnTo>
                    <a:pt x="26" y="364"/>
                  </a:lnTo>
                  <a:lnTo>
                    <a:pt x="11" y="364"/>
                  </a:lnTo>
                  <a:lnTo>
                    <a:pt x="2" y="360"/>
                  </a:lnTo>
                  <a:lnTo>
                    <a:pt x="2" y="377"/>
                  </a:lnTo>
                  <a:lnTo>
                    <a:pt x="11" y="398"/>
                  </a:lnTo>
                  <a:lnTo>
                    <a:pt x="7" y="432"/>
                  </a:lnTo>
                  <a:lnTo>
                    <a:pt x="0" y="486"/>
                  </a:lnTo>
                  <a:lnTo>
                    <a:pt x="24" y="518"/>
                  </a:lnTo>
                  <a:lnTo>
                    <a:pt x="7" y="556"/>
                  </a:lnTo>
                  <a:lnTo>
                    <a:pt x="33" y="603"/>
                  </a:lnTo>
                  <a:lnTo>
                    <a:pt x="24" y="629"/>
                  </a:lnTo>
                  <a:lnTo>
                    <a:pt x="54" y="655"/>
                  </a:lnTo>
                  <a:lnTo>
                    <a:pt x="84" y="667"/>
                  </a:lnTo>
                  <a:lnTo>
                    <a:pt x="156" y="682"/>
                  </a:lnTo>
                  <a:lnTo>
                    <a:pt x="135" y="712"/>
                  </a:lnTo>
                  <a:lnTo>
                    <a:pt x="110" y="772"/>
                  </a:lnTo>
                  <a:lnTo>
                    <a:pt x="107" y="809"/>
                  </a:lnTo>
                  <a:lnTo>
                    <a:pt x="110" y="828"/>
                  </a:lnTo>
                  <a:lnTo>
                    <a:pt x="112" y="832"/>
                  </a:lnTo>
                  <a:lnTo>
                    <a:pt x="156" y="826"/>
                  </a:lnTo>
                  <a:lnTo>
                    <a:pt x="163" y="830"/>
                  </a:lnTo>
                  <a:lnTo>
                    <a:pt x="174" y="828"/>
                  </a:lnTo>
                  <a:lnTo>
                    <a:pt x="182" y="826"/>
                  </a:lnTo>
                  <a:lnTo>
                    <a:pt x="184" y="821"/>
                  </a:lnTo>
                  <a:lnTo>
                    <a:pt x="203" y="821"/>
                  </a:lnTo>
                  <a:lnTo>
                    <a:pt x="251" y="834"/>
                  </a:lnTo>
                  <a:lnTo>
                    <a:pt x="263" y="834"/>
                  </a:lnTo>
                  <a:lnTo>
                    <a:pt x="272" y="828"/>
                  </a:lnTo>
                  <a:lnTo>
                    <a:pt x="308" y="828"/>
                  </a:lnTo>
                  <a:lnTo>
                    <a:pt x="326" y="830"/>
                  </a:lnTo>
                  <a:lnTo>
                    <a:pt x="343" y="836"/>
                  </a:lnTo>
                  <a:lnTo>
                    <a:pt x="351" y="847"/>
                  </a:lnTo>
                  <a:lnTo>
                    <a:pt x="368" y="847"/>
                  </a:lnTo>
                  <a:lnTo>
                    <a:pt x="394" y="830"/>
                  </a:lnTo>
                  <a:lnTo>
                    <a:pt x="435" y="817"/>
                  </a:lnTo>
                  <a:lnTo>
                    <a:pt x="481" y="824"/>
                  </a:lnTo>
                  <a:lnTo>
                    <a:pt x="496" y="839"/>
                  </a:lnTo>
                  <a:lnTo>
                    <a:pt x="494" y="800"/>
                  </a:lnTo>
                  <a:lnTo>
                    <a:pt x="488" y="762"/>
                  </a:lnTo>
                  <a:lnTo>
                    <a:pt x="526" y="725"/>
                  </a:lnTo>
                  <a:lnTo>
                    <a:pt x="529" y="723"/>
                  </a:lnTo>
                  <a:lnTo>
                    <a:pt x="546" y="730"/>
                  </a:lnTo>
                  <a:lnTo>
                    <a:pt x="554" y="702"/>
                  </a:lnTo>
                  <a:lnTo>
                    <a:pt x="522" y="678"/>
                  </a:lnTo>
                  <a:lnTo>
                    <a:pt x="497" y="652"/>
                  </a:lnTo>
                  <a:lnTo>
                    <a:pt x="471" y="618"/>
                  </a:lnTo>
                  <a:lnTo>
                    <a:pt x="450" y="571"/>
                  </a:lnTo>
                  <a:lnTo>
                    <a:pt x="430" y="533"/>
                  </a:lnTo>
                  <a:lnTo>
                    <a:pt x="514" y="505"/>
                  </a:lnTo>
                  <a:lnTo>
                    <a:pt x="591" y="466"/>
                  </a:lnTo>
                  <a:lnTo>
                    <a:pt x="599" y="456"/>
                  </a:lnTo>
                  <a:lnTo>
                    <a:pt x="623" y="475"/>
                  </a:lnTo>
                  <a:lnTo>
                    <a:pt x="623" y="473"/>
                  </a:lnTo>
                  <a:lnTo>
                    <a:pt x="636" y="441"/>
                  </a:lnTo>
                  <a:lnTo>
                    <a:pt x="631" y="406"/>
                  </a:lnTo>
                  <a:lnTo>
                    <a:pt x="621" y="398"/>
                  </a:lnTo>
                  <a:lnTo>
                    <a:pt x="608" y="370"/>
                  </a:lnTo>
                  <a:lnTo>
                    <a:pt x="618" y="338"/>
                  </a:lnTo>
                  <a:lnTo>
                    <a:pt x="608" y="276"/>
                  </a:lnTo>
                  <a:lnTo>
                    <a:pt x="578" y="251"/>
                  </a:lnTo>
                  <a:lnTo>
                    <a:pt x="593" y="212"/>
                  </a:lnTo>
                  <a:lnTo>
                    <a:pt x="597" y="197"/>
                  </a:lnTo>
                  <a:lnTo>
                    <a:pt x="584" y="146"/>
                  </a:lnTo>
                  <a:lnTo>
                    <a:pt x="556" y="133"/>
                  </a:lnTo>
                  <a:lnTo>
                    <a:pt x="544" y="90"/>
                  </a:lnTo>
                  <a:lnTo>
                    <a:pt x="509" y="82"/>
                  </a:lnTo>
                  <a:lnTo>
                    <a:pt x="499" y="69"/>
                  </a:lnTo>
                  <a:lnTo>
                    <a:pt x="486" y="60"/>
                  </a:lnTo>
                  <a:lnTo>
                    <a:pt x="452" y="69"/>
                  </a:lnTo>
                  <a:lnTo>
                    <a:pt x="398" y="105"/>
                  </a:lnTo>
                  <a:lnTo>
                    <a:pt x="372" y="109"/>
                  </a:lnTo>
                  <a:lnTo>
                    <a:pt x="345" y="116"/>
                  </a:lnTo>
                  <a:lnTo>
                    <a:pt x="351" y="64"/>
                  </a:lnTo>
                  <a:lnTo>
                    <a:pt x="311" y="62"/>
                  </a:lnTo>
                  <a:lnTo>
                    <a:pt x="276" y="30"/>
                  </a:lnTo>
                  <a:lnTo>
                    <a:pt x="242" y="11"/>
                  </a:lnTo>
                  <a:lnTo>
                    <a:pt x="187" y="0"/>
                  </a:lnTo>
                  <a:lnTo>
                    <a:pt x="197" y="28"/>
                  </a:lnTo>
                  <a:lnTo>
                    <a:pt x="208" y="73"/>
                  </a:lnTo>
                  <a:lnTo>
                    <a:pt x="208" y="101"/>
                  </a:lnTo>
                  <a:lnTo>
                    <a:pt x="187" y="124"/>
                  </a:lnTo>
                  <a:lnTo>
                    <a:pt x="165" y="158"/>
                  </a:lnTo>
                  <a:lnTo>
                    <a:pt x="133" y="144"/>
                  </a:lnTo>
                  <a:lnTo>
                    <a:pt x="94" y="148"/>
                  </a:lnTo>
                  <a:lnTo>
                    <a:pt x="71" y="178"/>
                  </a:lnTo>
                  <a:lnTo>
                    <a:pt x="84" y="201"/>
                  </a:lnTo>
                  <a:lnTo>
                    <a:pt x="75" y="30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40">
              <a:extLst>
                <a:ext uri="{FF2B5EF4-FFF2-40B4-BE49-F238E27FC236}">
                  <a16:creationId xmlns:a16="http://schemas.microsoft.com/office/drawing/2014/main" id="{CF02C4DD-060C-4D4A-A83F-34EAE0426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41" y="4766841"/>
              <a:ext cx="411312" cy="644844"/>
            </a:xfrm>
            <a:custGeom>
              <a:avLst/>
              <a:gdLst>
                <a:gd name="T0" fmla="*/ 75 w 636"/>
                <a:gd name="T1" fmla="*/ 304 h 847"/>
                <a:gd name="T2" fmla="*/ 11 w 636"/>
                <a:gd name="T3" fmla="*/ 364 h 847"/>
                <a:gd name="T4" fmla="*/ 2 w 636"/>
                <a:gd name="T5" fmla="*/ 377 h 847"/>
                <a:gd name="T6" fmla="*/ 7 w 636"/>
                <a:gd name="T7" fmla="*/ 432 h 847"/>
                <a:gd name="T8" fmla="*/ 24 w 636"/>
                <a:gd name="T9" fmla="*/ 518 h 847"/>
                <a:gd name="T10" fmla="*/ 33 w 636"/>
                <a:gd name="T11" fmla="*/ 603 h 847"/>
                <a:gd name="T12" fmla="*/ 54 w 636"/>
                <a:gd name="T13" fmla="*/ 655 h 847"/>
                <a:gd name="T14" fmla="*/ 156 w 636"/>
                <a:gd name="T15" fmla="*/ 682 h 847"/>
                <a:gd name="T16" fmla="*/ 110 w 636"/>
                <a:gd name="T17" fmla="*/ 772 h 847"/>
                <a:gd name="T18" fmla="*/ 110 w 636"/>
                <a:gd name="T19" fmla="*/ 828 h 847"/>
                <a:gd name="T20" fmla="*/ 156 w 636"/>
                <a:gd name="T21" fmla="*/ 826 h 847"/>
                <a:gd name="T22" fmla="*/ 174 w 636"/>
                <a:gd name="T23" fmla="*/ 828 h 847"/>
                <a:gd name="T24" fmla="*/ 184 w 636"/>
                <a:gd name="T25" fmla="*/ 821 h 847"/>
                <a:gd name="T26" fmla="*/ 251 w 636"/>
                <a:gd name="T27" fmla="*/ 834 h 847"/>
                <a:gd name="T28" fmla="*/ 272 w 636"/>
                <a:gd name="T29" fmla="*/ 828 h 847"/>
                <a:gd name="T30" fmla="*/ 326 w 636"/>
                <a:gd name="T31" fmla="*/ 830 h 847"/>
                <a:gd name="T32" fmla="*/ 351 w 636"/>
                <a:gd name="T33" fmla="*/ 847 h 847"/>
                <a:gd name="T34" fmla="*/ 394 w 636"/>
                <a:gd name="T35" fmla="*/ 830 h 847"/>
                <a:gd name="T36" fmla="*/ 481 w 636"/>
                <a:gd name="T37" fmla="*/ 824 h 847"/>
                <a:gd name="T38" fmla="*/ 494 w 636"/>
                <a:gd name="T39" fmla="*/ 800 h 847"/>
                <a:gd name="T40" fmla="*/ 526 w 636"/>
                <a:gd name="T41" fmla="*/ 725 h 847"/>
                <a:gd name="T42" fmla="*/ 546 w 636"/>
                <a:gd name="T43" fmla="*/ 730 h 847"/>
                <a:gd name="T44" fmla="*/ 522 w 636"/>
                <a:gd name="T45" fmla="*/ 678 h 847"/>
                <a:gd name="T46" fmla="*/ 471 w 636"/>
                <a:gd name="T47" fmla="*/ 618 h 847"/>
                <a:gd name="T48" fmla="*/ 430 w 636"/>
                <a:gd name="T49" fmla="*/ 533 h 847"/>
                <a:gd name="T50" fmla="*/ 591 w 636"/>
                <a:gd name="T51" fmla="*/ 466 h 847"/>
                <a:gd name="T52" fmla="*/ 623 w 636"/>
                <a:gd name="T53" fmla="*/ 475 h 847"/>
                <a:gd name="T54" fmla="*/ 636 w 636"/>
                <a:gd name="T55" fmla="*/ 441 h 847"/>
                <a:gd name="T56" fmla="*/ 621 w 636"/>
                <a:gd name="T57" fmla="*/ 398 h 847"/>
                <a:gd name="T58" fmla="*/ 618 w 636"/>
                <a:gd name="T59" fmla="*/ 338 h 847"/>
                <a:gd name="T60" fmla="*/ 578 w 636"/>
                <a:gd name="T61" fmla="*/ 251 h 847"/>
                <a:gd name="T62" fmla="*/ 597 w 636"/>
                <a:gd name="T63" fmla="*/ 197 h 847"/>
                <a:gd name="T64" fmla="*/ 556 w 636"/>
                <a:gd name="T65" fmla="*/ 133 h 847"/>
                <a:gd name="T66" fmla="*/ 509 w 636"/>
                <a:gd name="T67" fmla="*/ 82 h 847"/>
                <a:gd name="T68" fmla="*/ 486 w 636"/>
                <a:gd name="T69" fmla="*/ 60 h 847"/>
                <a:gd name="T70" fmla="*/ 398 w 636"/>
                <a:gd name="T71" fmla="*/ 105 h 847"/>
                <a:gd name="T72" fmla="*/ 345 w 636"/>
                <a:gd name="T73" fmla="*/ 116 h 847"/>
                <a:gd name="T74" fmla="*/ 311 w 636"/>
                <a:gd name="T75" fmla="*/ 62 h 847"/>
                <a:gd name="T76" fmla="*/ 242 w 636"/>
                <a:gd name="T77" fmla="*/ 11 h 847"/>
                <a:gd name="T78" fmla="*/ 197 w 636"/>
                <a:gd name="T79" fmla="*/ 28 h 847"/>
                <a:gd name="T80" fmla="*/ 208 w 636"/>
                <a:gd name="T81" fmla="*/ 101 h 847"/>
                <a:gd name="T82" fmla="*/ 165 w 636"/>
                <a:gd name="T83" fmla="*/ 158 h 847"/>
                <a:gd name="T84" fmla="*/ 94 w 636"/>
                <a:gd name="T85" fmla="*/ 148 h 847"/>
                <a:gd name="T86" fmla="*/ 84 w 636"/>
                <a:gd name="T87" fmla="*/ 201 h 847"/>
                <a:gd name="T88" fmla="*/ 75 w 636"/>
                <a:gd name="T89" fmla="*/ 304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6" h="847">
                  <a:moveTo>
                    <a:pt x="75" y="304"/>
                  </a:moveTo>
                  <a:lnTo>
                    <a:pt x="75" y="304"/>
                  </a:lnTo>
                  <a:lnTo>
                    <a:pt x="26" y="364"/>
                  </a:lnTo>
                  <a:lnTo>
                    <a:pt x="11" y="364"/>
                  </a:lnTo>
                  <a:lnTo>
                    <a:pt x="2" y="360"/>
                  </a:lnTo>
                  <a:lnTo>
                    <a:pt x="2" y="377"/>
                  </a:lnTo>
                  <a:lnTo>
                    <a:pt x="11" y="398"/>
                  </a:lnTo>
                  <a:lnTo>
                    <a:pt x="7" y="432"/>
                  </a:lnTo>
                  <a:lnTo>
                    <a:pt x="0" y="486"/>
                  </a:lnTo>
                  <a:lnTo>
                    <a:pt x="24" y="518"/>
                  </a:lnTo>
                  <a:lnTo>
                    <a:pt x="7" y="556"/>
                  </a:lnTo>
                  <a:lnTo>
                    <a:pt x="33" y="603"/>
                  </a:lnTo>
                  <a:lnTo>
                    <a:pt x="24" y="629"/>
                  </a:lnTo>
                  <a:lnTo>
                    <a:pt x="54" y="655"/>
                  </a:lnTo>
                  <a:lnTo>
                    <a:pt x="84" y="667"/>
                  </a:lnTo>
                  <a:lnTo>
                    <a:pt x="156" y="682"/>
                  </a:lnTo>
                  <a:lnTo>
                    <a:pt x="135" y="712"/>
                  </a:lnTo>
                  <a:lnTo>
                    <a:pt x="110" y="772"/>
                  </a:lnTo>
                  <a:lnTo>
                    <a:pt x="107" y="809"/>
                  </a:lnTo>
                  <a:lnTo>
                    <a:pt x="110" y="828"/>
                  </a:lnTo>
                  <a:lnTo>
                    <a:pt x="112" y="832"/>
                  </a:lnTo>
                  <a:lnTo>
                    <a:pt x="156" y="826"/>
                  </a:lnTo>
                  <a:lnTo>
                    <a:pt x="163" y="830"/>
                  </a:lnTo>
                  <a:lnTo>
                    <a:pt x="174" y="828"/>
                  </a:lnTo>
                  <a:lnTo>
                    <a:pt x="182" y="826"/>
                  </a:lnTo>
                  <a:lnTo>
                    <a:pt x="184" y="821"/>
                  </a:lnTo>
                  <a:lnTo>
                    <a:pt x="203" y="821"/>
                  </a:lnTo>
                  <a:lnTo>
                    <a:pt x="251" y="834"/>
                  </a:lnTo>
                  <a:lnTo>
                    <a:pt x="263" y="834"/>
                  </a:lnTo>
                  <a:lnTo>
                    <a:pt x="272" y="828"/>
                  </a:lnTo>
                  <a:lnTo>
                    <a:pt x="308" y="828"/>
                  </a:lnTo>
                  <a:lnTo>
                    <a:pt x="326" y="830"/>
                  </a:lnTo>
                  <a:lnTo>
                    <a:pt x="343" y="836"/>
                  </a:lnTo>
                  <a:lnTo>
                    <a:pt x="351" y="847"/>
                  </a:lnTo>
                  <a:lnTo>
                    <a:pt x="368" y="847"/>
                  </a:lnTo>
                  <a:lnTo>
                    <a:pt x="394" y="830"/>
                  </a:lnTo>
                  <a:lnTo>
                    <a:pt x="435" y="817"/>
                  </a:lnTo>
                  <a:lnTo>
                    <a:pt x="481" y="824"/>
                  </a:lnTo>
                  <a:lnTo>
                    <a:pt x="496" y="839"/>
                  </a:lnTo>
                  <a:lnTo>
                    <a:pt x="494" y="800"/>
                  </a:lnTo>
                  <a:lnTo>
                    <a:pt x="488" y="762"/>
                  </a:lnTo>
                  <a:lnTo>
                    <a:pt x="526" y="725"/>
                  </a:lnTo>
                  <a:lnTo>
                    <a:pt x="529" y="723"/>
                  </a:lnTo>
                  <a:lnTo>
                    <a:pt x="546" y="730"/>
                  </a:lnTo>
                  <a:lnTo>
                    <a:pt x="554" y="702"/>
                  </a:lnTo>
                  <a:lnTo>
                    <a:pt x="522" y="678"/>
                  </a:lnTo>
                  <a:lnTo>
                    <a:pt x="497" y="652"/>
                  </a:lnTo>
                  <a:lnTo>
                    <a:pt x="471" y="618"/>
                  </a:lnTo>
                  <a:lnTo>
                    <a:pt x="450" y="571"/>
                  </a:lnTo>
                  <a:lnTo>
                    <a:pt x="430" y="533"/>
                  </a:lnTo>
                  <a:lnTo>
                    <a:pt x="514" y="505"/>
                  </a:lnTo>
                  <a:lnTo>
                    <a:pt x="591" y="466"/>
                  </a:lnTo>
                  <a:lnTo>
                    <a:pt x="599" y="456"/>
                  </a:lnTo>
                  <a:lnTo>
                    <a:pt x="623" y="475"/>
                  </a:lnTo>
                  <a:lnTo>
                    <a:pt x="623" y="473"/>
                  </a:lnTo>
                  <a:lnTo>
                    <a:pt x="636" y="441"/>
                  </a:lnTo>
                  <a:lnTo>
                    <a:pt x="631" y="406"/>
                  </a:lnTo>
                  <a:lnTo>
                    <a:pt x="621" y="398"/>
                  </a:lnTo>
                  <a:lnTo>
                    <a:pt x="608" y="370"/>
                  </a:lnTo>
                  <a:lnTo>
                    <a:pt x="618" y="338"/>
                  </a:lnTo>
                  <a:lnTo>
                    <a:pt x="608" y="276"/>
                  </a:lnTo>
                  <a:lnTo>
                    <a:pt x="578" y="251"/>
                  </a:lnTo>
                  <a:lnTo>
                    <a:pt x="593" y="212"/>
                  </a:lnTo>
                  <a:lnTo>
                    <a:pt x="597" y="197"/>
                  </a:lnTo>
                  <a:lnTo>
                    <a:pt x="584" y="146"/>
                  </a:lnTo>
                  <a:lnTo>
                    <a:pt x="556" y="133"/>
                  </a:lnTo>
                  <a:lnTo>
                    <a:pt x="544" y="90"/>
                  </a:lnTo>
                  <a:lnTo>
                    <a:pt x="509" y="82"/>
                  </a:lnTo>
                  <a:lnTo>
                    <a:pt x="499" y="69"/>
                  </a:lnTo>
                  <a:lnTo>
                    <a:pt x="486" y="60"/>
                  </a:lnTo>
                  <a:lnTo>
                    <a:pt x="452" y="69"/>
                  </a:lnTo>
                  <a:lnTo>
                    <a:pt x="398" y="105"/>
                  </a:lnTo>
                  <a:lnTo>
                    <a:pt x="372" y="109"/>
                  </a:lnTo>
                  <a:lnTo>
                    <a:pt x="345" y="116"/>
                  </a:lnTo>
                  <a:lnTo>
                    <a:pt x="351" y="64"/>
                  </a:lnTo>
                  <a:lnTo>
                    <a:pt x="311" y="62"/>
                  </a:lnTo>
                  <a:lnTo>
                    <a:pt x="276" y="30"/>
                  </a:lnTo>
                  <a:lnTo>
                    <a:pt x="242" y="11"/>
                  </a:lnTo>
                  <a:lnTo>
                    <a:pt x="187" y="0"/>
                  </a:lnTo>
                  <a:lnTo>
                    <a:pt x="197" y="28"/>
                  </a:lnTo>
                  <a:lnTo>
                    <a:pt x="208" y="73"/>
                  </a:lnTo>
                  <a:lnTo>
                    <a:pt x="208" y="101"/>
                  </a:lnTo>
                  <a:lnTo>
                    <a:pt x="187" y="124"/>
                  </a:lnTo>
                  <a:lnTo>
                    <a:pt x="165" y="158"/>
                  </a:lnTo>
                  <a:lnTo>
                    <a:pt x="133" y="144"/>
                  </a:lnTo>
                  <a:lnTo>
                    <a:pt x="94" y="148"/>
                  </a:lnTo>
                  <a:lnTo>
                    <a:pt x="71" y="178"/>
                  </a:lnTo>
                  <a:lnTo>
                    <a:pt x="84" y="201"/>
                  </a:lnTo>
                  <a:lnTo>
                    <a:pt x="75" y="304"/>
                  </a:lnTo>
                  <a:lnTo>
                    <a:pt x="75" y="30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41">
              <a:extLst>
                <a:ext uri="{FF2B5EF4-FFF2-40B4-BE49-F238E27FC236}">
                  <a16:creationId xmlns:a16="http://schemas.microsoft.com/office/drawing/2014/main" id="{BEC111E5-3A87-4BDA-824D-F1AD9F06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85" y="5838549"/>
              <a:ext cx="302663" cy="369348"/>
            </a:xfrm>
            <a:custGeom>
              <a:avLst/>
              <a:gdLst>
                <a:gd name="T0" fmla="*/ 469 w 469"/>
                <a:gd name="T1" fmla="*/ 35 h 486"/>
                <a:gd name="T2" fmla="*/ 460 w 469"/>
                <a:gd name="T3" fmla="*/ 7 h 486"/>
                <a:gd name="T4" fmla="*/ 441 w 469"/>
                <a:gd name="T5" fmla="*/ 0 h 486"/>
                <a:gd name="T6" fmla="*/ 388 w 469"/>
                <a:gd name="T7" fmla="*/ 45 h 486"/>
                <a:gd name="T8" fmla="*/ 364 w 469"/>
                <a:gd name="T9" fmla="*/ 39 h 486"/>
                <a:gd name="T10" fmla="*/ 300 w 469"/>
                <a:gd name="T11" fmla="*/ 17 h 486"/>
                <a:gd name="T12" fmla="*/ 208 w 469"/>
                <a:gd name="T13" fmla="*/ 37 h 486"/>
                <a:gd name="T14" fmla="*/ 188 w 469"/>
                <a:gd name="T15" fmla="*/ 56 h 486"/>
                <a:gd name="T16" fmla="*/ 159 w 469"/>
                <a:gd name="T17" fmla="*/ 54 h 486"/>
                <a:gd name="T18" fmla="*/ 135 w 469"/>
                <a:gd name="T19" fmla="*/ 65 h 486"/>
                <a:gd name="T20" fmla="*/ 69 w 469"/>
                <a:gd name="T21" fmla="*/ 84 h 486"/>
                <a:gd name="T22" fmla="*/ 47 w 469"/>
                <a:gd name="T23" fmla="*/ 154 h 486"/>
                <a:gd name="T24" fmla="*/ 0 w 469"/>
                <a:gd name="T25" fmla="*/ 191 h 486"/>
                <a:gd name="T26" fmla="*/ 15 w 469"/>
                <a:gd name="T27" fmla="*/ 214 h 486"/>
                <a:gd name="T28" fmla="*/ 34 w 469"/>
                <a:gd name="T29" fmla="*/ 231 h 486"/>
                <a:gd name="T30" fmla="*/ 41 w 469"/>
                <a:gd name="T31" fmla="*/ 242 h 486"/>
                <a:gd name="T32" fmla="*/ 60 w 469"/>
                <a:gd name="T33" fmla="*/ 281 h 486"/>
                <a:gd name="T34" fmla="*/ 129 w 469"/>
                <a:gd name="T35" fmla="*/ 308 h 486"/>
                <a:gd name="T36" fmla="*/ 219 w 469"/>
                <a:gd name="T37" fmla="*/ 325 h 486"/>
                <a:gd name="T38" fmla="*/ 191 w 469"/>
                <a:gd name="T39" fmla="*/ 342 h 486"/>
                <a:gd name="T40" fmla="*/ 126 w 469"/>
                <a:gd name="T41" fmla="*/ 328 h 486"/>
                <a:gd name="T42" fmla="*/ 82 w 469"/>
                <a:gd name="T43" fmla="*/ 351 h 486"/>
                <a:gd name="T44" fmla="*/ 118 w 469"/>
                <a:gd name="T45" fmla="*/ 409 h 486"/>
                <a:gd name="T46" fmla="*/ 114 w 469"/>
                <a:gd name="T47" fmla="*/ 434 h 486"/>
                <a:gd name="T48" fmla="*/ 137 w 469"/>
                <a:gd name="T49" fmla="*/ 434 h 486"/>
                <a:gd name="T50" fmla="*/ 167 w 469"/>
                <a:gd name="T51" fmla="*/ 466 h 486"/>
                <a:gd name="T52" fmla="*/ 176 w 469"/>
                <a:gd name="T53" fmla="*/ 486 h 486"/>
                <a:gd name="T54" fmla="*/ 197 w 469"/>
                <a:gd name="T55" fmla="*/ 452 h 486"/>
                <a:gd name="T56" fmla="*/ 221 w 469"/>
                <a:gd name="T57" fmla="*/ 471 h 486"/>
                <a:gd name="T58" fmla="*/ 199 w 469"/>
                <a:gd name="T59" fmla="*/ 400 h 486"/>
                <a:gd name="T60" fmla="*/ 216 w 469"/>
                <a:gd name="T61" fmla="*/ 351 h 486"/>
                <a:gd name="T62" fmla="*/ 266 w 469"/>
                <a:gd name="T63" fmla="*/ 362 h 486"/>
                <a:gd name="T64" fmla="*/ 289 w 469"/>
                <a:gd name="T65" fmla="*/ 353 h 486"/>
                <a:gd name="T66" fmla="*/ 268 w 469"/>
                <a:gd name="T67" fmla="*/ 312 h 486"/>
                <a:gd name="T68" fmla="*/ 204 w 469"/>
                <a:gd name="T69" fmla="*/ 276 h 486"/>
                <a:gd name="T70" fmla="*/ 182 w 469"/>
                <a:gd name="T71" fmla="*/ 265 h 486"/>
                <a:gd name="T72" fmla="*/ 210 w 469"/>
                <a:gd name="T73" fmla="*/ 244 h 486"/>
                <a:gd name="T74" fmla="*/ 202 w 469"/>
                <a:gd name="T75" fmla="*/ 240 h 486"/>
                <a:gd name="T76" fmla="*/ 218 w 469"/>
                <a:gd name="T77" fmla="*/ 242 h 486"/>
                <a:gd name="T78" fmla="*/ 225 w 469"/>
                <a:gd name="T79" fmla="*/ 246 h 486"/>
                <a:gd name="T80" fmla="*/ 193 w 469"/>
                <a:gd name="T81" fmla="*/ 174 h 486"/>
                <a:gd name="T82" fmla="*/ 188 w 469"/>
                <a:gd name="T83" fmla="*/ 114 h 486"/>
                <a:gd name="T84" fmla="*/ 240 w 469"/>
                <a:gd name="T85" fmla="*/ 137 h 486"/>
                <a:gd name="T86" fmla="*/ 266 w 469"/>
                <a:gd name="T87" fmla="*/ 114 h 486"/>
                <a:gd name="T88" fmla="*/ 291 w 469"/>
                <a:gd name="T89" fmla="*/ 88 h 486"/>
                <a:gd name="T90" fmla="*/ 372 w 469"/>
                <a:gd name="T91" fmla="*/ 77 h 486"/>
                <a:gd name="T92" fmla="*/ 456 w 469"/>
                <a:gd name="T93" fmla="*/ 6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" h="486">
                  <a:moveTo>
                    <a:pt x="469" y="35"/>
                  </a:moveTo>
                  <a:lnTo>
                    <a:pt x="469" y="35"/>
                  </a:lnTo>
                  <a:lnTo>
                    <a:pt x="467" y="13"/>
                  </a:lnTo>
                  <a:lnTo>
                    <a:pt x="460" y="7"/>
                  </a:lnTo>
                  <a:lnTo>
                    <a:pt x="451" y="3"/>
                  </a:lnTo>
                  <a:lnTo>
                    <a:pt x="441" y="0"/>
                  </a:lnTo>
                  <a:lnTo>
                    <a:pt x="426" y="39"/>
                  </a:lnTo>
                  <a:lnTo>
                    <a:pt x="388" y="45"/>
                  </a:lnTo>
                  <a:lnTo>
                    <a:pt x="372" y="47"/>
                  </a:lnTo>
                  <a:lnTo>
                    <a:pt x="364" y="39"/>
                  </a:lnTo>
                  <a:lnTo>
                    <a:pt x="330" y="26"/>
                  </a:lnTo>
                  <a:lnTo>
                    <a:pt x="300" y="17"/>
                  </a:lnTo>
                  <a:lnTo>
                    <a:pt x="276" y="28"/>
                  </a:lnTo>
                  <a:lnTo>
                    <a:pt x="208" y="37"/>
                  </a:lnTo>
                  <a:lnTo>
                    <a:pt x="195" y="41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59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24" y="77"/>
                  </a:lnTo>
                  <a:lnTo>
                    <a:pt x="69" y="84"/>
                  </a:lnTo>
                  <a:lnTo>
                    <a:pt x="73" y="112"/>
                  </a:lnTo>
                  <a:lnTo>
                    <a:pt x="47" y="154"/>
                  </a:lnTo>
                  <a:lnTo>
                    <a:pt x="26" y="184"/>
                  </a:lnTo>
                  <a:lnTo>
                    <a:pt x="0" y="191"/>
                  </a:lnTo>
                  <a:lnTo>
                    <a:pt x="13" y="206"/>
                  </a:lnTo>
                  <a:lnTo>
                    <a:pt x="15" y="214"/>
                  </a:lnTo>
                  <a:lnTo>
                    <a:pt x="26" y="229"/>
                  </a:lnTo>
                  <a:lnTo>
                    <a:pt x="34" y="231"/>
                  </a:lnTo>
                  <a:lnTo>
                    <a:pt x="35" y="234"/>
                  </a:lnTo>
                  <a:lnTo>
                    <a:pt x="41" y="242"/>
                  </a:lnTo>
                  <a:lnTo>
                    <a:pt x="52" y="268"/>
                  </a:lnTo>
                  <a:lnTo>
                    <a:pt x="60" y="281"/>
                  </a:lnTo>
                  <a:lnTo>
                    <a:pt x="82" y="317"/>
                  </a:lnTo>
                  <a:lnTo>
                    <a:pt x="129" y="308"/>
                  </a:lnTo>
                  <a:lnTo>
                    <a:pt x="169" y="310"/>
                  </a:lnTo>
                  <a:lnTo>
                    <a:pt x="219" y="325"/>
                  </a:lnTo>
                  <a:lnTo>
                    <a:pt x="218" y="340"/>
                  </a:lnTo>
                  <a:lnTo>
                    <a:pt x="191" y="342"/>
                  </a:lnTo>
                  <a:lnTo>
                    <a:pt x="157" y="328"/>
                  </a:lnTo>
                  <a:lnTo>
                    <a:pt x="126" y="328"/>
                  </a:lnTo>
                  <a:lnTo>
                    <a:pt x="99" y="327"/>
                  </a:lnTo>
                  <a:lnTo>
                    <a:pt x="82" y="351"/>
                  </a:lnTo>
                  <a:lnTo>
                    <a:pt x="94" y="377"/>
                  </a:lnTo>
                  <a:lnTo>
                    <a:pt x="118" y="409"/>
                  </a:lnTo>
                  <a:lnTo>
                    <a:pt x="110" y="417"/>
                  </a:lnTo>
                  <a:lnTo>
                    <a:pt x="114" y="434"/>
                  </a:lnTo>
                  <a:lnTo>
                    <a:pt x="137" y="454"/>
                  </a:lnTo>
                  <a:lnTo>
                    <a:pt x="137" y="434"/>
                  </a:lnTo>
                  <a:lnTo>
                    <a:pt x="157" y="441"/>
                  </a:lnTo>
                  <a:lnTo>
                    <a:pt x="167" y="466"/>
                  </a:lnTo>
                  <a:lnTo>
                    <a:pt x="171" y="479"/>
                  </a:lnTo>
                  <a:lnTo>
                    <a:pt x="176" y="486"/>
                  </a:lnTo>
                  <a:lnTo>
                    <a:pt x="182" y="454"/>
                  </a:lnTo>
                  <a:lnTo>
                    <a:pt x="197" y="452"/>
                  </a:lnTo>
                  <a:lnTo>
                    <a:pt x="218" y="482"/>
                  </a:lnTo>
                  <a:lnTo>
                    <a:pt x="221" y="471"/>
                  </a:lnTo>
                  <a:lnTo>
                    <a:pt x="206" y="419"/>
                  </a:lnTo>
                  <a:lnTo>
                    <a:pt x="199" y="400"/>
                  </a:lnTo>
                  <a:lnTo>
                    <a:pt x="208" y="366"/>
                  </a:lnTo>
                  <a:lnTo>
                    <a:pt x="216" y="351"/>
                  </a:lnTo>
                  <a:lnTo>
                    <a:pt x="246" y="342"/>
                  </a:lnTo>
                  <a:lnTo>
                    <a:pt x="266" y="362"/>
                  </a:lnTo>
                  <a:lnTo>
                    <a:pt x="285" y="375"/>
                  </a:lnTo>
                  <a:lnTo>
                    <a:pt x="289" y="353"/>
                  </a:lnTo>
                  <a:lnTo>
                    <a:pt x="285" y="325"/>
                  </a:lnTo>
                  <a:lnTo>
                    <a:pt x="268" y="312"/>
                  </a:lnTo>
                  <a:lnTo>
                    <a:pt x="223" y="285"/>
                  </a:lnTo>
                  <a:lnTo>
                    <a:pt x="204" y="276"/>
                  </a:lnTo>
                  <a:lnTo>
                    <a:pt x="189" y="268"/>
                  </a:lnTo>
                  <a:lnTo>
                    <a:pt x="182" y="265"/>
                  </a:lnTo>
                  <a:lnTo>
                    <a:pt x="202" y="263"/>
                  </a:lnTo>
                  <a:lnTo>
                    <a:pt x="210" y="244"/>
                  </a:lnTo>
                  <a:lnTo>
                    <a:pt x="204" y="238"/>
                  </a:lnTo>
                  <a:lnTo>
                    <a:pt x="202" y="240"/>
                  </a:lnTo>
                  <a:lnTo>
                    <a:pt x="212" y="223"/>
                  </a:lnTo>
                  <a:lnTo>
                    <a:pt x="218" y="242"/>
                  </a:lnTo>
                  <a:lnTo>
                    <a:pt x="216" y="246"/>
                  </a:lnTo>
                  <a:lnTo>
                    <a:pt x="225" y="246"/>
                  </a:lnTo>
                  <a:lnTo>
                    <a:pt x="233" y="227"/>
                  </a:lnTo>
                  <a:lnTo>
                    <a:pt x="193" y="174"/>
                  </a:lnTo>
                  <a:lnTo>
                    <a:pt x="180" y="148"/>
                  </a:lnTo>
                  <a:lnTo>
                    <a:pt x="188" y="114"/>
                  </a:lnTo>
                  <a:lnTo>
                    <a:pt x="208" y="105"/>
                  </a:lnTo>
                  <a:lnTo>
                    <a:pt x="240" y="137"/>
                  </a:lnTo>
                  <a:lnTo>
                    <a:pt x="259" y="141"/>
                  </a:lnTo>
                  <a:lnTo>
                    <a:pt x="266" y="114"/>
                  </a:lnTo>
                  <a:lnTo>
                    <a:pt x="274" y="90"/>
                  </a:lnTo>
                  <a:lnTo>
                    <a:pt x="291" y="88"/>
                  </a:lnTo>
                  <a:lnTo>
                    <a:pt x="330" y="82"/>
                  </a:lnTo>
                  <a:lnTo>
                    <a:pt x="372" y="77"/>
                  </a:lnTo>
                  <a:lnTo>
                    <a:pt x="428" y="95"/>
                  </a:lnTo>
                  <a:lnTo>
                    <a:pt x="456" y="64"/>
                  </a:lnTo>
                  <a:lnTo>
                    <a:pt x="469" y="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42">
              <a:extLst>
                <a:ext uri="{FF2B5EF4-FFF2-40B4-BE49-F238E27FC236}">
                  <a16:creationId xmlns:a16="http://schemas.microsoft.com/office/drawing/2014/main" id="{BFEE1985-397D-45F1-852E-880F5521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85" y="5838549"/>
              <a:ext cx="302663" cy="369348"/>
            </a:xfrm>
            <a:custGeom>
              <a:avLst/>
              <a:gdLst>
                <a:gd name="T0" fmla="*/ 469 w 469"/>
                <a:gd name="T1" fmla="*/ 35 h 486"/>
                <a:gd name="T2" fmla="*/ 460 w 469"/>
                <a:gd name="T3" fmla="*/ 7 h 486"/>
                <a:gd name="T4" fmla="*/ 441 w 469"/>
                <a:gd name="T5" fmla="*/ 0 h 486"/>
                <a:gd name="T6" fmla="*/ 388 w 469"/>
                <a:gd name="T7" fmla="*/ 45 h 486"/>
                <a:gd name="T8" fmla="*/ 364 w 469"/>
                <a:gd name="T9" fmla="*/ 39 h 486"/>
                <a:gd name="T10" fmla="*/ 300 w 469"/>
                <a:gd name="T11" fmla="*/ 17 h 486"/>
                <a:gd name="T12" fmla="*/ 208 w 469"/>
                <a:gd name="T13" fmla="*/ 37 h 486"/>
                <a:gd name="T14" fmla="*/ 188 w 469"/>
                <a:gd name="T15" fmla="*/ 56 h 486"/>
                <a:gd name="T16" fmla="*/ 159 w 469"/>
                <a:gd name="T17" fmla="*/ 54 h 486"/>
                <a:gd name="T18" fmla="*/ 135 w 469"/>
                <a:gd name="T19" fmla="*/ 65 h 486"/>
                <a:gd name="T20" fmla="*/ 69 w 469"/>
                <a:gd name="T21" fmla="*/ 84 h 486"/>
                <a:gd name="T22" fmla="*/ 47 w 469"/>
                <a:gd name="T23" fmla="*/ 154 h 486"/>
                <a:gd name="T24" fmla="*/ 0 w 469"/>
                <a:gd name="T25" fmla="*/ 191 h 486"/>
                <a:gd name="T26" fmla="*/ 15 w 469"/>
                <a:gd name="T27" fmla="*/ 214 h 486"/>
                <a:gd name="T28" fmla="*/ 34 w 469"/>
                <a:gd name="T29" fmla="*/ 231 h 486"/>
                <a:gd name="T30" fmla="*/ 41 w 469"/>
                <a:gd name="T31" fmla="*/ 242 h 486"/>
                <a:gd name="T32" fmla="*/ 60 w 469"/>
                <a:gd name="T33" fmla="*/ 281 h 486"/>
                <a:gd name="T34" fmla="*/ 129 w 469"/>
                <a:gd name="T35" fmla="*/ 308 h 486"/>
                <a:gd name="T36" fmla="*/ 219 w 469"/>
                <a:gd name="T37" fmla="*/ 325 h 486"/>
                <a:gd name="T38" fmla="*/ 191 w 469"/>
                <a:gd name="T39" fmla="*/ 342 h 486"/>
                <a:gd name="T40" fmla="*/ 126 w 469"/>
                <a:gd name="T41" fmla="*/ 328 h 486"/>
                <a:gd name="T42" fmla="*/ 82 w 469"/>
                <a:gd name="T43" fmla="*/ 351 h 486"/>
                <a:gd name="T44" fmla="*/ 118 w 469"/>
                <a:gd name="T45" fmla="*/ 409 h 486"/>
                <a:gd name="T46" fmla="*/ 114 w 469"/>
                <a:gd name="T47" fmla="*/ 434 h 486"/>
                <a:gd name="T48" fmla="*/ 137 w 469"/>
                <a:gd name="T49" fmla="*/ 434 h 486"/>
                <a:gd name="T50" fmla="*/ 167 w 469"/>
                <a:gd name="T51" fmla="*/ 466 h 486"/>
                <a:gd name="T52" fmla="*/ 176 w 469"/>
                <a:gd name="T53" fmla="*/ 486 h 486"/>
                <a:gd name="T54" fmla="*/ 197 w 469"/>
                <a:gd name="T55" fmla="*/ 452 h 486"/>
                <a:gd name="T56" fmla="*/ 221 w 469"/>
                <a:gd name="T57" fmla="*/ 471 h 486"/>
                <a:gd name="T58" fmla="*/ 199 w 469"/>
                <a:gd name="T59" fmla="*/ 400 h 486"/>
                <a:gd name="T60" fmla="*/ 216 w 469"/>
                <a:gd name="T61" fmla="*/ 351 h 486"/>
                <a:gd name="T62" fmla="*/ 266 w 469"/>
                <a:gd name="T63" fmla="*/ 362 h 486"/>
                <a:gd name="T64" fmla="*/ 289 w 469"/>
                <a:gd name="T65" fmla="*/ 353 h 486"/>
                <a:gd name="T66" fmla="*/ 268 w 469"/>
                <a:gd name="T67" fmla="*/ 312 h 486"/>
                <a:gd name="T68" fmla="*/ 204 w 469"/>
                <a:gd name="T69" fmla="*/ 276 h 486"/>
                <a:gd name="T70" fmla="*/ 182 w 469"/>
                <a:gd name="T71" fmla="*/ 265 h 486"/>
                <a:gd name="T72" fmla="*/ 210 w 469"/>
                <a:gd name="T73" fmla="*/ 244 h 486"/>
                <a:gd name="T74" fmla="*/ 202 w 469"/>
                <a:gd name="T75" fmla="*/ 240 h 486"/>
                <a:gd name="T76" fmla="*/ 218 w 469"/>
                <a:gd name="T77" fmla="*/ 242 h 486"/>
                <a:gd name="T78" fmla="*/ 225 w 469"/>
                <a:gd name="T79" fmla="*/ 246 h 486"/>
                <a:gd name="T80" fmla="*/ 193 w 469"/>
                <a:gd name="T81" fmla="*/ 174 h 486"/>
                <a:gd name="T82" fmla="*/ 188 w 469"/>
                <a:gd name="T83" fmla="*/ 114 h 486"/>
                <a:gd name="T84" fmla="*/ 240 w 469"/>
                <a:gd name="T85" fmla="*/ 137 h 486"/>
                <a:gd name="T86" fmla="*/ 266 w 469"/>
                <a:gd name="T87" fmla="*/ 114 h 486"/>
                <a:gd name="T88" fmla="*/ 291 w 469"/>
                <a:gd name="T89" fmla="*/ 88 h 486"/>
                <a:gd name="T90" fmla="*/ 372 w 469"/>
                <a:gd name="T91" fmla="*/ 77 h 486"/>
                <a:gd name="T92" fmla="*/ 456 w 469"/>
                <a:gd name="T93" fmla="*/ 64 h 486"/>
                <a:gd name="T94" fmla="*/ 469 w 469"/>
                <a:gd name="T95" fmla="*/ 3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9" h="486">
                  <a:moveTo>
                    <a:pt x="469" y="35"/>
                  </a:moveTo>
                  <a:lnTo>
                    <a:pt x="469" y="35"/>
                  </a:lnTo>
                  <a:lnTo>
                    <a:pt x="467" y="13"/>
                  </a:lnTo>
                  <a:lnTo>
                    <a:pt x="460" y="7"/>
                  </a:lnTo>
                  <a:lnTo>
                    <a:pt x="451" y="3"/>
                  </a:lnTo>
                  <a:lnTo>
                    <a:pt x="441" y="0"/>
                  </a:lnTo>
                  <a:lnTo>
                    <a:pt x="426" y="39"/>
                  </a:lnTo>
                  <a:lnTo>
                    <a:pt x="388" y="45"/>
                  </a:lnTo>
                  <a:lnTo>
                    <a:pt x="372" y="47"/>
                  </a:lnTo>
                  <a:lnTo>
                    <a:pt x="364" y="39"/>
                  </a:lnTo>
                  <a:lnTo>
                    <a:pt x="330" y="26"/>
                  </a:lnTo>
                  <a:lnTo>
                    <a:pt x="300" y="17"/>
                  </a:lnTo>
                  <a:lnTo>
                    <a:pt x="276" y="28"/>
                  </a:lnTo>
                  <a:lnTo>
                    <a:pt x="208" y="37"/>
                  </a:lnTo>
                  <a:lnTo>
                    <a:pt x="195" y="41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59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24" y="77"/>
                  </a:lnTo>
                  <a:lnTo>
                    <a:pt x="69" y="84"/>
                  </a:lnTo>
                  <a:lnTo>
                    <a:pt x="73" y="112"/>
                  </a:lnTo>
                  <a:lnTo>
                    <a:pt x="47" y="154"/>
                  </a:lnTo>
                  <a:lnTo>
                    <a:pt x="26" y="184"/>
                  </a:lnTo>
                  <a:lnTo>
                    <a:pt x="0" y="191"/>
                  </a:lnTo>
                  <a:lnTo>
                    <a:pt x="13" y="206"/>
                  </a:lnTo>
                  <a:lnTo>
                    <a:pt x="15" y="214"/>
                  </a:lnTo>
                  <a:lnTo>
                    <a:pt x="26" y="229"/>
                  </a:lnTo>
                  <a:lnTo>
                    <a:pt x="34" y="231"/>
                  </a:lnTo>
                  <a:lnTo>
                    <a:pt x="35" y="234"/>
                  </a:lnTo>
                  <a:lnTo>
                    <a:pt x="41" y="242"/>
                  </a:lnTo>
                  <a:lnTo>
                    <a:pt x="52" y="268"/>
                  </a:lnTo>
                  <a:lnTo>
                    <a:pt x="60" y="281"/>
                  </a:lnTo>
                  <a:lnTo>
                    <a:pt x="82" y="317"/>
                  </a:lnTo>
                  <a:lnTo>
                    <a:pt x="129" y="308"/>
                  </a:lnTo>
                  <a:lnTo>
                    <a:pt x="169" y="310"/>
                  </a:lnTo>
                  <a:lnTo>
                    <a:pt x="219" y="325"/>
                  </a:lnTo>
                  <a:lnTo>
                    <a:pt x="218" y="340"/>
                  </a:lnTo>
                  <a:lnTo>
                    <a:pt x="191" y="342"/>
                  </a:lnTo>
                  <a:lnTo>
                    <a:pt x="157" y="328"/>
                  </a:lnTo>
                  <a:lnTo>
                    <a:pt x="126" y="328"/>
                  </a:lnTo>
                  <a:lnTo>
                    <a:pt x="99" y="327"/>
                  </a:lnTo>
                  <a:lnTo>
                    <a:pt x="82" y="351"/>
                  </a:lnTo>
                  <a:lnTo>
                    <a:pt x="94" y="377"/>
                  </a:lnTo>
                  <a:lnTo>
                    <a:pt x="118" y="409"/>
                  </a:lnTo>
                  <a:lnTo>
                    <a:pt x="110" y="417"/>
                  </a:lnTo>
                  <a:lnTo>
                    <a:pt x="114" y="434"/>
                  </a:lnTo>
                  <a:lnTo>
                    <a:pt x="137" y="454"/>
                  </a:lnTo>
                  <a:lnTo>
                    <a:pt x="137" y="434"/>
                  </a:lnTo>
                  <a:lnTo>
                    <a:pt x="157" y="441"/>
                  </a:lnTo>
                  <a:lnTo>
                    <a:pt x="167" y="466"/>
                  </a:lnTo>
                  <a:lnTo>
                    <a:pt x="171" y="479"/>
                  </a:lnTo>
                  <a:lnTo>
                    <a:pt x="176" y="486"/>
                  </a:lnTo>
                  <a:lnTo>
                    <a:pt x="182" y="454"/>
                  </a:lnTo>
                  <a:lnTo>
                    <a:pt x="197" y="452"/>
                  </a:lnTo>
                  <a:lnTo>
                    <a:pt x="218" y="482"/>
                  </a:lnTo>
                  <a:lnTo>
                    <a:pt x="221" y="471"/>
                  </a:lnTo>
                  <a:lnTo>
                    <a:pt x="206" y="419"/>
                  </a:lnTo>
                  <a:lnTo>
                    <a:pt x="199" y="400"/>
                  </a:lnTo>
                  <a:lnTo>
                    <a:pt x="208" y="366"/>
                  </a:lnTo>
                  <a:lnTo>
                    <a:pt x="216" y="351"/>
                  </a:lnTo>
                  <a:lnTo>
                    <a:pt x="246" y="342"/>
                  </a:lnTo>
                  <a:lnTo>
                    <a:pt x="266" y="362"/>
                  </a:lnTo>
                  <a:lnTo>
                    <a:pt x="285" y="375"/>
                  </a:lnTo>
                  <a:lnTo>
                    <a:pt x="289" y="353"/>
                  </a:lnTo>
                  <a:lnTo>
                    <a:pt x="285" y="325"/>
                  </a:lnTo>
                  <a:lnTo>
                    <a:pt x="268" y="312"/>
                  </a:lnTo>
                  <a:lnTo>
                    <a:pt x="223" y="285"/>
                  </a:lnTo>
                  <a:lnTo>
                    <a:pt x="204" y="276"/>
                  </a:lnTo>
                  <a:lnTo>
                    <a:pt x="189" y="268"/>
                  </a:lnTo>
                  <a:lnTo>
                    <a:pt x="182" y="265"/>
                  </a:lnTo>
                  <a:lnTo>
                    <a:pt x="202" y="263"/>
                  </a:lnTo>
                  <a:lnTo>
                    <a:pt x="210" y="244"/>
                  </a:lnTo>
                  <a:lnTo>
                    <a:pt x="204" y="238"/>
                  </a:lnTo>
                  <a:lnTo>
                    <a:pt x="202" y="240"/>
                  </a:lnTo>
                  <a:lnTo>
                    <a:pt x="212" y="223"/>
                  </a:lnTo>
                  <a:lnTo>
                    <a:pt x="218" y="242"/>
                  </a:lnTo>
                  <a:lnTo>
                    <a:pt x="216" y="246"/>
                  </a:lnTo>
                  <a:lnTo>
                    <a:pt x="225" y="246"/>
                  </a:lnTo>
                  <a:lnTo>
                    <a:pt x="233" y="227"/>
                  </a:lnTo>
                  <a:lnTo>
                    <a:pt x="193" y="174"/>
                  </a:lnTo>
                  <a:lnTo>
                    <a:pt x="180" y="148"/>
                  </a:lnTo>
                  <a:lnTo>
                    <a:pt x="188" y="114"/>
                  </a:lnTo>
                  <a:lnTo>
                    <a:pt x="208" y="105"/>
                  </a:lnTo>
                  <a:lnTo>
                    <a:pt x="240" y="137"/>
                  </a:lnTo>
                  <a:lnTo>
                    <a:pt x="259" y="141"/>
                  </a:lnTo>
                  <a:lnTo>
                    <a:pt x="266" y="114"/>
                  </a:lnTo>
                  <a:lnTo>
                    <a:pt x="274" y="90"/>
                  </a:lnTo>
                  <a:lnTo>
                    <a:pt x="291" y="88"/>
                  </a:lnTo>
                  <a:lnTo>
                    <a:pt x="330" y="82"/>
                  </a:lnTo>
                  <a:lnTo>
                    <a:pt x="372" y="77"/>
                  </a:lnTo>
                  <a:lnTo>
                    <a:pt x="428" y="95"/>
                  </a:lnTo>
                  <a:lnTo>
                    <a:pt x="456" y="64"/>
                  </a:lnTo>
                  <a:lnTo>
                    <a:pt x="469" y="35"/>
                  </a:lnTo>
                  <a:lnTo>
                    <a:pt x="469" y="35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43">
              <a:extLst>
                <a:ext uri="{FF2B5EF4-FFF2-40B4-BE49-F238E27FC236}">
                  <a16:creationId xmlns:a16="http://schemas.microsoft.com/office/drawing/2014/main" id="{0321BEFB-54A3-41EA-8F67-E23433DB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608" y="5454065"/>
              <a:ext cx="142277" cy="112016"/>
            </a:xfrm>
            <a:custGeom>
              <a:avLst/>
              <a:gdLst>
                <a:gd name="T0" fmla="*/ 119 w 220"/>
                <a:gd name="T1" fmla="*/ 147 h 147"/>
                <a:gd name="T2" fmla="*/ 119 w 220"/>
                <a:gd name="T3" fmla="*/ 147 h 147"/>
                <a:gd name="T4" fmla="*/ 128 w 220"/>
                <a:gd name="T5" fmla="*/ 136 h 147"/>
                <a:gd name="T6" fmla="*/ 147 w 220"/>
                <a:gd name="T7" fmla="*/ 91 h 147"/>
                <a:gd name="T8" fmla="*/ 164 w 220"/>
                <a:gd name="T9" fmla="*/ 64 h 147"/>
                <a:gd name="T10" fmla="*/ 183 w 220"/>
                <a:gd name="T11" fmla="*/ 49 h 147"/>
                <a:gd name="T12" fmla="*/ 188 w 220"/>
                <a:gd name="T13" fmla="*/ 47 h 147"/>
                <a:gd name="T14" fmla="*/ 198 w 220"/>
                <a:gd name="T15" fmla="*/ 34 h 147"/>
                <a:gd name="T16" fmla="*/ 220 w 220"/>
                <a:gd name="T17" fmla="*/ 40 h 147"/>
                <a:gd name="T18" fmla="*/ 184 w 220"/>
                <a:gd name="T19" fmla="*/ 0 h 147"/>
                <a:gd name="T20" fmla="*/ 179 w 220"/>
                <a:gd name="T21" fmla="*/ 21 h 147"/>
                <a:gd name="T22" fmla="*/ 153 w 220"/>
                <a:gd name="T23" fmla="*/ 17 h 147"/>
                <a:gd name="T24" fmla="*/ 145 w 220"/>
                <a:gd name="T25" fmla="*/ 25 h 147"/>
                <a:gd name="T26" fmla="*/ 136 w 220"/>
                <a:gd name="T27" fmla="*/ 23 h 147"/>
                <a:gd name="T28" fmla="*/ 106 w 220"/>
                <a:gd name="T29" fmla="*/ 27 h 147"/>
                <a:gd name="T30" fmla="*/ 104 w 220"/>
                <a:gd name="T31" fmla="*/ 25 h 147"/>
                <a:gd name="T32" fmla="*/ 64 w 220"/>
                <a:gd name="T33" fmla="*/ 45 h 147"/>
                <a:gd name="T34" fmla="*/ 15 w 220"/>
                <a:gd name="T35" fmla="*/ 36 h 147"/>
                <a:gd name="T36" fmla="*/ 0 w 220"/>
                <a:gd name="T37" fmla="*/ 66 h 147"/>
                <a:gd name="T38" fmla="*/ 6 w 220"/>
                <a:gd name="T39" fmla="*/ 107 h 147"/>
                <a:gd name="T40" fmla="*/ 15 w 220"/>
                <a:gd name="T41" fmla="*/ 111 h 147"/>
                <a:gd name="T42" fmla="*/ 29 w 220"/>
                <a:gd name="T43" fmla="*/ 122 h 147"/>
                <a:gd name="T44" fmla="*/ 15 w 220"/>
                <a:gd name="T45" fmla="*/ 130 h 147"/>
                <a:gd name="T46" fmla="*/ 17 w 220"/>
                <a:gd name="T47" fmla="*/ 136 h 147"/>
                <a:gd name="T48" fmla="*/ 57 w 220"/>
                <a:gd name="T49" fmla="*/ 141 h 147"/>
                <a:gd name="T50" fmla="*/ 119 w 220"/>
                <a:gd name="T5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147">
                  <a:moveTo>
                    <a:pt x="119" y="147"/>
                  </a:moveTo>
                  <a:lnTo>
                    <a:pt x="119" y="147"/>
                  </a:lnTo>
                  <a:lnTo>
                    <a:pt x="128" y="136"/>
                  </a:lnTo>
                  <a:lnTo>
                    <a:pt x="147" y="91"/>
                  </a:lnTo>
                  <a:lnTo>
                    <a:pt x="164" y="64"/>
                  </a:lnTo>
                  <a:lnTo>
                    <a:pt x="183" y="49"/>
                  </a:lnTo>
                  <a:lnTo>
                    <a:pt x="188" y="47"/>
                  </a:lnTo>
                  <a:lnTo>
                    <a:pt x="198" y="34"/>
                  </a:lnTo>
                  <a:lnTo>
                    <a:pt x="220" y="40"/>
                  </a:lnTo>
                  <a:lnTo>
                    <a:pt x="184" y="0"/>
                  </a:lnTo>
                  <a:lnTo>
                    <a:pt x="179" y="21"/>
                  </a:lnTo>
                  <a:lnTo>
                    <a:pt x="153" y="17"/>
                  </a:lnTo>
                  <a:lnTo>
                    <a:pt x="145" y="25"/>
                  </a:lnTo>
                  <a:lnTo>
                    <a:pt x="136" y="23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64" y="45"/>
                  </a:lnTo>
                  <a:lnTo>
                    <a:pt x="15" y="36"/>
                  </a:lnTo>
                  <a:lnTo>
                    <a:pt x="0" y="66"/>
                  </a:lnTo>
                  <a:lnTo>
                    <a:pt x="6" y="107"/>
                  </a:lnTo>
                  <a:lnTo>
                    <a:pt x="15" y="111"/>
                  </a:lnTo>
                  <a:lnTo>
                    <a:pt x="29" y="122"/>
                  </a:lnTo>
                  <a:lnTo>
                    <a:pt x="15" y="130"/>
                  </a:lnTo>
                  <a:lnTo>
                    <a:pt x="17" y="136"/>
                  </a:lnTo>
                  <a:lnTo>
                    <a:pt x="57" y="141"/>
                  </a:lnTo>
                  <a:lnTo>
                    <a:pt x="119" y="14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44">
              <a:extLst>
                <a:ext uri="{FF2B5EF4-FFF2-40B4-BE49-F238E27FC236}">
                  <a16:creationId xmlns:a16="http://schemas.microsoft.com/office/drawing/2014/main" id="{727E5985-B0D5-4D20-BC6B-627CB5F76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608" y="5454065"/>
              <a:ext cx="142277" cy="112016"/>
            </a:xfrm>
            <a:custGeom>
              <a:avLst/>
              <a:gdLst>
                <a:gd name="T0" fmla="*/ 119 w 220"/>
                <a:gd name="T1" fmla="*/ 147 h 147"/>
                <a:gd name="T2" fmla="*/ 119 w 220"/>
                <a:gd name="T3" fmla="*/ 147 h 147"/>
                <a:gd name="T4" fmla="*/ 128 w 220"/>
                <a:gd name="T5" fmla="*/ 136 h 147"/>
                <a:gd name="T6" fmla="*/ 147 w 220"/>
                <a:gd name="T7" fmla="*/ 91 h 147"/>
                <a:gd name="T8" fmla="*/ 164 w 220"/>
                <a:gd name="T9" fmla="*/ 64 h 147"/>
                <a:gd name="T10" fmla="*/ 183 w 220"/>
                <a:gd name="T11" fmla="*/ 49 h 147"/>
                <a:gd name="T12" fmla="*/ 188 w 220"/>
                <a:gd name="T13" fmla="*/ 47 h 147"/>
                <a:gd name="T14" fmla="*/ 198 w 220"/>
                <a:gd name="T15" fmla="*/ 34 h 147"/>
                <a:gd name="T16" fmla="*/ 220 w 220"/>
                <a:gd name="T17" fmla="*/ 40 h 147"/>
                <a:gd name="T18" fmla="*/ 184 w 220"/>
                <a:gd name="T19" fmla="*/ 0 h 147"/>
                <a:gd name="T20" fmla="*/ 179 w 220"/>
                <a:gd name="T21" fmla="*/ 21 h 147"/>
                <a:gd name="T22" fmla="*/ 153 w 220"/>
                <a:gd name="T23" fmla="*/ 17 h 147"/>
                <a:gd name="T24" fmla="*/ 145 w 220"/>
                <a:gd name="T25" fmla="*/ 25 h 147"/>
                <a:gd name="T26" fmla="*/ 136 w 220"/>
                <a:gd name="T27" fmla="*/ 23 h 147"/>
                <a:gd name="T28" fmla="*/ 106 w 220"/>
                <a:gd name="T29" fmla="*/ 27 h 147"/>
                <a:gd name="T30" fmla="*/ 104 w 220"/>
                <a:gd name="T31" fmla="*/ 25 h 147"/>
                <a:gd name="T32" fmla="*/ 64 w 220"/>
                <a:gd name="T33" fmla="*/ 45 h 147"/>
                <a:gd name="T34" fmla="*/ 15 w 220"/>
                <a:gd name="T35" fmla="*/ 36 h 147"/>
                <a:gd name="T36" fmla="*/ 0 w 220"/>
                <a:gd name="T37" fmla="*/ 66 h 147"/>
                <a:gd name="T38" fmla="*/ 6 w 220"/>
                <a:gd name="T39" fmla="*/ 107 h 147"/>
                <a:gd name="T40" fmla="*/ 15 w 220"/>
                <a:gd name="T41" fmla="*/ 111 h 147"/>
                <a:gd name="T42" fmla="*/ 29 w 220"/>
                <a:gd name="T43" fmla="*/ 122 h 147"/>
                <a:gd name="T44" fmla="*/ 15 w 220"/>
                <a:gd name="T45" fmla="*/ 130 h 147"/>
                <a:gd name="T46" fmla="*/ 17 w 220"/>
                <a:gd name="T47" fmla="*/ 136 h 147"/>
                <a:gd name="T48" fmla="*/ 57 w 220"/>
                <a:gd name="T49" fmla="*/ 141 h 147"/>
                <a:gd name="T50" fmla="*/ 119 w 220"/>
                <a:gd name="T51" fmla="*/ 147 h 147"/>
                <a:gd name="T52" fmla="*/ 119 w 220"/>
                <a:gd name="T5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" h="147">
                  <a:moveTo>
                    <a:pt x="119" y="147"/>
                  </a:moveTo>
                  <a:lnTo>
                    <a:pt x="119" y="147"/>
                  </a:lnTo>
                  <a:lnTo>
                    <a:pt x="128" y="136"/>
                  </a:lnTo>
                  <a:lnTo>
                    <a:pt x="147" y="91"/>
                  </a:lnTo>
                  <a:lnTo>
                    <a:pt x="164" y="64"/>
                  </a:lnTo>
                  <a:lnTo>
                    <a:pt x="183" y="49"/>
                  </a:lnTo>
                  <a:lnTo>
                    <a:pt x="188" y="47"/>
                  </a:lnTo>
                  <a:lnTo>
                    <a:pt x="198" y="34"/>
                  </a:lnTo>
                  <a:lnTo>
                    <a:pt x="220" y="40"/>
                  </a:lnTo>
                  <a:lnTo>
                    <a:pt x="184" y="0"/>
                  </a:lnTo>
                  <a:lnTo>
                    <a:pt x="179" y="21"/>
                  </a:lnTo>
                  <a:lnTo>
                    <a:pt x="153" y="17"/>
                  </a:lnTo>
                  <a:lnTo>
                    <a:pt x="145" y="25"/>
                  </a:lnTo>
                  <a:lnTo>
                    <a:pt x="136" y="23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64" y="45"/>
                  </a:lnTo>
                  <a:lnTo>
                    <a:pt x="15" y="36"/>
                  </a:lnTo>
                  <a:lnTo>
                    <a:pt x="0" y="66"/>
                  </a:lnTo>
                  <a:lnTo>
                    <a:pt x="6" y="107"/>
                  </a:lnTo>
                  <a:lnTo>
                    <a:pt x="15" y="111"/>
                  </a:lnTo>
                  <a:lnTo>
                    <a:pt x="29" y="122"/>
                  </a:lnTo>
                  <a:lnTo>
                    <a:pt x="15" y="130"/>
                  </a:lnTo>
                  <a:lnTo>
                    <a:pt x="17" y="136"/>
                  </a:lnTo>
                  <a:lnTo>
                    <a:pt x="57" y="141"/>
                  </a:lnTo>
                  <a:lnTo>
                    <a:pt x="119" y="147"/>
                  </a:lnTo>
                  <a:lnTo>
                    <a:pt x="119" y="147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45">
              <a:extLst>
                <a:ext uri="{FF2B5EF4-FFF2-40B4-BE49-F238E27FC236}">
                  <a16:creationId xmlns:a16="http://schemas.microsoft.com/office/drawing/2014/main" id="{1038040F-5BD9-4351-B2BF-4EE4405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604" y="5317832"/>
              <a:ext cx="313011" cy="221003"/>
            </a:xfrm>
            <a:custGeom>
              <a:avLst/>
              <a:gdLst>
                <a:gd name="T0" fmla="*/ 403 w 481"/>
                <a:gd name="T1" fmla="*/ 24 h 291"/>
                <a:gd name="T2" fmla="*/ 403 w 481"/>
                <a:gd name="T3" fmla="*/ 24 h 291"/>
                <a:gd name="T4" fmla="*/ 384 w 481"/>
                <a:gd name="T5" fmla="*/ 2 h 291"/>
                <a:gd name="T6" fmla="*/ 356 w 481"/>
                <a:gd name="T7" fmla="*/ 5 h 291"/>
                <a:gd name="T8" fmla="*/ 329 w 481"/>
                <a:gd name="T9" fmla="*/ 0 h 291"/>
                <a:gd name="T10" fmla="*/ 305 w 481"/>
                <a:gd name="T11" fmla="*/ 22 h 291"/>
                <a:gd name="T12" fmla="*/ 280 w 481"/>
                <a:gd name="T13" fmla="*/ 41 h 291"/>
                <a:gd name="T14" fmla="*/ 264 w 481"/>
                <a:gd name="T15" fmla="*/ 41 h 291"/>
                <a:gd name="T16" fmla="*/ 247 w 481"/>
                <a:gd name="T17" fmla="*/ 45 h 291"/>
                <a:gd name="T18" fmla="*/ 205 w 481"/>
                <a:gd name="T19" fmla="*/ 52 h 291"/>
                <a:gd name="T20" fmla="*/ 194 w 481"/>
                <a:gd name="T21" fmla="*/ 56 h 291"/>
                <a:gd name="T22" fmla="*/ 188 w 481"/>
                <a:gd name="T23" fmla="*/ 79 h 291"/>
                <a:gd name="T24" fmla="*/ 145 w 481"/>
                <a:gd name="T25" fmla="*/ 86 h 291"/>
                <a:gd name="T26" fmla="*/ 119 w 481"/>
                <a:gd name="T27" fmla="*/ 86 h 291"/>
                <a:gd name="T28" fmla="*/ 81 w 481"/>
                <a:gd name="T29" fmla="*/ 58 h 291"/>
                <a:gd name="T30" fmla="*/ 76 w 481"/>
                <a:gd name="T31" fmla="*/ 58 h 291"/>
                <a:gd name="T32" fmla="*/ 61 w 481"/>
                <a:gd name="T33" fmla="*/ 92 h 291"/>
                <a:gd name="T34" fmla="*/ 38 w 481"/>
                <a:gd name="T35" fmla="*/ 114 h 291"/>
                <a:gd name="T36" fmla="*/ 27 w 481"/>
                <a:gd name="T37" fmla="*/ 148 h 291"/>
                <a:gd name="T38" fmla="*/ 25 w 481"/>
                <a:gd name="T39" fmla="*/ 163 h 291"/>
                <a:gd name="T40" fmla="*/ 12 w 481"/>
                <a:gd name="T41" fmla="*/ 169 h 291"/>
                <a:gd name="T42" fmla="*/ 8 w 481"/>
                <a:gd name="T43" fmla="*/ 171 h 291"/>
                <a:gd name="T44" fmla="*/ 0 w 481"/>
                <a:gd name="T45" fmla="*/ 178 h 291"/>
                <a:gd name="T46" fmla="*/ 36 w 481"/>
                <a:gd name="T47" fmla="*/ 218 h 291"/>
                <a:gd name="T48" fmla="*/ 57 w 481"/>
                <a:gd name="T49" fmla="*/ 237 h 291"/>
                <a:gd name="T50" fmla="*/ 61 w 481"/>
                <a:gd name="T51" fmla="*/ 242 h 291"/>
                <a:gd name="T52" fmla="*/ 94 w 481"/>
                <a:gd name="T53" fmla="*/ 272 h 291"/>
                <a:gd name="T54" fmla="*/ 155 w 481"/>
                <a:gd name="T55" fmla="*/ 291 h 291"/>
                <a:gd name="T56" fmla="*/ 194 w 481"/>
                <a:gd name="T57" fmla="*/ 276 h 291"/>
                <a:gd name="T58" fmla="*/ 209 w 481"/>
                <a:gd name="T59" fmla="*/ 270 h 291"/>
                <a:gd name="T60" fmla="*/ 235 w 481"/>
                <a:gd name="T61" fmla="*/ 263 h 291"/>
                <a:gd name="T62" fmla="*/ 245 w 481"/>
                <a:gd name="T63" fmla="*/ 250 h 291"/>
                <a:gd name="T64" fmla="*/ 273 w 481"/>
                <a:gd name="T65" fmla="*/ 250 h 291"/>
                <a:gd name="T66" fmla="*/ 295 w 481"/>
                <a:gd name="T67" fmla="*/ 255 h 291"/>
                <a:gd name="T68" fmla="*/ 311 w 481"/>
                <a:gd name="T69" fmla="*/ 248 h 291"/>
                <a:gd name="T70" fmla="*/ 325 w 481"/>
                <a:gd name="T71" fmla="*/ 252 h 291"/>
                <a:gd name="T72" fmla="*/ 339 w 481"/>
                <a:gd name="T73" fmla="*/ 238 h 291"/>
                <a:gd name="T74" fmla="*/ 365 w 481"/>
                <a:gd name="T75" fmla="*/ 223 h 291"/>
                <a:gd name="T76" fmla="*/ 406 w 481"/>
                <a:gd name="T77" fmla="*/ 143 h 291"/>
                <a:gd name="T78" fmla="*/ 442 w 481"/>
                <a:gd name="T79" fmla="*/ 86 h 291"/>
                <a:gd name="T80" fmla="*/ 453 w 481"/>
                <a:gd name="T81" fmla="*/ 81 h 291"/>
                <a:gd name="T82" fmla="*/ 461 w 481"/>
                <a:gd name="T83" fmla="*/ 84 h 291"/>
                <a:gd name="T84" fmla="*/ 481 w 481"/>
                <a:gd name="T85" fmla="*/ 66 h 291"/>
                <a:gd name="T86" fmla="*/ 478 w 481"/>
                <a:gd name="T87" fmla="*/ 51 h 291"/>
                <a:gd name="T88" fmla="*/ 463 w 481"/>
                <a:gd name="T89" fmla="*/ 49 h 291"/>
                <a:gd name="T90" fmla="*/ 436 w 481"/>
                <a:gd name="T91" fmla="*/ 22 h 291"/>
                <a:gd name="T92" fmla="*/ 431 w 481"/>
                <a:gd name="T93" fmla="*/ 17 h 291"/>
                <a:gd name="T94" fmla="*/ 429 w 481"/>
                <a:gd name="T95" fmla="*/ 17 h 291"/>
                <a:gd name="T96" fmla="*/ 412 w 481"/>
                <a:gd name="T97" fmla="*/ 21 h 291"/>
                <a:gd name="T98" fmla="*/ 403 w 481"/>
                <a:gd name="T99" fmla="*/ 2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291">
                  <a:moveTo>
                    <a:pt x="403" y="24"/>
                  </a:moveTo>
                  <a:lnTo>
                    <a:pt x="403" y="24"/>
                  </a:lnTo>
                  <a:lnTo>
                    <a:pt x="384" y="2"/>
                  </a:lnTo>
                  <a:lnTo>
                    <a:pt x="356" y="5"/>
                  </a:lnTo>
                  <a:lnTo>
                    <a:pt x="329" y="0"/>
                  </a:lnTo>
                  <a:lnTo>
                    <a:pt x="305" y="22"/>
                  </a:lnTo>
                  <a:lnTo>
                    <a:pt x="280" y="41"/>
                  </a:lnTo>
                  <a:lnTo>
                    <a:pt x="264" y="41"/>
                  </a:lnTo>
                  <a:lnTo>
                    <a:pt x="247" y="45"/>
                  </a:lnTo>
                  <a:lnTo>
                    <a:pt x="205" y="52"/>
                  </a:lnTo>
                  <a:lnTo>
                    <a:pt x="194" y="56"/>
                  </a:lnTo>
                  <a:lnTo>
                    <a:pt x="188" y="79"/>
                  </a:lnTo>
                  <a:lnTo>
                    <a:pt x="145" y="86"/>
                  </a:lnTo>
                  <a:lnTo>
                    <a:pt x="119" y="86"/>
                  </a:lnTo>
                  <a:lnTo>
                    <a:pt x="81" y="58"/>
                  </a:lnTo>
                  <a:lnTo>
                    <a:pt x="76" y="58"/>
                  </a:lnTo>
                  <a:lnTo>
                    <a:pt x="61" y="92"/>
                  </a:lnTo>
                  <a:lnTo>
                    <a:pt x="38" y="114"/>
                  </a:lnTo>
                  <a:lnTo>
                    <a:pt x="27" y="148"/>
                  </a:lnTo>
                  <a:lnTo>
                    <a:pt x="25" y="163"/>
                  </a:lnTo>
                  <a:lnTo>
                    <a:pt x="12" y="169"/>
                  </a:lnTo>
                  <a:lnTo>
                    <a:pt x="8" y="171"/>
                  </a:lnTo>
                  <a:lnTo>
                    <a:pt x="0" y="178"/>
                  </a:lnTo>
                  <a:lnTo>
                    <a:pt x="36" y="218"/>
                  </a:lnTo>
                  <a:lnTo>
                    <a:pt x="57" y="237"/>
                  </a:lnTo>
                  <a:lnTo>
                    <a:pt x="61" y="242"/>
                  </a:lnTo>
                  <a:lnTo>
                    <a:pt x="94" y="272"/>
                  </a:lnTo>
                  <a:lnTo>
                    <a:pt x="155" y="291"/>
                  </a:lnTo>
                  <a:lnTo>
                    <a:pt x="194" y="276"/>
                  </a:lnTo>
                  <a:lnTo>
                    <a:pt x="209" y="270"/>
                  </a:lnTo>
                  <a:lnTo>
                    <a:pt x="235" y="263"/>
                  </a:lnTo>
                  <a:lnTo>
                    <a:pt x="245" y="250"/>
                  </a:lnTo>
                  <a:lnTo>
                    <a:pt x="273" y="250"/>
                  </a:lnTo>
                  <a:lnTo>
                    <a:pt x="295" y="255"/>
                  </a:lnTo>
                  <a:lnTo>
                    <a:pt x="311" y="248"/>
                  </a:lnTo>
                  <a:lnTo>
                    <a:pt x="325" y="252"/>
                  </a:lnTo>
                  <a:lnTo>
                    <a:pt x="339" y="238"/>
                  </a:lnTo>
                  <a:lnTo>
                    <a:pt x="365" y="223"/>
                  </a:lnTo>
                  <a:lnTo>
                    <a:pt x="406" y="143"/>
                  </a:lnTo>
                  <a:lnTo>
                    <a:pt x="442" y="86"/>
                  </a:lnTo>
                  <a:lnTo>
                    <a:pt x="453" y="81"/>
                  </a:lnTo>
                  <a:lnTo>
                    <a:pt x="461" y="84"/>
                  </a:lnTo>
                  <a:lnTo>
                    <a:pt x="481" y="66"/>
                  </a:lnTo>
                  <a:lnTo>
                    <a:pt x="478" y="51"/>
                  </a:lnTo>
                  <a:lnTo>
                    <a:pt x="463" y="49"/>
                  </a:lnTo>
                  <a:lnTo>
                    <a:pt x="436" y="22"/>
                  </a:lnTo>
                  <a:lnTo>
                    <a:pt x="431" y="17"/>
                  </a:lnTo>
                  <a:lnTo>
                    <a:pt x="429" y="17"/>
                  </a:lnTo>
                  <a:lnTo>
                    <a:pt x="412" y="21"/>
                  </a:lnTo>
                  <a:lnTo>
                    <a:pt x="403" y="2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46">
              <a:extLst>
                <a:ext uri="{FF2B5EF4-FFF2-40B4-BE49-F238E27FC236}">
                  <a16:creationId xmlns:a16="http://schemas.microsoft.com/office/drawing/2014/main" id="{BFE78757-73EA-4837-94A6-DCF3E732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604" y="5317832"/>
              <a:ext cx="313011" cy="221003"/>
            </a:xfrm>
            <a:custGeom>
              <a:avLst/>
              <a:gdLst>
                <a:gd name="T0" fmla="*/ 403 w 481"/>
                <a:gd name="T1" fmla="*/ 24 h 291"/>
                <a:gd name="T2" fmla="*/ 403 w 481"/>
                <a:gd name="T3" fmla="*/ 24 h 291"/>
                <a:gd name="T4" fmla="*/ 384 w 481"/>
                <a:gd name="T5" fmla="*/ 2 h 291"/>
                <a:gd name="T6" fmla="*/ 356 w 481"/>
                <a:gd name="T7" fmla="*/ 5 h 291"/>
                <a:gd name="T8" fmla="*/ 329 w 481"/>
                <a:gd name="T9" fmla="*/ 0 h 291"/>
                <a:gd name="T10" fmla="*/ 305 w 481"/>
                <a:gd name="T11" fmla="*/ 22 h 291"/>
                <a:gd name="T12" fmla="*/ 280 w 481"/>
                <a:gd name="T13" fmla="*/ 41 h 291"/>
                <a:gd name="T14" fmla="*/ 264 w 481"/>
                <a:gd name="T15" fmla="*/ 41 h 291"/>
                <a:gd name="T16" fmla="*/ 247 w 481"/>
                <a:gd name="T17" fmla="*/ 45 h 291"/>
                <a:gd name="T18" fmla="*/ 205 w 481"/>
                <a:gd name="T19" fmla="*/ 52 h 291"/>
                <a:gd name="T20" fmla="*/ 194 w 481"/>
                <a:gd name="T21" fmla="*/ 56 h 291"/>
                <a:gd name="T22" fmla="*/ 188 w 481"/>
                <a:gd name="T23" fmla="*/ 79 h 291"/>
                <a:gd name="T24" fmla="*/ 145 w 481"/>
                <a:gd name="T25" fmla="*/ 86 h 291"/>
                <a:gd name="T26" fmla="*/ 119 w 481"/>
                <a:gd name="T27" fmla="*/ 86 h 291"/>
                <a:gd name="T28" fmla="*/ 81 w 481"/>
                <a:gd name="T29" fmla="*/ 58 h 291"/>
                <a:gd name="T30" fmla="*/ 76 w 481"/>
                <a:gd name="T31" fmla="*/ 58 h 291"/>
                <a:gd name="T32" fmla="*/ 61 w 481"/>
                <a:gd name="T33" fmla="*/ 92 h 291"/>
                <a:gd name="T34" fmla="*/ 38 w 481"/>
                <a:gd name="T35" fmla="*/ 114 h 291"/>
                <a:gd name="T36" fmla="*/ 27 w 481"/>
                <a:gd name="T37" fmla="*/ 148 h 291"/>
                <a:gd name="T38" fmla="*/ 25 w 481"/>
                <a:gd name="T39" fmla="*/ 163 h 291"/>
                <a:gd name="T40" fmla="*/ 12 w 481"/>
                <a:gd name="T41" fmla="*/ 169 h 291"/>
                <a:gd name="T42" fmla="*/ 8 w 481"/>
                <a:gd name="T43" fmla="*/ 171 h 291"/>
                <a:gd name="T44" fmla="*/ 0 w 481"/>
                <a:gd name="T45" fmla="*/ 178 h 291"/>
                <a:gd name="T46" fmla="*/ 36 w 481"/>
                <a:gd name="T47" fmla="*/ 218 h 291"/>
                <a:gd name="T48" fmla="*/ 57 w 481"/>
                <a:gd name="T49" fmla="*/ 237 h 291"/>
                <a:gd name="T50" fmla="*/ 61 w 481"/>
                <a:gd name="T51" fmla="*/ 242 h 291"/>
                <a:gd name="T52" fmla="*/ 94 w 481"/>
                <a:gd name="T53" fmla="*/ 272 h 291"/>
                <a:gd name="T54" fmla="*/ 155 w 481"/>
                <a:gd name="T55" fmla="*/ 291 h 291"/>
                <a:gd name="T56" fmla="*/ 194 w 481"/>
                <a:gd name="T57" fmla="*/ 276 h 291"/>
                <a:gd name="T58" fmla="*/ 209 w 481"/>
                <a:gd name="T59" fmla="*/ 270 h 291"/>
                <a:gd name="T60" fmla="*/ 235 w 481"/>
                <a:gd name="T61" fmla="*/ 263 h 291"/>
                <a:gd name="T62" fmla="*/ 245 w 481"/>
                <a:gd name="T63" fmla="*/ 250 h 291"/>
                <a:gd name="T64" fmla="*/ 273 w 481"/>
                <a:gd name="T65" fmla="*/ 250 h 291"/>
                <a:gd name="T66" fmla="*/ 295 w 481"/>
                <a:gd name="T67" fmla="*/ 255 h 291"/>
                <a:gd name="T68" fmla="*/ 311 w 481"/>
                <a:gd name="T69" fmla="*/ 248 h 291"/>
                <a:gd name="T70" fmla="*/ 325 w 481"/>
                <a:gd name="T71" fmla="*/ 252 h 291"/>
                <a:gd name="T72" fmla="*/ 339 w 481"/>
                <a:gd name="T73" fmla="*/ 238 h 291"/>
                <a:gd name="T74" fmla="*/ 365 w 481"/>
                <a:gd name="T75" fmla="*/ 223 h 291"/>
                <a:gd name="T76" fmla="*/ 406 w 481"/>
                <a:gd name="T77" fmla="*/ 143 h 291"/>
                <a:gd name="T78" fmla="*/ 442 w 481"/>
                <a:gd name="T79" fmla="*/ 86 h 291"/>
                <a:gd name="T80" fmla="*/ 453 w 481"/>
                <a:gd name="T81" fmla="*/ 81 h 291"/>
                <a:gd name="T82" fmla="*/ 461 w 481"/>
                <a:gd name="T83" fmla="*/ 84 h 291"/>
                <a:gd name="T84" fmla="*/ 481 w 481"/>
                <a:gd name="T85" fmla="*/ 66 h 291"/>
                <a:gd name="T86" fmla="*/ 478 w 481"/>
                <a:gd name="T87" fmla="*/ 51 h 291"/>
                <a:gd name="T88" fmla="*/ 463 w 481"/>
                <a:gd name="T89" fmla="*/ 49 h 291"/>
                <a:gd name="T90" fmla="*/ 436 w 481"/>
                <a:gd name="T91" fmla="*/ 22 h 291"/>
                <a:gd name="T92" fmla="*/ 431 w 481"/>
                <a:gd name="T93" fmla="*/ 17 h 291"/>
                <a:gd name="T94" fmla="*/ 429 w 481"/>
                <a:gd name="T95" fmla="*/ 17 h 291"/>
                <a:gd name="T96" fmla="*/ 412 w 481"/>
                <a:gd name="T97" fmla="*/ 21 h 291"/>
                <a:gd name="T98" fmla="*/ 403 w 481"/>
                <a:gd name="T99" fmla="*/ 24 h 291"/>
                <a:gd name="T100" fmla="*/ 403 w 481"/>
                <a:gd name="T101" fmla="*/ 2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1" h="291">
                  <a:moveTo>
                    <a:pt x="403" y="24"/>
                  </a:moveTo>
                  <a:lnTo>
                    <a:pt x="403" y="24"/>
                  </a:lnTo>
                  <a:lnTo>
                    <a:pt x="384" y="2"/>
                  </a:lnTo>
                  <a:lnTo>
                    <a:pt x="356" y="5"/>
                  </a:lnTo>
                  <a:lnTo>
                    <a:pt x="329" y="0"/>
                  </a:lnTo>
                  <a:lnTo>
                    <a:pt x="305" y="22"/>
                  </a:lnTo>
                  <a:lnTo>
                    <a:pt x="280" y="41"/>
                  </a:lnTo>
                  <a:lnTo>
                    <a:pt x="264" y="41"/>
                  </a:lnTo>
                  <a:lnTo>
                    <a:pt x="247" y="45"/>
                  </a:lnTo>
                  <a:lnTo>
                    <a:pt x="205" y="52"/>
                  </a:lnTo>
                  <a:lnTo>
                    <a:pt x="194" y="56"/>
                  </a:lnTo>
                  <a:lnTo>
                    <a:pt x="188" y="79"/>
                  </a:lnTo>
                  <a:lnTo>
                    <a:pt x="145" y="86"/>
                  </a:lnTo>
                  <a:lnTo>
                    <a:pt x="119" y="86"/>
                  </a:lnTo>
                  <a:lnTo>
                    <a:pt x="81" y="58"/>
                  </a:lnTo>
                  <a:lnTo>
                    <a:pt x="76" y="58"/>
                  </a:lnTo>
                  <a:lnTo>
                    <a:pt x="61" y="92"/>
                  </a:lnTo>
                  <a:lnTo>
                    <a:pt x="38" y="114"/>
                  </a:lnTo>
                  <a:lnTo>
                    <a:pt x="27" y="148"/>
                  </a:lnTo>
                  <a:lnTo>
                    <a:pt x="25" y="163"/>
                  </a:lnTo>
                  <a:lnTo>
                    <a:pt x="12" y="169"/>
                  </a:lnTo>
                  <a:lnTo>
                    <a:pt x="8" y="171"/>
                  </a:lnTo>
                  <a:lnTo>
                    <a:pt x="0" y="178"/>
                  </a:lnTo>
                  <a:lnTo>
                    <a:pt x="36" y="218"/>
                  </a:lnTo>
                  <a:lnTo>
                    <a:pt x="57" y="237"/>
                  </a:lnTo>
                  <a:lnTo>
                    <a:pt x="61" y="242"/>
                  </a:lnTo>
                  <a:lnTo>
                    <a:pt x="94" y="272"/>
                  </a:lnTo>
                  <a:lnTo>
                    <a:pt x="155" y="291"/>
                  </a:lnTo>
                  <a:lnTo>
                    <a:pt x="194" y="276"/>
                  </a:lnTo>
                  <a:lnTo>
                    <a:pt x="209" y="270"/>
                  </a:lnTo>
                  <a:lnTo>
                    <a:pt x="235" y="263"/>
                  </a:lnTo>
                  <a:lnTo>
                    <a:pt x="245" y="250"/>
                  </a:lnTo>
                  <a:lnTo>
                    <a:pt x="273" y="250"/>
                  </a:lnTo>
                  <a:lnTo>
                    <a:pt x="295" y="255"/>
                  </a:lnTo>
                  <a:lnTo>
                    <a:pt x="311" y="248"/>
                  </a:lnTo>
                  <a:lnTo>
                    <a:pt x="325" y="252"/>
                  </a:lnTo>
                  <a:lnTo>
                    <a:pt x="339" y="238"/>
                  </a:lnTo>
                  <a:lnTo>
                    <a:pt x="365" y="223"/>
                  </a:lnTo>
                  <a:lnTo>
                    <a:pt x="406" y="143"/>
                  </a:lnTo>
                  <a:lnTo>
                    <a:pt x="442" y="86"/>
                  </a:lnTo>
                  <a:lnTo>
                    <a:pt x="453" y="81"/>
                  </a:lnTo>
                  <a:lnTo>
                    <a:pt x="461" y="84"/>
                  </a:lnTo>
                  <a:lnTo>
                    <a:pt x="481" y="66"/>
                  </a:lnTo>
                  <a:lnTo>
                    <a:pt x="478" y="51"/>
                  </a:lnTo>
                  <a:lnTo>
                    <a:pt x="463" y="49"/>
                  </a:lnTo>
                  <a:lnTo>
                    <a:pt x="436" y="22"/>
                  </a:lnTo>
                  <a:lnTo>
                    <a:pt x="431" y="17"/>
                  </a:lnTo>
                  <a:lnTo>
                    <a:pt x="429" y="17"/>
                  </a:lnTo>
                  <a:lnTo>
                    <a:pt x="412" y="21"/>
                  </a:lnTo>
                  <a:lnTo>
                    <a:pt x="403" y="24"/>
                  </a:lnTo>
                  <a:lnTo>
                    <a:pt x="403" y="2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47">
              <a:extLst>
                <a:ext uri="{FF2B5EF4-FFF2-40B4-BE49-F238E27FC236}">
                  <a16:creationId xmlns:a16="http://schemas.microsoft.com/office/drawing/2014/main" id="{F9DF083D-6721-4ECE-AC29-DC183FA6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84" y="5690204"/>
              <a:ext cx="571698" cy="538881"/>
            </a:xfrm>
            <a:custGeom>
              <a:avLst/>
              <a:gdLst>
                <a:gd name="T0" fmla="*/ 831 w 883"/>
                <a:gd name="T1" fmla="*/ 134 h 712"/>
                <a:gd name="T2" fmla="*/ 755 w 883"/>
                <a:gd name="T3" fmla="*/ 115 h 712"/>
                <a:gd name="T4" fmla="*/ 705 w 883"/>
                <a:gd name="T5" fmla="*/ 89 h 712"/>
                <a:gd name="T6" fmla="*/ 699 w 883"/>
                <a:gd name="T7" fmla="*/ 104 h 712"/>
                <a:gd name="T8" fmla="*/ 676 w 883"/>
                <a:gd name="T9" fmla="*/ 104 h 712"/>
                <a:gd name="T10" fmla="*/ 671 w 883"/>
                <a:gd name="T11" fmla="*/ 102 h 712"/>
                <a:gd name="T12" fmla="*/ 603 w 883"/>
                <a:gd name="T13" fmla="*/ 89 h 712"/>
                <a:gd name="T14" fmla="*/ 479 w 883"/>
                <a:gd name="T15" fmla="*/ 45 h 712"/>
                <a:gd name="T16" fmla="*/ 406 w 883"/>
                <a:gd name="T17" fmla="*/ 28 h 712"/>
                <a:gd name="T18" fmla="*/ 333 w 883"/>
                <a:gd name="T19" fmla="*/ 38 h 712"/>
                <a:gd name="T20" fmla="*/ 201 w 883"/>
                <a:gd name="T21" fmla="*/ 21 h 712"/>
                <a:gd name="T22" fmla="*/ 120 w 883"/>
                <a:gd name="T23" fmla="*/ 6 h 712"/>
                <a:gd name="T24" fmla="*/ 62 w 883"/>
                <a:gd name="T25" fmla="*/ 23 h 712"/>
                <a:gd name="T26" fmla="*/ 10 w 883"/>
                <a:gd name="T27" fmla="*/ 51 h 712"/>
                <a:gd name="T28" fmla="*/ 11 w 883"/>
                <a:gd name="T29" fmla="*/ 100 h 712"/>
                <a:gd name="T30" fmla="*/ 21 w 883"/>
                <a:gd name="T31" fmla="*/ 177 h 712"/>
                <a:gd name="T32" fmla="*/ 70 w 883"/>
                <a:gd name="T33" fmla="*/ 156 h 712"/>
                <a:gd name="T34" fmla="*/ 66 w 883"/>
                <a:gd name="T35" fmla="*/ 181 h 712"/>
                <a:gd name="T36" fmla="*/ 88 w 883"/>
                <a:gd name="T37" fmla="*/ 179 h 712"/>
                <a:gd name="T38" fmla="*/ 122 w 883"/>
                <a:gd name="T39" fmla="*/ 181 h 712"/>
                <a:gd name="T40" fmla="*/ 211 w 883"/>
                <a:gd name="T41" fmla="*/ 213 h 712"/>
                <a:gd name="T42" fmla="*/ 160 w 883"/>
                <a:gd name="T43" fmla="*/ 263 h 712"/>
                <a:gd name="T44" fmla="*/ 171 w 883"/>
                <a:gd name="T45" fmla="*/ 325 h 712"/>
                <a:gd name="T46" fmla="*/ 160 w 883"/>
                <a:gd name="T47" fmla="*/ 350 h 712"/>
                <a:gd name="T48" fmla="*/ 117 w 883"/>
                <a:gd name="T49" fmla="*/ 389 h 712"/>
                <a:gd name="T50" fmla="*/ 152 w 883"/>
                <a:gd name="T51" fmla="*/ 462 h 712"/>
                <a:gd name="T52" fmla="*/ 145 w 883"/>
                <a:gd name="T53" fmla="*/ 523 h 712"/>
                <a:gd name="T54" fmla="*/ 135 w 883"/>
                <a:gd name="T55" fmla="*/ 547 h 712"/>
                <a:gd name="T56" fmla="*/ 126 w 883"/>
                <a:gd name="T57" fmla="*/ 613 h 712"/>
                <a:gd name="T58" fmla="*/ 169 w 883"/>
                <a:gd name="T59" fmla="*/ 616 h 712"/>
                <a:gd name="T60" fmla="*/ 194 w 883"/>
                <a:gd name="T61" fmla="*/ 654 h 712"/>
                <a:gd name="T62" fmla="*/ 244 w 883"/>
                <a:gd name="T63" fmla="*/ 712 h 712"/>
                <a:gd name="T64" fmla="*/ 271 w 883"/>
                <a:gd name="T65" fmla="*/ 703 h 712"/>
                <a:gd name="T66" fmla="*/ 318 w 883"/>
                <a:gd name="T67" fmla="*/ 673 h 712"/>
                <a:gd name="T68" fmla="*/ 353 w 883"/>
                <a:gd name="T69" fmla="*/ 654 h 712"/>
                <a:gd name="T70" fmla="*/ 464 w 883"/>
                <a:gd name="T71" fmla="*/ 652 h 712"/>
                <a:gd name="T72" fmla="*/ 489 w 883"/>
                <a:gd name="T73" fmla="*/ 645 h 712"/>
                <a:gd name="T74" fmla="*/ 522 w 883"/>
                <a:gd name="T75" fmla="*/ 609 h 712"/>
                <a:gd name="T76" fmla="*/ 594 w 883"/>
                <a:gd name="T77" fmla="*/ 553 h 712"/>
                <a:gd name="T78" fmla="*/ 661 w 883"/>
                <a:gd name="T79" fmla="*/ 476 h 712"/>
                <a:gd name="T80" fmla="*/ 628 w 883"/>
                <a:gd name="T81" fmla="*/ 399 h 712"/>
                <a:gd name="T82" fmla="*/ 661 w 883"/>
                <a:gd name="T83" fmla="*/ 350 h 712"/>
                <a:gd name="T84" fmla="*/ 682 w 883"/>
                <a:gd name="T85" fmla="*/ 320 h 712"/>
                <a:gd name="T86" fmla="*/ 708 w 883"/>
                <a:gd name="T87" fmla="*/ 275 h 712"/>
                <a:gd name="T88" fmla="*/ 802 w 883"/>
                <a:gd name="T89" fmla="*/ 233 h 712"/>
                <a:gd name="T90" fmla="*/ 881 w 883"/>
                <a:gd name="T91" fmla="*/ 173 h 712"/>
                <a:gd name="T92" fmla="*/ 878 w 883"/>
                <a:gd name="T93" fmla="*/ 130 h 712"/>
                <a:gd name="T94" fmla="*/ 831 w 883"/>
                <a:gd name="T95" fmla="*/ 13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3" h="712">
                  <a:moveTo>
                    <a:pt x="831" y="134"/>
                  </a:moveTo>
                  <a:lnTo>
                    <a:pt x="831" y="134"/>
                  </a:lnTo>
                  <a:lnTo>
                    <a:pt x="774" y="124"/>
                  </a:lnTo>
                  <a:lnTo>
                    <a:pt x="755" y="115"/>
                  </a:lnTo>
                  <a:lnTo>
                    <a:pt x="723" y="94"/>
                  </a:lnTo>
                  <a:lnTo>
                    <a:pt x="705" y="89"/>
                  </a:lnTo>
                  <a:lnTo>
                    <a:pt x="699" y="96"/>
                  </a:lnTo>
                  <a:lnTo>
                    <a:pt x="699" y="104"/>
                  </a:lnTo>
                  <a:lnTo>
                    <a:pt x="686" y="102"/>
                  </a:lnTo>
                  <a:lnTo>
                    <a:pt x="676" y="104"/>
                  </a:lnTo>
                  <a:lnTo>
                    <a:pt x="675" y="106"/>
                  </a:lnTo>
                  <a:lnTo>
                    <a:pt x="671" y="102"/>
                  </a:lnTo>
                  <a:lnTo>
                    <a:pt x="641" y="102"/>
                  </a:lnTo>
                  <a:lnTo>
                    <a:pt x="603" y="89"/>
                  </a:lnTo>
                  <a:lnTo>
                    <a:pt x="524" y="38"/>
                  </a:lnTo>
                  <a:lnTo>
                    <a:pt x="479" y="45"/>
                  </a:lnTo>
                  <a:lnTo>
                    <a:pt x="425" y="40"/>
                  </a:lnTo>
                  <a:lnTo>
                    <a:pt x="406" y="28"/>
                  </a:lnTo>
                  <a:lnTo>
                    <a:pt x="382" y="27"/>
                  </a:lnTo>
                  <a:lnTo>
                    <a:pt x="333" y="38"/>
                  </a:lnTo>
                  <a:lnTo>
                    <a:pt x="269" y="21"/>
                  </a:lnTo>
                  <a:lnTo>
                    <a:pt x="201" y="21"/>
                  </a:lnTo>
                  <a:lnTo>
                    <a:pt x="139" y="19"/>
                  </a:lnTo>
                  <a:lnTo>
                    <a:pt x="120" y="6"/>
                  </a:lnTo>
                  <a:lnTo>
                    <a:pt x="90" y="0"/>
                  </a:lnTo>
                  <a:lnTo>
                    <a:pt x="62" y="23"/>
                  </a:lnTo>
                  <a:lnTo>
                    <a:pt x="26" y="43"/>
                  </a:lnTo>
                  <a:lnTo>
                    <a:pt x="10" y="51"/>
                  </a:lnTo>
                  <a:lnTo>
                    <a:pt x="0" y="62"/>
                  </a:lnTo>
                  <a:lnTo>
                    <a:pt x="11" y="100"/>
                  </a:lnTo>
                  <a:lnTo>
                    <a:pt x="26" y="136"/>
                  </a:lnTo>
                  <a:lnTo>
                    <a:pt x="21" y="177"/>
                  </a:lnTo>
                  <a:lnTo>
                    <a:pt x="30" y="175"/>
                  </a:lnTo>
                  <a:lnTo>
                    <a:pt x="70" y="156"/>
                  </a:lnTo>
                  <a:lnTo>
                    <a:pt x="70" y="171"/>
                  </a:lnTo>
                  <a:lnTo>
                    <a:pt x="66" y="181"/>
                  </a:lnTo>
                  <a:lnTo>
                    <a:pt x="81" y="186"/>
                  </a:lnTo>
                  <a:lnTo>
                    <a:pt x="88" y="179"/>
                  </a:lnTo>
                  <a:lnTo>
                    <a:pt x="102" y="179"/>
                  </a:lnTo>
                  <a:lnTo>
                    <a:pt x="122" y="181"/>
                  </a:lnTo>
                  <a:lnTo>
                    <a:pt x="179" y="177"/>
                  </a:lnTo>
                  <a:lnTo>
                    <a:pt x="211" y="213"/>
                  </a:lnTo>
                  <a:lnTo>
                    <a:pt x="190" y="241"/>
                  </a:lnTo>
                  <a:lnTo>
                    <a:pt x="160" y="263"/>
                  </a:lnTo>
                  <a:lnTo>
                    <a:pt x="169" y="278"/>
                  </a:lnTo>
                  <a:lnTo>
                    <a:pt x="171" y="325"/>
                  </a:lnTo>
                  <a:lnTo>
                    <a:pt x="154" y="337"/>
                  </a:lnTo>
                  <a:lnTo>
                    <a:pt x="160" y="350"/>
                  </a:lnTo>
                  <a:lnTo>
                    <a:pt x="154" y="387"/>
                  </a:lnTo>
                  <a:lnTo>
                    <a:pt x="117" y="389"/>
                  </a:lnTo>
                  <a:lnTo>
                    <a:pt x="130" y="414"/>
                  </a:lnTo>
                  <a:lnTo>
                    <a:pt x="152" y="462"/>
                  </a:lnTo>
                  <a:lnTo>
                    <a:pt x="128" y="500"/>
                  </a:lnTo>
                  <a:lnTo>
                    <a:pt x="145" y="523"/>
                  </a:lnTo>
                  <a:lnTo>
                    <a:pt x="158" y="521"/>
                  </a:lnTo>
                  <a:lnTo>
                    <a:pt x="135" y="547"/>
                  </a:lnTo>
                  <a:lnTo>
                    <a:pt x="117" y="581"/>
                  </a:lnTo>
                  <a:lnTo>
                    <a:pt x="126" y="613"/>
                  </a:lnTo>
                  <a:lnTo>
                    <a:pt x="124" y="613"/>
                  </a:lnTo>
                  <a:lnTo>
                    <a:pt x="169" y="616"/>
                  </a:lnTo>
                  <a:lnTo>
                    <a:pt x="190" y="632"/>
                  </a:lnTo>
                  <a:lnTo>
                    <a:pt x="194" y="654"/>
                  </a:lnTo>
                  <a:lnTo>
                    <a:pt x="216" y="692"/>
                  </a:lnTo>
                  <a:lnTo>
                    <a:pt x="244" y="712"/>
                  </a:lnTo>
                  <a:lnTo>
                    <a:pt x="269" y="705"/>
                  </a:lnTo>
                  <a:lnTo>
                    <a:pt x="271" y="703"/>
                  </a:lnTo>
                  <a:lnTo>
                    <a:pt x="303" y="673"/>
                  </a:lnTo>
                  <a:lnTo>
                    <a:pt x="318" y="673"/>
                  </a:lnTo>
                  <a:lnTo>
                    <a:pt x="335" y="658"/>
                  </a:lnTo>
                  <a:lnTo>
                    <a:pt x="353" y="654"/>
                  </a:lnTo>
                  <a:lnTo>
                    <a:pt x="442" y="650"/>
                  </a:lnTo>
                  <a:lnTo>
                    <a:pt x="464" y="652"/>
                  </a:lnTo>
                  <a:lnTo>
                    <a:pt x="474" y="645"/>
                  </a:lnTo>
                  <a:lnTo>
                    <a:pt x="489" y="645"/>
                  </a:lnTo>
                  <a:lnTo>
                    <a:pt x="504" y="646"/>
                  </a:lnTo>
                  <a:lnTo>
                    <a:pt x="522" y="609"/>
                  </a:lnTo>
                  <a:lnTo>
                    <a:pt x="599" y="575"/>
                  </a:lnTo>
                  <a:lnTo>
                    <a:pt x="594" y="553"/>
                  </a:lnTo>
                  <a:lnTo>
                    <a:pt x="609" y="519"/>
                  </a:lnTo>
                  <a:lnTo>
                    <a:pt x="661" y="476"/>
                  </a:lnTo>
                  <a:lnTo>
                    <a:pt x="635" y="444"/>
                  </a:lnTo>
                  <a:lnTo>
                    <a:pt x="628" y="399"/>
                  </a:lnTo>
                  <a:lnTo>
                    <a:pt x="656" y="355"/>
                  </a:lnTo>
                  <a:lnTo>
                    <a:pt x="661" y="350"/>
                  </a:lnTo>
                  <a:lnTo>
                    <a:pt x="669" y="340"/>
                  </a:lnTo>
                  <a:lnTo>
                    <a:pt x="682" y="320"/>
                  </a:lnTo>
                  <a:lnTo>
                    <a:pt x="712" y="291"/>
                  </a:lnTo>
                  <a:lnTo>
                    <a:pt x="708" y="275"/>
                  </a:lnTo>
                  <a:lnTo>
                    <a:pt x="735" y="256"/>
                  </a:lnTo>
                  <a:lnTo>
                    <a:pt x="802" y="233"/>
                  </a:lnTo>
                  <a:lnTo>
                    <a:pt x="861" y="198"/>
                  </a:lnTo>
                  <a:lnTo>
                    <a:pt x="881" y="173"/>
                  </a:lnTo>
                  <a:lnTo>
                    <a:pt x="883" y="149"/>
                  </a:lnTo>
                  <a:lnTo>
                    <a:pt x="878" y="130"/>
                  </a:lnTo>
                  <a:lnTo>
                    <a:pt x="855" y="128"/>
                  </a:lnTo>
                  <a:lnTo>
                    <a:pt x="831" y="13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48">
              <a:extLst>
                <a:ext uri="{FF2B5EF4-FFF2-40B4-BE49-F238E27FC236}">
                  <a16:creationId xmlns:a16="http://schemas.microsoft.com/office/drawing/2014/main" id="{093BD914-F345-4EBA-B8C3-7A213EB7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84" y="5690204"/>
              <a:ext cx="571698" cy="538881"/>
            </a:xfrm>
            <a:custGeom>
              <a:avLst/>
              <a:gdLst>
                <a:gd name="T0" fmla="*/ 831 w 883"/>
                <a:gd name="T1" fmla="*/ 134 h 712"/>
                <a:gd name="T2" fmla="*/ 755 w 883"/>
                <a:gd name="T3" fmla="*/ 115 h 712"/>
                <a:gd name="T4" fmla="*/ 705 w 883"/>
                <a:gd name="T5" fmla="*/ 89 h 712"/>
                <a:gd name="T6" fmla="*/ 699 w 883"/>
                <a:gd name="T7" fmla="*/ 104 h 712"/>
                <a:gd name="T8" fmla="*/ 676 w 883"/>
                <a:gd name="T9" fmla="*/ 104 h 712"/>
                <a:gd name="T10" fmla="*/ 671 w 883"/>
                <a:gd name="T11" fmla="*/ 102 h 712"/>
                <a:gd name="T12" fmla="*/ 603 w 883"/>
                <a:gd name="T13" fmla="*/ 89 h 712"/>
                <a:gd name="T14" fmla="*/ 479 w 883"/>
                <a:gd name="T15" fmla="*/ 45 h 712"/>
                <a:gd name="T16" fmla="*/ 406 w 883"/>
                <a:gd name="T17" fmla="*/ 28 h 712"/>
                <a:gd name="T18" fmla="*/ 333 w 883"/>
                <a:gd name="T19" fmla="*/ 38 h 712"/>
                <a:gd name="T20" fmla="*/ 201 w 883"/>
                <a:gd name="T21" fmla="*/ 21 h 712"/>
                <a:gd name="T22" fmla="*/ 120 w 883"/>
                <a:gd name="T23" fmla="*/ 6 h 712"/>
                <a:gd name="T24" fmla="*/ 62 w 883"/>
                <a:gd name="T25" fmla="*/ 23 h 712"/>
                <a:gd name="T26" fmla="*/ 10 w 883"/>
                <a:gd name="T27" fmla="*/ 51 h 712"/>
                <a:gd name="T28" fmla="*/ 11 w 883"/>
                <a:gd name="T29" fmla="*/ 100 h 712"/>
                <a:gd name="T30" fmla="*/ 21 w 883"/>
                <a:gd name="T31" fmla="*/ 177 h 712"/>
                <a:gd name="T32" fmla="*/ 70 w 883"/>
                <a:gd name="T33" fmla="*/ 156 h 712"/>
                <a:gd name="T34" fmla="*/ 66 w 883"/>
                <a:gd name="T35" fmla="*/ 181 h 712"/>
                <a:gd name="T36" fmla="*/ 88 w 883"/>
                <a:gd name="T37" fmla="*/ 179 h 712"/>
                <a:gd name="T38" fmla="*/ 122 w 883"/>
                <a:gd name="T39" fmla="*/ 181 h 712"/>
                <a:gd name="T40" fmla="*/ 211 w 883"/>
                <a:gd name="T41" fmla="*/ 213 h 712"/>
                <a:gd name="T42" fmla="*/ 160 w 883"/>
                <a:gd name="T43" fmla="*/ 263 h 712"/>
                <a:gd name="T44" fmla="*/ 171 w 883"/>
                <a:gd name="T45" fmla="*/ 325 h 712"/>
                <a:gd name="T46" fmla="*/ 160 w 883"/>
                <a:gd name="T47" fmla="*/ 350 h 712"/>
                <a:gd name="T48" fmla="*/ 117 w 883"/>
                <a:gd name="T49" fmla="*/ 389 h 712"/>
                <a:gd name="T50" fmla="*/ 152 w 883"/>
                <a:gd name="T51" fmla="*/ 462 h 712"/>
                <a:gd name="T52" fmla="*/ 145 w 883"/>
                <a:gd name="T53" fmla="*/ 523 h 712"/>
                <a:gd name="T54" fmla="*/ 135 w 883"/>
                <a:gd name="T55" fmla="*/ 547 h 712"/>
                <a:gd name="T56" fmla="*/ 126 w 883"/>
                <a:gd name="T57" fmla="*/ 613 h 712"/>
                <a:gd name="T58" fmla="*/ 169 w 883"/>
                <a:gd name="T59" fmla="*/ 616 h 712"/>
                <a:gd name="T60" fmla="*/ 194 w 883"/>
                <a:gd name="T61" fmla="*/ 654 h 712"/>
                <a:gd name="T62" fmla="*/ 244 w 883"/>
                <a:gd name="T63" fmla="*/ 712 h 712"/>
                <a:gd name="T64" fmla="*/ 271 w 883"/>
                <a:gd name="T65" fmla="*/ 703 h 712"/>
                <a:gd name="T66" fmla="*/ 318 w 883"/>
                <a:gd name="T67" fmla="*/ 673 h 712"/>
                <a:gd name="T68" fmla="*/ 353 w 883"/>
                <a:gd name="T69" fmla="*/ 654 h 712"/>
                <a:gd name="T70" fmla="*/ 464 w 883"/>
                <a:gd name="T71" fmla="*/ 652 h 712"/>
                <a:gd name="T72" fmla="*/ 489 w 883"/>
                <a:gd name="T73" fmla="*/ 645 h 712"/>
                <a:gd name="T74" fmla="*/ 522 w 883"/>
                <a:gd name="T75" fmla="*/ 609 h 712"/>
                <a:gd name="T76" fmla="*/ 594 w 883"/>
                <a:gd name="T77" fmla="*/ 553 h 712"/>
                <a:gd name="T78" fmla="*/ 661 w 883"/>
                <a:gd name="T79" fmla="*/ 476 h 712"/>
                <a:gd name="T80" fmla="*/ 628 w 883"/>
                <a:gd name="T81" fmla="*/ 399 h 712"/>
                <a:gd name="T82" fmla="*/ 661 w 883"/>
                <a:gd name="T83" fmla="*/ 350 h 712"/>
                <a:gd name="T84" fmla="*/ 682 w 883"/>
                <a:gd name="T85" fmla="*/ 320 h 712"/>
                <a:gd name="T86" fmla="*/ 708 w 883"/>
                <a:gd name="T87" fmla="*/ 275 h 712"/>
                <a:gd name="T88" fmla="*/ 802 w 883"/>
                <a:gd name="T89" fmla="*/ 233 h 712"/>
                <a:gd name="T90" fmla="*/ 881 w 883"/>
                <a:gd name="T91" fmla="*/ 173 h 712"/>
                <a:gd name="T92" fmla="*/ 878 w 883"/>
                <a:gd name="T93" fmla="*/ 130 h 712"/>
                <a:gd name="T94" fmla="*/ 831 w 883"/>
                <a:gd name="T95" fmla="*/ 13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3" h="712">
                  <a:moveTo>
                    <a:pt x="831" y="134"/>
                  </a:moveTo>
                  <a:lnTo>
                    <a:pt x="831" y="134"/>
                  </a:lnTo>
                  <a:lnTo>
                    <a:pt x="774" y="124"/>
                  </a:lnTo>
                  <a:lnTo>
                    <a:pt x="755" y="115"/>
                  </a:lnTo>
                  <a:lnTo>
                    <a:pt x="723" y="94"/>
                  </a:lnTo>
                  <a:lnTo>
                    <a:pt x="705" y="89"/>
                  </a:lnTo>
                  <a:lnTo>
                    <a:pt x="699" y="96"/>
                  </a:lnTo>
                  <a:lnTo>
                    <a:pt x="699" y="104"/>
                  </a:lnTo>
                  <a:lnTo>
                    <a:pt x="686" y="102"/>
                  </a:lnTo>
                  <a:lnTo>
                    <a:pt x="676" y="104"/>
                  </a:lnTo>
                  <a:lnTo>
                    <a:pt x="675" y="106"/>
                  </a:lnTo>
                  <a:lnTo>
                    <a:pt x="671" y="102"/>
                  </a:lnTo>
                  <a:lnTo>
                    <a:pt x="641" y="102"/>
                  </a:lnTo>
                  <a:lnTo>
                    <a:pt x="603" y="89"/>
                  </a:lnTo>
                  <a:lnTo>
                    <a:pt x="524" y="38"/>
                  </a:lnTo>
                  <a:lnTo>
                    <a:pt x="479" y="45"/>
                  </a:lnTo>
                  <a:lnTo>
                    <a:pt x="425" y="40"/>
                  </a:lnTo>
                  <a:lnTo>
                    <a:pt x="406" y="28"/>
                  </a:lnTo>
                  <a:lnTo>
                    <a:pt x="382" y="27"/>
                  </a:lnTo>
                  <a:lnTo>
                    <a:pt x="333" y="38"/>
                  </a:lnTo>
                  <a:lnTo>
                    <a:pt x="269" y="21"/>
                  </a:lnTo>
                  <a:lnTo>
                    <a:pt x="201" y="21"/>
                  </a:lnTo>
                  <a:lnTo>
                    <a:pt x="139" y="19"/>
                  </a:lnTo>
                  <a:lnTo>
                    <a:pt x="120" y="6"/>
                  </a:lnTo>
                  <a:lnTo>
                    <a:pt x="90" y="0"/>
                  </a:lnTo>
                  <a:lnTo>
                    <a:pt x="62" y="23"/>
                  </a:lnTo>
                  <a:lnTo>
                    <a:pt x="26" y="43"/>
                  </a:lnTo>
                  <a:lnTo>
                    <a:pt x="10" y="51"/>
                  </a:lnTo>
                  <a:lnTo>
                    <a:pt x="0" y="62"/>
                  </a:lnTo>
                  <a:lnTo>
                    <a:pt x="11" y="100"/>
                  </a:lnTo>
                  <a:lnTo>
                    <a:pt x="26" y="136"/>
                  </a:lnTo>
                  <a:lnTo>
                    <a:pt x="21" y="177"/>
                  </a:lnTo>
                  <a:lnTo>
                    <a:pt x="30" y="175"/>
                  </a:lnTo>
                  <a:lnTo>
                    <a:pt x="70" y="156"/>
                  </a:lnTo>
                  <a:lnTo>
                    <a:pt x="70" y="171"/>
                  </a:lnTo>
                  <a:lnTo>
                    <a:pt x="66" y="181"/>
                  </a:lnTo>
                  <a:lnTo>
                    <a:pt x="81" y="186"/>
                  </a:lnTo>
                  <a:lnTo>
                    <a:pt x="88" y="179"/>
                  </a:lnTo>
                  <a:lnTo>
                    <a:pt x="102" y="179"/>
                  </a:lnTo>
                  <a:lnTo>
                    <a:pt x="122" y="181"/>
                  </a:lnTo>
                  <a:lnTo>
                    <a:pt x="179" y="177"/>
                  </a:lnTo>
                  <a:lnTo>
                    <a:pt x="211" y="213"/>
                  </a:lnTo>
                  <a:lnTo>
                    <a:pt x="190" y="241"/>
                  </a:lnTo>
                  <a:lnTo>
                    <a:pt x="160" y="263"/>
                  </a:lnTo>
                  <a:lnTo>
                    <a:pt x="169" y="278"/>
                  </a:lnTo>
                  <a:lnTo>
                    <a:pt x="171" y="325"/>
                  </a:lnTo>
                  <a:lnTo>
                    <a:pt x="154" y="337"/>
                  </a:lnTo>
                  <a:lnTo>
                    <a:pt x="160" y="350"/>
                  </a:lnTo>
                  <a:lnTo>
                    <a:pt x="154" y="387"/>
                  </a:lnTo>
                  <a:lnTo>
                    <a:pt x="117" y="389"/>
                  </a:lnTo>
                  <a:lnTo>
                    <a:pt x="130" y="414"/>
                  </a:lnTo>
                  <a:lnTo>
                    <a:pt x="152" y="462"/>
                  </a:lnTo>
                  <a:lnTo>
                    <a:pt x="128" y="500"/>
                  </a:lnTo>
                  <a:lnTo>
                    <a:pt x="145" y="523"/>
                  </a:lnTo>
                  <a:lnTo>
                    <a:pt x="158" y="521"/>
                  </a:lnTo>
                  <a:lnTo>
                    <a:pt x="135" y="547"/>
                  </a:lnTo>
                  <a:lnTo>
                    <a:pt x="117" y="581"/>
                  </a:lnTo>
                  <a:lnTo>
                    <a:pt x="126" y="613"/>
                  </a:lnTo>
                  <a:lnTo>
                    <a:pt x="124" y="613"/>
                  </a:lnTo>
                  <a:lnTo>
                    <a:pt x="169" y="616"/>
                  </a:lnTo>
                  <a:lnTo>
                    <a:pt x="190" y="632"/>
                  </a:lnTo>
                  <a:lnTo>
                    <a:pt x="194" y="654"/>
                  </a:lnTo>
                  <a:lnTo>
                    <a:pt x="216" y="692"/>
                  </a:lnTo>
                  <a:lnTo>
                    <a:pt x="244" y="712"/>
                  </a:lnTo>
                  <a:lnTo>
                    <a:pt x="269" y="705"/>
                  </a:lnTo>
                  <a:lnTo>
                    <a:pt x="271" y="703"/>
                  </a:lnTo>
                  <a:lnTo>
                    <a:pt x="303" y="673"/>
                  </a:lnTo>
                  <a:lnTo>
                    <a:pt x="318" y="673"/>
                  </a:lnTo>
                  <a:lnTo>
                    <a:pt x="335" y="658"/>
                  </a:lnTo>
                  <a:lnTo>
                    <a:pt x="353" y="654"/>
                  </a:lnTo>
                  <a:lnTo>
                    <a:pt x="442" y="650"/>
                  </a:lnTo>
                  <a:lnTo>
                    <a:pt x="464" y="652"/>
                  </a:lnTo>
                  <a:lnTo>
                    <a:pt x="474" y="645"/>
                  </a:lnTo>
                  <a:lnTo>
                    <a:pt x="489" y="645"/>
                  </a:lnTo>
                  <a:lnTo>
                    <a:pt x="504" y="646"/>
                  </a:lnTo>
                  <a:lnTo>
                    <a:pt x="522" y="609"/>
                  </a:lnTo>
                  <a:lnTo>
                    <a:pt x="599" y="575"/>
                  </a:lnTo>
                  <a:lnTo>
                    <a:pt x="594" y="553"/>
                  </a:lnTo>
                  <a:lnTo>
                    <a:pt x="609" y="519"/>
                  </a:lnTo>
                  <a:lnTo>
                    <a:pt x="661" y="476"/>
                  </a:lnTo>
                  <a:lnTo>
                    <a:pt x="635" y="444"/>
                  </a:lnTo>
                  <a:lnTo>
                    <a:pt x="628" y="399"/>
                  </a:lnTo>
                  <a:lnTo>
                    <a:pt x="656" y="355"/>
                  </a:lnTo>
                  <a:lnTo>
                    <a:pt x="661" y="350"/>
                  </a:lnTo>
                  <a:lnTo>
                    <a:pt x="669" y="340"/>
                  </a:lnTo>
                  <a:lnTo>
                    <a:pt x="682" y="320"/>
                  </a:lnTo>
                  <a:lnTo>
                    <a:pt x="712" y="291"/>
                  </a:lnTo>
                  <a:lnTo>
                    <a:pt x="708" y="275"/>
                  </a:lnTo>
                  <a:lnTo>
                    <a:pt x="735" y="256"/>
                  </a:lnTo>
                  <a:lnTo>
                    <a:pt x="802" y="233"/>
                  </a:lnTo>
                  <a:lnTo>
                    <a:pt x="861" y="198"/>
                  </a:lnTo>
                  <a:lnTo>
                    <a:pt x="881" y="173"/>
                  </a:lnTo>
                  <a:lnTo>
                    <a:pt x="883" y="149"/>
                  </a:lnTo>
                  <a:lnTo>
                    <a:pt x="878" y="130"/>
                  </a:lnTo>
                  <a:lnTo>
                    <a:pt x="855" y="128"/>
                  </a:lnTo>
                  <a:lnTo>
                    <a:pt x="831" y="134"/>
                  </a:lnTo>
                  <a:lnTo>
                    <a:pt x="831" y="13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49">
              <a:extLst>
                <a:ext uri="{FF2B5EF4-FFF2-40B4-BE49-F238E27FC236}">
                  <a16:creationId xmlns:a16="http://schemas.microsoft.com/office/drawing/2014/main" id="{D87CC8A8-745C-4866-9493-34BDDE4D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010" y="5435901"/>
              <a:ext cx="548417" cy="669063"/>
            </a:xfrm>
            <a:custGeom>
              <a:avLst/>
              <a:gdLst>
                <a:gd name="T0" fmla="*/ 501 w 842"/>
                <a:gd name="T1" fmla="*/ 135 h 881"/>
                <a:gd name="T2" fmla="*/ 486 w 842"/>
                <a:gd name="T3" fmla="*/ 90 h 881"/>
                <a:gd name="T4" fmla="*/ 449 w 842"/>
                <a:gd name="T5" fmla="*/ 51 h 881"/>
                <a:gd name="T6" fmla="*/ 406 w 842"/>
                <a:gd name="T7" fmla="*/ 34 h 881"/>
                <a:gd name="T8" fmla="*/ 398 w 842"/>
                <a:gd name="T9" fmla="*/ 22 h 881"/>
                <a:gd name="T10" fmla="*/ 391 w 842"/>
                <a:gd name="T11" fmla="*/ 17 h 881"/>
                <a:gd name="T12" fmla="*/ 349 w 842"/>
                <a:gd name="T13" fmla="*/ 7 h 881"/>
                <a:gd name="T14" fmla="*/ 306 w 842"/>
                <a:gd name="T15" fmla="*/ 34 h 881"/>
                <a:gd name="T16" fmla="*/ 272 w 842"/>
                <a:gd name="T17" fmla="*/ 51 h 881"/>
                <a:gd name="T18" fmla="*/ 255 w 842"/>
                <a:gd name="T19" fmla="*/ 52 h 881"/>
                <a:gd name="T20" fmla="*/ 250 w 842"/>
                <a:gd name="T21" fmla="*/ 81 h 881"/>
                <a:gd name="T22" fmla="*/ 184 w 842"/>
                <a:gd name="T23" fmla="*/ 83 h 881"/>
                <a:gd name="T24" fmla="*/ 165 w 842"/>
                <a:gd name="T25" fmla="*/ 115 h 881"/>
                <a:gd name="T26" fmla="*/ 129 w 842"/>
                <a:gd name="T27" fmla="*/ 90 h 881"/>
                <a:gd name="T28" fmla="*/ 111 w 842"/>
                <a:gd name="T29" fmla="*/ 83 h 881"/>
                <a:gd name="T30" fmla="*/ 96 w 842"/>
                <a:gd name="T31" fmla="*/ 113 h 881"/>
                <a:gd name="T32" fmla="*/ 88 w 842"/>
                <a:gd name="T33" fmla="*/ 120 h 881"/>
                <a:gd name="T34" fmla="*/ 73 w 842"/>
                <a:gd name="T35" fmla="*/ 116 h 881"/>
                <a:gd name="T36" fmla="*/ 28 w 842"/>
                <a:gd name="T37" fmla="*/ 120 h 881"/>
                <a:gd name="T38" fmla="*/ 34 w 842"/>
                <a:gd name="T39" fmla="*/ 167 h 881"/>
                <a:gd name="T40" fmla="*/ 26 w 842"/>
                <a:gd name="T41" fmla="*/ 193 h 881"/>
                <a:gd name="T42" fmla="*/ 7 w 842"/>
                <a:gd name="T43" fmla="*/ 218 h 881"/>
                <a:gd name="T44" fmla="*/ 28 w 842"/>
                <a:gd name="T45" fmla="*/ 233 h 881"/>
                <a:gd name="T46" fmla="*/ 17 w 842"/>
                <a:gd name="T47" fmla="*/ 276 h 881"/>
                <a:gd name="T48" fmla="*/ 54 w 842"/>
                <a:gd name="T49" fmla="*/ 302 h 881"/>
                <a:gd name="T50" fmla="*/ 103 w 842"/>
                <a:gd name="T51" fmla="*/ 323 h 881"/>
                <a:gd name="T52" fmla="*/ 152 w 842"/>
                <a:gd name="T53" fmla="*/ 270 h 881"/>
                <a:gd name="T54" fmla="*/ 231 w 842"/>
                <a:gd name="T55" fmla="*/ 302 h 881"/>
                <a:gd name="T56" fmla="*/ 274 w 842"/>
                <a:gd name="T57" fmla="*/ 381 h 881"/>
                <a:gd name="T58" fmla="*/ 295 w 842"/>
                <a:gd name="T59" fmla="*/ 423 h 881"/>
                <a:gd name="T60" fmla="*/ 364 w 842"/>
                <a:gd name="T61" fmla="*/ 498 h 881"/>
                <a:gd name="T62" fmla="*/ 451 w 842"/>
                <a:gd name="T63" fmla="*/ 569 h 881"/>
                <a:gd name="T64" fmla="*/ 511 w 842"/>
                <a:gd name="T65" fmla="*/ 595 h 881"/>
                <a:gd name="T66" fmla="*/ 586 w 842"/>
                <a:gd name="T67" fmla="*/ 644 h 881"/>
                <a:gd name="T68" fmla="*/ 622 w 842"/>
                <a:gd name="T69" fmla="*/ 682 h 881"/>
                <a:gd name="T70" fmla="*/ 665 w 842"/>
                <a:gd name="T71" fmla="*/ 749 h 881"/>
                <a:gd name="T72" fmla="*/ 667 w 842"/>
                <a:gd name="T73" fmla="*/ 810 h 881"/>
                <a:gd name="T74" fmla="*/ 642 w 842"/>
                <a:gd name="T75" fmla="*/ 851 h 881"/>
                <a:gd name="T76" fmla="*/ 663 w 842"/>
                <a:gd name="T77" fmla="*/ 881 h 881"/>
                <a:gd name="T78" fmla="*/ 704 w 842"/>
                <a:gd name="T79" fmla="*/ 823 h 881"/>
                <a:gd name="T80" fmla="*/ 732 w 842"/>
                <a:gd name="T81" fmla="*/ 789 h 881"/>
                <a:gd name="T82" fmla="*/ 721 w 842"/>
                <a:gd name="T83" fmla="*/ 733 h 881"/>
                <a:gd name="T84" fmla="*/ 719 w 842"/>
                <a:gd name="T85" fmla="*/ 663 h 881"/>
                <a:gd name="T86" fmla="*/ 793 w 842"/>
                <a:gd name="T87" fmla="*/ 665 h 881"/>
                <a:gd name="T88" fmla="*/ 808 w 842"/>
                <a:gd name="T89" fmla="*/ 699 h 881"/>
                <a:gd name="T90" fmla="*/ 842 w 842"/>
                <a:gd name="T91" fmla="*/ 684 h 881"/>
                <a:gd name="T92" fmla="*/ 802 w 842"/>
                <a:gd name="T93" fmla="*/ 633 h 881"/>
                <a:gd name="T94" fmla="*/ 723 w 842"/>
                <a:gd name="T95" fmla="*/ 588 h 881"/>
                <a:gd name="T96" fmla="*/ 657 w 842"/>
                <a:gd name="T97" fmla="*/ 541 h 881"/>
                <a:gd name="T98" fmla="*/ 644 w 842"/>
                <a:gd name="T99" fmla="*/ 513 h 881"/>
                <a:gd name="T100" fmla="*/ 535 w 842"/>
                <a:gd name="T101" fmla="*/ 460 h 881"/>
                <a:gd name="T102" fmla="*/ 490 w 842"/>
                <a:gd name="T103" fmla="*/ 364 h 881"/>
                <a:gd name="T104" fmla="*/ 464 w 842"/>
                <a:gd name="T105" fmla="*/ 340 h 881"/>
                <a:gd name="T106" fmla="*/ 400 w 842"/>
                <a:gd name="T107" fmla="*/ 261 h 881"/>
                <a:gd name="T108" fmla="*/ 411 w 842"/>
                <a:gd name="T109" fmla="*/ 233 h 881"/>
                <a:gd name="T110" fmla="*/ 411 w 842"/>
                <a:gd name="T111" fmla="*/ 212 h 881"/>
                <a:gd name="T112" fmla="*/ 402 w 842"/>
                <a:gd name="T113" fmla="*/ 192 h 881"/>
                <a:gd name="T114" fmla="*/ 400 w 842"/>
                <a:gd name="T115" fmla="*/ 167 h 881"/>
                <a:gd name="T116" fmla="*/ 486 w 842"/>
                <a:gd name="T117" fmla="*/ 135 h 881"/>
                <a:gd name="T118" fmla="*/ 501 w 842"/>
                <a:gd name="T119" fmla="*/ 154 h 881"/>
                <a:gd name="T120" fmla="*/ 501 w 842"/>
                <a:gd name="T121" fmla="*/ 13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2" h="881">
                  <a:moveTo>
                    <a:pt x="501" y="135"/>
                  </a:moveTo>
                  <a:lnTo>
                    <a:pt x="501" y="135"/>
                  </a:lnTo>
                  <a:lnTo>
                    <a:pt x="492" y="131"/>
                  </a:lnTo>
                  <a:lnTo>
                    <a:pt x="486" y="90"/>
                  </a:lnTo>
                  <a:lnTo>
                    <a:pt x="501" y="60"/>
                  </a:lnTo>
                  <a:lnTo>
                    <a:pt x="449" y="51"/>
                  </a:lnTo>
                  <a:lnTo>
                    <a:pt x="407" y="39"/>
                  </a:lnTo>
                  <a:lnTo>
                    <a:pt x="406" y="34"/>
                  </a:lnTo>
                  <a:lnTo>
                    <a:pt x="400" y="3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1" y="17"/>
                  </a:lnTo>
                  <a:lnTo>
                    <a:pt x="392" y="0"/>
                  </a:lnTo>
                  <a:lnTo>
                    <a:pt x="349" y="7"/>
                  </a:lnTo>
                  <a:lnTo>
                    <a:pt x="321" y="15"/>
                  </a:lnTo>
                  <a:lnTo>
                    <a:pt x="306" y="34"/>
                  </a:lnTo>
                  <a:lnTo>
                    <a:pt x="272" y="24"/>
                  </a:lnTo>
                  <a:lnTo>
                    <a:pt x="272" y="51"/>
                  </a:lnTo>
                  <a:lnTo>
                    <a:pt x="267" y="58"/>
                  </a:lnTo>
                  <a:lnTo>
                    <a:pt x="255" y="52"/>
                  </a:lnTo>
                  <a:lnTo>
                    <a:pt x="248" y="51"/>
                  </a:lnTo>
                  <a:lnTo>
                    <a:pt x="250" y="81"/>
                  </a:lnTo>
                  <a:lnTo>
                    <a:pt x="229" y="81"/>
                  </a:lnTo>
                  <a:lnTo>
                    <a:pt x="184" y="83"/>
                  </a:lnTo>
                  <a:lnTo>
                    <a:pt x="169" y="109"/>
                  </a:lnTo>
                  <a:lnTo>
                    <a:pt x="165" y="115"/>
                  </a:lnTo>
                  <a:lnTo>
                    <a:pt x="152" y="107"/>
                  </a:lnTo>
                  <a:lnTo>
                    <a:pt x="129" y="90"/>
                  </a:lnTo>
                  <a:lnTo>
                    <a:pt x="129" y="77"/>
                  </a:lnTo>
                  <a:lnTo>
                    <a:pt x="111" y="83"/>
                  </a:lnTo>
                  <a:lnTo>
                    <a:pt x="107" y="98"/>
                  </a:lnTo>
                  <a:lnTo>
                    <a:pt x="96" y="113"/>
                  </a:lnTo>
                  <a:lnTo>
                    <a:pt x="88" y="115"/>
                  </a:lnTo>
                  <a:lnTo>
                    <a:pt x="88" y="120"/>
                  </a:lnTo>
                  <a:lnTo>
                    <a:pt x="75" y="116"/>
                  </a:lnTo>
                  <a:lnTo>
                    <a:pt x="73" y="116"/>
                  </a:lnTo>
                  <a:lnTo>
                    <a:pt x="67" y="115"/>
                  </a:lnTo>
                  <a:lnTo>
                    <a:pt x="28" y="120"/>
                  </a:lnTo>
                  <a:lnTo>
                    <a:pt x="13" y="141"/>
                  </a:lnTo>
                  <a:lnTo>
                    <a:pt x="34" y="167"/>
                  </a:lnTo>
                  <a:lnTo>
                    <a:pt x="36" y="186"/>
                  </a:lnTo>
                  <a:lnTo>
                    <a:pt x="26" y="193"/>
                  </a:lnTo>
                  <a:lnTo>
                    <a:pt x="0" y="203"/>
                  </a:lnTo>
                  <a:lnTo>
                    <a:pt x="7" y="218"/>
                  </a:lnTo>
                  <a:lnTo>
                    <a:pt x="19" y="227"/>
                  </a:lnTo>
                  <a:lnTo>
                    <a:pt x="28" y="233"/>
                  </a:lnTo>
                  <a:lnTo>
                    <a:pt x="19" y="257"/>
                  </a:lnTo>
                  <a:lnTo>
                    <a:pt x="17" y="276"/>
                  </a:lnTo>
                  <a:lnTo>
                    <a:pt x="32" y="291"/>
                  </a:lnTo>
                  <a:lnTo>
                    <a:pt x="54" y="302"/>
                  </a:lnTo>
                  <a:lnTo>
                    <a:pt x="64" y="334"/>
                  </a:lnTo>
                  <a:lnTo>
                    <a:pt x="103" y="323"/>
                  </a:lnTo>
                  <a:lnTo>
                    <a:pt x="124" y="289"/>
                  </a:lnTo>
                  <a:lnTo>
                    <a:pt x="152" y="270"/>
                  </a:lnTo>
                  <a:lnTo>
                    <a:pt x="186" y="280"/>
                  </a:lnTo>
                  <a:lnTo>
                    <a:pt x="231" y="302"/>
                  </a:lnTo>
                  <a:lnTo>
                    <a:pt x="255" y="323"/>
                  </a:lnTo>
                  <a:lnTo>
                    <a:pt x="274" y="381"/>
                  </a:lnTo>
                  <a:lnTo>
                    <a:pt x="282" y="402"/>
                  </a:lnTo>
                  <a:lnTo>
                    <a:pt x="295" y="423"/>
                  </a:lnTo>
                  <a:lnTo>
                    <a:pt x="336" y="468"/>
                  </a:lnTo>
                  <a:lnTo>
                    <a:pt x="364" y="498"/>
                  </a:lnTo>
                  <a:lnTo>
                    <a:pt x="396" y="532"/>
                  </a:lnTo>
                  <a:lnTo>
                    <a:pt x="451" y="569"/>
                  </a:lnTo>
                  <a:lnTo>
                    <a:pt x="486" y="577"/>
                  </a:lnTo>
                  <a:lnTo>
                    <a:pt x="511" y="595"/>
                  </a:lnTo>
                  <a:lnTo>
                    <a:pt x="575" y="629"/>
                  </a:lnTo>
                  <a:lnTo>
                    <a:pt x="586" y="644"/>
                  </a:lnTo>
                  <a:lnTo>
                    <a:pt x="586" y="671"/>
                  </a:lnTo>
                  <a:lnTo>
                    <a:pt x="622" y="682"/>
                  </a:lnTo>
                  <a:lnTo>
                    <a:pt x="648" y="704"/>
                  </a:lnTo>
                  <a:lnTo>
                    <a:pt x="665" y="749"/>
                  </a:lnTo>
                  <a:lnTo>
                    <a:pt x="674" y="789"/>
                  </a:lnTo>
                  <a:lnTo>
                    <a:pt x="667" y="810"/>
                  </a:lnTo>
                  <a:lnTo>
                    <a:pt x="657" y="832"/>
                  </a:lnTo>
                  <a:lnTo>
                    <a:pt x="642" y="851"/>
                  </a:lnTo>
                  <a:lnTo>
                    <a:pt x="639" y="875"/>
                  </a:lnTo>
                  <a:lnTo>
                    <a:pt x="663" y="881"/>
                  </a:lnTo>
                  <a:lnTo>
                    <a:pt x="689" y="855"/>
                  </a:lnTo>
                  <a:lnTo>
                    <a:pt x="704" y="823"/>
                  </a:lnTo>
                  <a:lnTo>
                    <a:pt x="708" y="800"/>
                  </a:lnTo>
                  <a:lnTo>
                    <a:pt x="732" y="789"/>
                  </a:lnTo>
                  <a:lnTo>
                    <a:pt x="744" y="753"/>
                  </a:lnTo>
                  <a:lnTo>
                    <a:pt x="721" y="733"/>
                  </a:lnTo>
                  <a:lnTo>
                    <a:pt x="699" y="712"/>
                  </a:lnTo>
                  <a:lnTo>
                    <a:pt x="719" y="663"/>
                  </a:lnTo>
                  <a:lnTo>
                    <a:pt x="744" y="644"/>
                  </a:lnTo>
                  <a:lnTo>
                    <a:pt x="793" y="665"/>
                  </a:lnTo>
                  <a:lnTo>
                    <a:pt x="806" y="682"/>
                  </a:lnTo>
                  <a:lnTo>
                    <a:pt x="808" y="699"/>
                  </a:lnTo>
                  <a:lnTo>
                    <a:pt x="832" y="710"/>
                  </a:lnTo>
                  <a:lnTo>
                    <a:pt x="842" y="684"/>
                  </a:lnTo>
                  <a:lnTo>
                    <a:pt x="836" y="667"/>
                  </a:lnTo>
                  <a:lnTo>
                    <a:pt x="802" y="633"/>
                  </a:lnTo>
                  <a:lnTo>
                    <a:pt x="763" y="610"/>
                  </a:lnTo>
                  <a:lnTo>
                    <a:pt x="723" y="588"/>
                  </a:lnTo>
                  <a:lnTo>
                    <a:pt x="678" y="567"/>
                  </a:lnTo>
                  <a:lnTo>
                    <a:pt x="657" y="541"/>
                  </a:lnTo>
                  <a:lnTo>
                    <a:pt x="676" y="518"/>
                  </a:lnTo>
                  <a:lnTo>
                    <a:pt x="644" y="513"/>
                  </a:lnTo>
                  <a:lnTo>
                    <a:pt x="610" y="513"/>
                  </a:lnTo>
                  <a:lnTo>
                    <a:pt x="535" y="460"/>
                  </a:lnTo>
                  <a:lnTo>
                    <a:pt x="515" y="421"/>
                  </a:lnTo>
                  <a:lnTo>
                    <a:pt x="490" y="364"/>
                  </a:lnTo>
                  <a:lnTo>
                    <a:pt x="477" y="347"/>
                  </a:lnTo>
                  <a:lnTo>
                    <a:pt x="464" y="340"/>
                  </a:lnTo>
                  <a:lnTo>
                    <a:pt x="421" y="304"/>
                  </a:lnTo>
                  <a:lnTo>
                    <a:pt x="400" y="261"/>
                  </a:lnTo>
                  <a:lnTo>
                    <a:pt x="400" y="231"/>
                  </a:lnTo>
                  <a:lnTo>
                    <a:pt x="411" y="233"/>
                  </a:lnTo>
                  <a:lnTo>
                    <a:pt x="417" y="216"/>
                  </a:lnTo>
                  <a:lnTo>
                    <a:pt x="411" y="212"/>
                  </a:lnTo>
                  <a:lnTo>
                    <a:pt x="404" y="197"/>
                  </a:lnTo>
                  <a:lnTo>
                    <a:pt x="402" y="192"/>
                  </a:lnTo>
                  <a:lnTo>
                    <a:pt x="391" y="188"/>
                  </a:lnTo>
                  <a:lnTo>
                    <a:pt x="400" y="167"/>
                  </a:lnTo>
                  <a:lnTo>
                    <a:pt x="438" y="146"/>
                  </a:lnTo>
                  <a:lnTo>
                    <a:pt x="486" y="135"/>
                  </a:lnTo>
                  <a:lnTo>
                    <a:pt x="501" y="143"/>
                  </a:lnTo>
                  <a:lnTo>
                    <a:pt x="501" y="154"/>
                  </a:lnTo>
                  <a:lnTo>
                    <a:pt x="515" y="146"/>
                  </a:lnTo>
                  <a:lnTo>
                    <a:pt x="501" y="1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50">
              <a:extLst>
                <a:ext uri="{FF2B5EF4-FFF2-40B4-BE49-F238E27FC236}">
                  <a16:creationId xmlns:a16="http://schemas.microsoft.com/office/drawing/2014/main" id="{92E1829C-0DD9-4D43-BB40-E8791DD80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010" y="5435901"/>
              <a:ext cx="548417" cy="669063"/>
            </a:xfrm>
            <a:custGeom>
              <a:avLst/>
              <a:gdLst>
                <a:gd name="T0" fmla="*/ 501 w 842"/>
                <a:gd name="T1" fmla="*/ 135 h 881"/>
                <a:gd name="T2" fmla="*/ 486 w 842"/>
                <a:gd name="T3" fmla="*/ 90 h 881"/>
                <a:gd name="T4" fmla="*/ 449 w 842"/>
                <a:gd name="T5" fmla="*/ 51 h 881"/>
                <a:gd name="T6" fmla="*/ 406 w 842"/>
                <a:gd name="T7" fmla="*/ 34 h 881"/>
                <a:gd name="T8" fmla="*/ 398 w 842"/>
                <a:gd name="T9" fmla="*/ 22 h 881"/>
                <a:gd name="T10" fmla="*/ 391 w 842"/>
                <a:gd name="T11" fmla="*/ 17 h 881"/>
                <a:gd name="T12" fmla="*/ 349 w 842"/>
                <a:gd name="T13" fmla="*/ 7 h 881"/>
                <a:gd name="T14" fmla="*/ 306 w 842"/>
                <a:gd name="T15" fmla="*/ 34 h 881"/>
                <a:gd name="T16" fmla="*/ 272 w 842"/>
                <a:gd name="T17" fmla="*/ 51 h 881"/>
                <a:gd name="T18" fmla="*/ 255 w 842"/>
                <a:gd name="T19" fmla="*/ 52 h 881"/>
                <a:gd name="T20" fmla="*/ 250 w 842"/>
                <a:gd name="T21" fmla="*/ 81 h 881"/>
                <a:gd name="T22" fmla="*/ 184 w 842"/>
                <a:gd name="T23" fmla="*/ 83 h 881"/>
                <a:gd name="T24" fmla="*/ 165 w 842"/>
                <a:gd name="T25" fmla="*/ 115 h 881"/>
                <a:gd name="T26" fmla="*/ 129 w 842"/>
                <a:gd name="T27" fmla="*/ 90 h 881"/>
                <a:gd name="T28" fmla="*/ 111 w 842"/>
                <a:gd name="T29" fmla="*/ 83 h 881"/>
                <a:gd name="T30" fmla="*/ 96 w 842"/>
                <a:gd name="T31" fmla="*/ 113 h 881"/>
                <a:gd name="T32" fmla="*/ 88 w 842"/>
                <a:gd name="T33" fmla="*/ 120 h 881"/>
                <a:gd name="T34" fmla="*/ 73 w 842"/>
                <a:gd name="T35" fmla="*/ 116 h 881"/>
                <a:gd name="T36" fmla="*/ 28 w 842"/>
                <a:gd name="T37" fmla="*/ 120 h 881"/>
                <a:gd name="T38" fmla="*/ 34 w 842"/>
                <a:gd name="T39" fmla="*/ 167 h 881"/>
                <a:gd name="T40" fmla="*/ 26 w 842"/>
                <a:gd name="T41" fmla="*/ 193 h 881"/>
                <a:gd name="T42" fmla="*/ 7 w 842"/>
                <a:gd name="T43" fmla="*/ 218 h 881"/>
                <a:gd name="T44" fmla="*/ 28 w 842"/>
                <a:gd name="T45" fmla="*/ 233 h 881"/>
                <a:gd name="T46" fmla="*/ 17 w 842"/>
                <a:gd name="T47" fmla="*/ 276 h 881"/>
                <a:gd name="T48" fmla="*/ 54 w 842"/>
                <a:gd name="T49" fmla="*/ 302 h 881"/>
                <a:gd name="T50" fmla="*/ 103 w 842"/>
                <a:gd name="T51" fmla="*/ 323 h 881"/>
                <a:gd name="T52" fmla="*/ 152 w 842"/>
                <a:gd name="T53" fmla="*/ 270 h 881"/>
                <a:gd name="T54" fmla="*/ 231 w 842"/>
                <a:gd name="T55" fmla="*/ 302 h 881"/>
                <a:gd name="T56" fmla="*/ 274 w 842"/>
                <a:gd name="T57" fmla="*/ 381 h 881"/>
                <a:gd name="T58" fmla="*/ 295 w 842"/>
                <a:gd name="T59" fmla="*/ 423 h 881"/>
                <a:gd name="T60" fmla="*/ 364 w 842"/>
                <a:gd name="T61" fmla="*/ 498 h 881"/>
                <a:gd name="T62" fmla="*/ 451 w 842"/>
                <a:gd name="T63" fmla="*/ 569 h 881"/>
                <a:gd name="T64" fmla="*/ 511 w 842"/>
                <a:gd name="T65" fmla="*/ 595 h 881"/>
                <a:gd name="T66" fmla="*/ 586 w 842"/>
                <a:gd name="T67" fmla="*/ 644 h 881"/>
                <a:gd name="T68" fmla="*/ 622 w 842"/>
                <a:gd name="T69" fmla="*/ 682 h 881"/>
                <a:gd name="T70" fmla="*/ 665 w 842"/>
                <a:gd name="T71" fmla="*/ 749 h 881"/>
                <a:gd name="T72" fmla="*/ 667 w 842"/>
                <a:gd name="T73" fmla="*/ 810 h 881"/>
                <a:gd name="T74" fmla="*/ 642 w 842"/>
                <a:gd name="T75" fmla="*/ 851 h 881"/>
                <a:gd name="T76" fmla="*/ 663 w 842"/>
                <a:gd name="T77" fmla="*/ 881 h 881"/>
                <a:gd name="T78" fmla="*/ 704 w 842"/>
                <a:gd name="T79" fmla="*/ 823 h 881"/>
                <a:gd name="T80" fmla="*/ 732 w 842"/>
                <a:gd name="T81" fmla="*/ 789 h 881"/>
                <a:gd name="T82" fmla="*/ 721 w 842"/>
                <a:gd name="T83" fmla="*/ 733 h 881"/>
                <a:gd name="T84" fmla="*/ 719 w 842"/>
                <a:gd name="T85" fmla="*/ 663 h 881"/>
                <a:gd name="T86" fmla="*/ 793 w 842"/>
                <a:gd name="T87" fmla="*/ 665 h 881"/>
                <a:gd name="T88" fmla="*/ 808 w 842"/>
                <a:gd name="T89" fmla="*/ 699 h 881"/>
                <a:gd name="T90" fmla="*/ 842 w 842"/>
                <a:gd name="T91" fmla="*/ 684 h 881"/>
                <a:gd name="T92" fmla="*/ 802 w 842"/>
                <a:gd name="T93" fmla="*/ 633 h 881"/>
                <a:gd name="T94" fmla="*/ 723 w 842"/>
                <a:gd name="T95" fmla="*/ 588 h 881"/>
                <a:gd name="T96" fmla="*/ 657 w 842"/>
                <a:gd name="T97" fmla="*/ 541 h 881"/>
                <a:gd name="T98" fmla="*/ 644 w 842"/>
                <a:gd name="T99" fmla="*/ 513 h 881"/>
                <a:gd name="T100" fmla="*/ 535 w 842"/>
                <a:gd name="T101" fmla="*/ 460 h 881"/>
                <a:gd name="T102" fmla="*/ 490 w 842"/>
                <a:gd name="T103" fmla="*/ 364 h 881"/>
                <a:gd name="T104" fmla="*/ 464 w 842"/>
                <a:gd name="T105" fmla="*/ 340 h 881"/>
                <a:gd name="T106" fmla="*/ 400 w 842"/>
                <a:gd name="T107" fmla="*/ 261 h 881"/>
                <a:gd name="T108" fmla="*/ 411 w 842"/>
                <a:gd name="T109" fmla="*/ 233 h 881"/>
                <a:gd name="T110" fmla="*/ 411 w 842"/>
                <a:gd name="T111" fmla="*/ 212 h 881"/>
                <a:gd name="T112" fmla="*/ 402 w 842"/>
                <a:gd name="T113" fmla="*/ 192 h 881"/>
                <a:gd name="T114" fmla="*/ 400 w 842"/>
                <a:gd name="T115" fmla="*/ 167 h 881"/>
                <a:gd name="T116" fmla="*/ 486 w 842"/>
                <a:gd name="T117" fmla="*/ 135 h 881"/>
                <a:gd name="T118" fmla="*/ 501 w 842"/>
                <a:gd name="T119" fmla="*/ 154 h 881"/>
                <a:gd name="T120" fmla="*/ 501 w 842"/>
                <a:gd name="T121" fmla="*/ 13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2" h="881">
                  <a:moveTo>
                    <a:pt x="501" y="135"/>
                  </a:moveTo>
                  <a:lnTo>
                    <a:pt x="501" y="135"/>
                  </a:lnTo>
                  <a:lnTo>
                    <a:pt x="492" y="131"/>
                  </a:lnTo>
                  <a:lnTo>
                    <a:pt x="486" y="90"/>
                  </a:lnTo>
                  <a:lnTo>
                    <a:pt x="501" y="60"/>
                  </a:lnTo>
                  <a:lnTo>
                    <a:pt x="449" y="51"/>
                  </a:lnTo>
                  <a:lnTo>
                    <a:pt x="407" y="39"/>
                  </a:lnTo>
                  <a:lnTo>
                    <a:pt x="406" y="34"/>
                  </a:lnTo>
                  <a:lnTo>
                    <a:pt x="400" y="3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1" y="17"/>
                  </a:lnTo>
                  <a:lnTo>
                    <a:pt x="392" y="0"/>
                  </a:lnTo>
                  <a:lnTo>
                    <a:pt x="349" y="7"/>
                  </a:lnTo>
                  <a:lnTo>
                    <a:pt x="321" y="15"/>
                  </a:lnTo>
                  <a:lnTo>
                    <a:pt x="306" y="34"/>
                  </a:lnTo>
                  <a:lnTo>
                    <a:pt x="272" y="24"/>
                  </a:lnTo>
                  <a:lnTo>
                    <a:pt x="272" y="51"/>
                  </a:lnTo>
                  <a:lnTo>
                    <a:pt x="267" y="58"/>
                  </a:lnTo>
                  <a:lnTo>
                    <a:pt x="255" y="52"/>
                  </a:lnTo>
                  <a:lnTo>
                    <a:pt x="248" y="51"/>
                  </a:lnTo>
                  <a:lnTo>
                    <a:pt x="250" y="81"/>
                  </a:lnTo>
                  <a:lnTo>
                    <a:pt x="229" y="81"/>
                  </a:lnTo>
                  <a:lnTo>
                    <a:pt x="184" y="83"/>
                  </a:lnTo>
                  <a:lnTo>
                    <a:pt x="169" y="109"/>
                  </a:lnTo>
                  <a:lnTo>
                    <a:pt x="165" y="115"/>
                  </a:lnTo>
                  <a:lnTo>
                    <a:pt x="152" y="107"/>
                  </a:lnTo>
                  <a:lnTo>
                    <a:pt x="129" y="90"/>
                  </a:lnTo>
                  <a:lnTo>
                    <a:pt x="129" y="77"/>
                  </a:lnTo>
                  <a:lnTo>
                    <a:pt x="111" y="83"/>
                  </a:lnTo>
                  <a:lnTo>
                    <a:pt x="107" y="98"/>
                  </a:lnTo>
                  <a:lnTo>
                    <a:pt x="96" y="113"/>
                  </a:lnTo>
                  <a:lnTo>
                    <a:pt x="88" y="115"/>
                  </a:lnTo>
                  <a:lnTo>
                    <a:pt x="88" y="120"/>
                  </a:lnTo>
                  <a:lnTo>
                    <a:pt x="75" y="116"/>
                  </a:lnTo>
                  <a:lnTo>
                    <a:pt x="73" y="116"/>
                  </a:lnTo>
                  <a:lnTo>
                    <a:pt x="67" y="115"/>
                  </a:lnTo>
                  <a:lnTo>
                    <a:pt x="28" y="120"/>
                  </a:lnTo>
                  <a:lnTo>
                    <a:pt x="13" y="141"/>
                  </a:lnTo>
                  <a:lnTo>
                    <a:pt x="34" y="167"/>
                  </a:lnTo>
                  <a:lnTo>
                    <a:pt x="36" y="186"/>
                  </a:lnTo>
                  <a:lnTo>
                    <a:pt x="26" y="193"/>
                  </a:lnTo>
                  <a:lnTo>
                    <a:pt x="0" y="203"/>
                  </a:lnTo>
                  <a:lnTo>
                    <a:pt x="7" y="218"/>
                  </a:lnTo>
                  <a:lnTo>
                    <a:pt x="19" y="227"/>
                  </a:lnTo>
                  <a:lnTo>
                    <a:pt x="28" y="233"/>
                  </a:lnTo>
                  <a:lnTo>
                    <a:pt x="19" y="257"/>
                  </a:lnTo>
                  <a:lnTo>
                    <a:pt x="17" y="276"/>
                  </a:lnTo>
                  <a:lnTo>
                    <a:pt x="32" y="291"/>
                  </a:lnTo>
                  <a:lnTo>
                    <a:pt x="54" y="302"/>
                  </a:lnTo>
                  <a:lnTo>
                    <a:pt x="64" y="334"/>
                  </a:lnTo>
                  <a:lnTo>
                    <a:pt x="103" y="323"/>
                  </a:lnTo>
                  <a:lnTo>
                    <a:pt x="124" y="289"/>
                  </a:lnTo>
                  <a:lnTo>
                    <a:pt x="152" y="270"/>
                  </a:lnTo>
                  <a:lnTo>
                    <a:pt x="186" y="280"/>
                  </a:lnTo>
                  <a:lnTo>
                    <a:pt x="231" y="302"/>
                  </a:lnTo>
                  <a:lnTo>
                    <a:pt x="255" y="323"/>
                  </a:lnTo>
                  <a:lnTo>
                    <a:pt x="274" y="381"/>
                  </a:lnTo>
                  <a:lnTo>
                    <a:pt x="282" y="402"/>
                  </a:lnTo>
                  <a:lnTo>
                    <a:pt x="295" y="423"/>
                  </a:lnTo>
                  <a:lnTo>
                    <a:pt x="336" y="468"/>
                  </a:lnTo>
                  <a:lnTo>
                    <a:pt x="364" y="498"/>
                  </a:lnTo>
                  <a:lnTo>
                    <a:pt x="396" y="532"/>
                  </a:lnTo>
                  <a:lnTo>
                    <a:pt x="451" y="569"/>
                  </a:lnTo>
                  <a:lnTo>
                    <a:pt x="486" y="577"/>
                  </a:lnTo>
                  <a:lnTo>
                    <a:pt x="511" y="595"/>
                  </a:lnTo>
                  <a:lnTo>
                    <a:pt x="575" y="629"/>
                  </a:lnTo>
                  <a:lnTo>
                    <a:pt x="586" y="644"/>
                  </a:lnTo>
                  <a:lnTo>
                    <a:pt x="586" y="671"/>
                  </a:lnTo>
                  <a:lnTo>
                    <a:pt x="622" y="682"/>
                  </a:lnTo>
                  <a:lnTo>
                    <a:pt x="648" y="704"/>
                  </a:lnTo>
                  <a:lnTo>
                    <a:pt x="665" y="749"/>
                  </a:lnTo>
                  <a:lnTo>
                    <a:pt x="674" y="789"/>
                  </a:lnTo>
                  <a:lnTo>
                    <a:pt x="667" y="810"/>
                  </a:lnTo>
                  <a:lnTo>
                    <a:pt x="657" y="832"/>
                  </a:lnTo>
                  <a:lnTo>
                    <a:pt x="642" y="851"/>
                  </a:lnTo>
                  <a:lnTo>
                    <a:pt x="639" y="875"/>
                  </a:lnTo>
                  <a:lnTo>
                    <a:pt x="663" y="881"/>
                  </a:lnTo>
                  <a:lnTo>
                    <a:pt x="689" y="855"/>
                  </a:lnTo>
                  <a:lnTo>
                    <a:pt x="704" y="823"/>
                  </a:lnTo>
                  <a:lnTo>
                    <a:pt x="708" y="800"/>
                  </a:lnTo>
                  <a:lnTo>
                    <a:pt x="732" y="789"/>
                  </a:lnTo>
                  <a:lnTo>
                    <a:pt x="744" y="753"/>
                  </a:lnTo>
                  <a:lnTo>
                    <a:pt x="721" y="733"/>
                  </a:lnTo>
                  <a:lnTo>
                    <a:pt x="699" y="712"/>
                  </a:lnTo>
                  <a:lnTo>
                    <a:pt x="719" y="663"/>
                  </a:lnTo>
                  <a:lnTo>
                    <a:pt x="744" y="644"/>
                  </a:lnTo>
                  <a:lnTo>
                    <a:pt x="793" y="665"/>
                  </a:lnTo>
                  <a:lnTo>
                    <a:pt x="806" y="682"/>
                  </a:lnTo>
                  <a:lnTo>
                    <a:pt x="808" y="699"/>
                  </a:lnTo>
                  <a:lnTo>
                    <a:pt x="832" y="710"/>
                  </a:lnTo>
                  <a:lnTo>
                    <a:pt x="842" y="684"/>
                  </a:lnTo>
                  <a:lnTo>
                    <a:pt x="836" y="667"/>
                  </a:lnTo>
                  <a:lnTo>
                    <a:pt x="802" y="633"/>
                  </a:lnTo>
                  <a:lnTo>
                    <a:pt x="763" y="610"/>
                  </a:lnTo>
                  <a:lnTo>
                    <a:pt x="723" y="588"/>
                  </a:lnTo>
                  <a:lnTo>
                    <a:pt x="678" y="567"/>
                  </a:lnTo>
                  <a:lnTo>
                    <a:pt x="657" y="541"/>
                  </a:lnTo>
                  <a:lnTo>
                    <a:pt x="676" y="518"/>
                  </a:lnTo>
                  <a:lnTo>
                    <a:pt x="644" y="513"/>
                  </a:lnTo>
                  <a:lnTo>
                    <a:pt x="610" y="513"/>
                  </a:lnTo>
                  <a:lnTo>
                    <a:pt x="535" y="460"/>
                  </a:lnTo>
                  <a:lnTo>
                    <a:pt x="515" y="421"/>
                  </a:lnTo>
                  <a:lnTo>
                    <a:pt x="490" y="364"/>
                  </a:lnTo>
                  <a:lnTo>
                    <a:pt x="477" y="347"/>
                  </a:lnTo>
                  <a:lnTo>
                    <a:pt x="464" y="340"/>
                  </a:lnTo>
                  <a:lnTo>
                    <a:pt x="421" y="304"/>
                  </a:lnTo>
                  <a:lnTo>
                    <a:pt x="400" y="261"/>
                  </a:lnTo>
                  <a:lnTo>
                    <a:pt x="400" y="231"/>
                  </a:lnTo>
                  <a:lnTo>
                    <a:pt x="411" y="233"/>
                  </a:lnTo>
                  <a:lnTo>
                    <a:pt x="417" y="216"/>
                  </a:lnTo>
                  <a:lnTo>
                    <a:pt x="411" y="212"/>
                  </a:lnTo>
                  <a:lnTo>
                    <a:pt x="404" y="197"/>
                  </a:lnTo>
                  <a:lnTo>
                    <a:pt x="402" y="192"/>
                  </a:lnTo>
                  <a:lnTo>
                    <a:pt x="391" y="188"/>
                  </a:lnTo>
                  <a:lnTo>
                    <a:pt x="400" y="167"/>
                  </a:lnTo>
                  <a:lnTo>
                    <a:pt x="438" y="146"/>
                  </a:lnTo>
                  <a:lnTo>
                    <a:pt x="486" y="135"/>
                  </a:lnTo>
                  <a:lnTo>
                    <a:pt x="501" y="143"/>
                  </a:lnTo>
                  <a:lnTo>
                    <a:pt x="501" y="154"/>
                  </a:lnTo>
                  <a:lnTo>
                    <a:pt x="515" y="146"/>
                  </a:lnTo>
                  <a:lnTo>
                    <a:pt x="501" y="135"/>
                  </a:lnTo>
                  <a:lnTo>
                    <a:pt x="501" y="135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51">
              <a:extLst>
                <a:ext uri="{FF2B5EF4-FFF2-40B4-BE49-F238E27FC236}">
                  <a16:creationId xmlns:a16="http://schemas.microsoft.com/office/drawing/2014/main" id="{ADD971CF-E7B5-4848-AFF1-06F3863A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165" y="5808275"/>
              <a:ext cx="152625" cy="360264"/>
            </a:xfrm>
            <a:custGeom>
              <a:avLst/>
              <a:gdLst>
                <a:gd name="T0" fmla="*/ 139 w 233"/>
                <a:gd name="T1" fmla="*/ 425 h 474"/>
                <a:gd name="T2" fmla="*/ 139 w 233"/>
                <a:gd name="T3" fmla="*/ 425 h 474"/>
                <a:gd name="T4" fmla="*/ 157 w 233"/>
                <a:gd name="T5" fmla="*/ 391 h 474"/>
                <a:gd name="T6" fmla="*/ 180 w 233"/>
                <a:gd name="T7" fmla="*/ 365 h 474"/>
                <a:gd name="T8" fmla="*/ 167 w 233"/>
                <a:gd name="T9" fmla="*/ 367 h 474"/>
                <a:gd name="T10" fmla="*/ 150 w 233"/>
                <a:gd name="T11" fmla="*/ 344 h 474"/>
                <a:gd name="T12" fmla="*/ 174 w 233"/>
                <a:gd name="T13" fmla="*/ 306 h 474"/>
                <a:gd name="T14" fmla="*/ 152 w 233"/>
                <a:gd name="T15" fmla="*/ 258 h 474"/>
                <a:gd name="T16" fmla="*/ 139 w 233"/>
                <a:gd name="T17" fmla="*/ 233 h 474"/>
                <a:gd name="T18" fmla="*/ 176 w 233"/>
                <a:gd name="T19" fmla="*/ 231 h 474"/>
                <a:gd name="T20" fmla="*/ 182 w 233"/>
                <a:gd name="T21" fmla="*/ 194 h 474"/>
                <a:gd name="T22" fmla="*/ 176 w 233"/>
                <a:gd name="T23" fmla="*/ 181 h 474"/>
                <a:gd name="T24" fmla="*/ 193 w 233"/>
                <a:gd name="T25" fmla="*/ 169 h 474"/>
                <a:gd name="T26" fmla="*/ 191 w 233"/>
                <a:gd name="T27" fmla="*/ 122 h 474"/>
                <a:gd name="T28" fmla="*/ 182 w 233"/>
                <a:gd name="T29" fmla="*/ 107 h 474"/>
                <a:gd name="T30" fmla="*/ 212 w 233"/>
                <a:gd name="T31" fmla="*/ 85 h 474"/>
                <a:gd name="T32" fmla="*/ 233 w 233"/>
                <a:gd name="T33" fmla="*/ 57 h 474"/>
                <a:gd name="T34" fmla="*/ 201 w 233"/>
                <a:gd name="T35" fmla="*/ 21 h 474"/>
                <a:gd name="T36" fmla="*/ 144 w 233"/>
                <a:gd name="T37" fmla="*/ 25 h 474"/>
                <a:gd name="T38" fmla="*/ 124 w 233"/>
                <a:gd name="T39" fmla="*/ 23 h 474"/>
                <a:gd name="T40" fmla="*/ 110 w 233"/>
                <a:gd name="T41" fmla="*/ 23 h 474"/>
                <a:gd name="T42" fmla="*/ 103 w 233"/>
                <a:gd name="T43" fmla="*/ 30 h 474"/>
                <a:gd name="T44" fmla="*/ 88 w 233"/>
                <a:gd name="T45" fmla="*/ 25 h 474"/>
                <a:gd name="T46" fmla="*/ 92 w 233"/>
                <a:gd name="T47" fmla="*/ 15 h 474"/>
                <a:gd name="T48" fmla="*/ 92 w 233"/>
                <a:gd name="T49" fmla="*/ 0 h 474"/>
                <a:gd name="T50" fmla="*/ 52 w 233"/>
                <a:gd name="T51" fmla="*/ 19 h 474"/>
                <a:gd name="T52" fmla="*/ 47 w 233"/>
                <a:gd name="T53" fmla="*/ 62 h 474"/>
                <a:gd name="T54" fmla="*/ 60 w 233"/>
                <a:gd name="T55" fmla="*/ 96 h 474"/>
                <a:gd name="T56" fmla="*/ 35 w 233"/>
                <a:gd name="T57" fmla="*/ 214 h 474"/>
                <a:gd name="T58" fmla="*/ 0 w 233"/>
                <a:gd name="T59" fmla="*/ 320 h 474"/>
                <a:gd name="T60" fmla="*/ 28 w 233"/>
                <a:gd name="T61" fmla="*/ 312 h 474"/>
                <a:gd name="T62" fmla="*/ 30 w 233"/>
                <a:gd name="T63" fmla="*/ 344 h 474"/>
                <a:gd name="T64" fmla="*/ 39 w 233"/>
                <a:gd name="T65" fmla="*/ 344 h 474"/>
                <a:gd name="T66" fmla="*/ 48 w 233"/>
                <a:gd name="T67" fmla="*/ 363 h 474"/>
                <a:gd name="T68" fmla="*/ 48 w 233"/>
                <a:gd name="T69" fmla="*/ 419 h 474"/>
                <a:gd name="T70" fmla="*/ 45 w 233"/>
                <a:gd name="T71" fmla="*/ 451 h 474"/>
                <a:gd name="T72" fmla="*/ 79 w 233"/>
                <a:gd name="T73" fmla="*/ 466 h 474"/>
                <a:gd name="T74" fmla="*/ 116 w 233"/>
                <a:gd name="T75" fmla="*/ 474 h 474"/>
                <a:gd name="T76" fmla="*/ 146 w 233"/>
                <a:gd name="T77" fmla="*/ 457 h 474"/>
                <a:gd name="T78" fmla="*/ 148 w 233"/>
                <a:gd name="T79" fmla="*/ 457 h 474"/>
                <a:gd name="T80" fmla="*/ 139 w 233"/>
                <a:gd name="T81" fmla="*/ 42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3" h="474">
                  <a:moveTo>
                    <a:pt x="139" y="425"/>
                  </a:moveTo>
                  <a:lnTo>
                    <a:pt x="139" y="425"/>
                  </a:lnTo>
                  <a:lnTo>
                    <a:pt x="157" y="391"/>
                  </a:lnTo>
                  <a:lnTo>
                    <a:pt x="180" y="365"/>
                  </a:lnTo>
                  <a:lnTo>
                    <a:pt x="167" y="367"/>
                  </a:lnTo>
                  <a:lnTo>
                    <a:pt x="150" y="344"/>
                  </a:lnTo>
                  <a:lnTo>
                    <a:pt x="174" y="306"/>
                  </a:lnTo>
                  <a:lnTo>
                    <a:pt x="152" y="258"/>
                  </a:lnTo>
                  <a:lnTo>
                    <a:pt x="139" y="233"/>
                  </a:lnTo>
                  <a:lnTo>
                    <a:pt x="176" y="231"/>
                  </a:lnTo>
                  <a:lnTo>
                    <a:pt x="182" y="194"/>
                  </a:lnTo>
                  <a:lnTo>
                    <a:pt x="176" y="181"/>
                  </a:lnTo>
                  <a:lnTo>
                    <a:pt x="193" y="169"/>
                  </a:lnTo>
                  <a:lnTo>
                    <a:pt x="191" y="122"/>
                  </a:lnTo>
                  <a:lnTo>
                    <a:pt x="182" y="107"/>
                  </a:lnTo>
                  <a:lnTo>
                    <a:pt x="212" y="85"/>
                  </a:lnTo>
                  <a:lnTo>
                    <a:pt x="233" y="57"/>
                  </a:lnTo>
                  <a:lnTo>
                    <a:pt x="201" y="21"/>
                  </a:lnTo>
                  <a:lnTo>
                    <a:pt x="144" y="25"/>
                  </a:lnTo>
                  <a:lnTo>
                    <a:pt x="124" y="23"/>
                  </a:lnTo>
                  <a:lnTo>
                    <a:pt x="110" y="23"/>
                  </a:lnTo>
                  <a:lnTo>
                    <a:pt x="103" y="30"/>
                  </a:lnTo>
                  <a:lnTo>
                    <a:pt x="88" y="25"/>
                  </a:lnTo>
                  <a:lnTo>
                    <a:pt x="92" y="15"/>
                  </a:lnTo>
                  <a:lnTo>
                    <a:pt x="92" y="0"/>
                  </a:lnTo>
                  <a:lnTo>
                    <a:pt x="52" y="19"/>
                  </a:lnTo>
                  <a:lnTo>
                    <a:pt x="47" y="62"/>
                  </a:lnTo>
                  <a:lnTo>
                    <a:pt x="60" y="96"/>
                  </a:lnTo>
                  <a:lnTo>
                    <a:pt x="35" y="214"/>
                  </a:lnTo>
                  <a:lnTo>
                    <a:pt x="0" y="320"/>
                  </a:lnTo>
                  <a:lnTo>
                    <a:pt x="28" y="312"/>
                  </a:lnTo>
                  <a:lnTo>
                    <a:pt x="30" y="344"/>
                  </a:lnTo>
                  <a:lnTo>
                    <a:pt x="39" y="344"/>
                  </a:lnTo>
                  <a:lnTo>
                    <a:pt x="48" y="363"/>
                  </a:lnTo>
                  <a:lnTo>
                    <a:pt x="48" y="419"/>
                  </a:lnTo>
                  <a:lnTo>
                    <a:pt x="45" y="451"/>
                  </a:lnTo>
                  <a:lnTo>
                    <a:pt x="79" y="466"/>
                  </a:lnTo>
                  <a:lnTo>
                    <a:pt x="116" y="474"/>
                  </a:lnTo>
                  <a:lnTo>
                    <a:pt x="146" y="457"/>
                  </a:lnTo>
                  <a:lnTo>
                    <a:pt x="148" y="457"/>
                  </a:lnTo>
                  <a:lnTo>
                    <a:pt x="139" y="42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52">
              <a:extLst>
                <a:ext uri="{FF2B5EF4-FFF2-40B4-BE49-F238E27FC236}">
                  <a16:creationId xmlns:a16="http://schemas.microsoft.com/office/drawing/2014/main" id="{CEF04721-3351-4A90-B400-EFA074CC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165" y="5808275"/>
              <a:ext cx="152625" cy="360264"/>
            </a:xfrm>
            <a:custGeom>
              <a:avLst/>
              <a:gdLst>
                <a:gd name="T0" fmla="*/ 139 w 233"/>
                <a:gd name="T1" fmla="*/ 425 h 474"/>
                <a:gd name="T2" fmla="*/ 139 w 233"/>
                <a:gd name="T3" fmla="*/ 425 h 474"/>
                <a:gd name="T4" fmla="*/ 157 w 233"/>
                <a:gd name="T5" fmla="*/ 391 h 474"/>
                <a:gd name="T6" fmla="*/ 180 w 233"/>
                <a:gd name="T7" fmla="*/ 365 h 474"/>
                <a:gd name="T8" fmla="*/ 167 w 233"/>
                <a:gd name="T9" fmla="*/ 367 h 474"/>
                <a:gd name="T10" fmla="*/ 150 w 233"/>
                <a:gd name="T11" fmla="*/ 344 h 474"/>
                <a:gd name="T12" fmla="*/ 174 w 233"/>
                <a:gd name="T13" fmla="*/ 306 h 474"/>
                <a:gd name="T14" fmla="*/ 152 w 233"/>
                <a:gd name="T15" fmla="*/ 258 h 474"/>
                <a:gd name="T16" fmla="*/ 139 w 233"/>
                <a:gd name="T17" fmla="*/ 233 h 474"/>
                <a:gd name="T18" fmla="*/ 176 w 233"/>
                <a:gd name="T19" fmla="*/ 231 h 474"/>
                <a:gd name="T20" fmla="*/ 182 w 233"/>
                <a:gd name="T21" fmla="*/ 194 h 474"/>
                <a:gd name="T22" fmla="*/ 176 w 233"/>
                <a:gd name="T23" fmla="*/ 181 h 474"/>
                <a:gd name="T24" fmla="*/ 193 w 233"/>
                <a:gd name="T25" fmla="*/ 169 h 474"/>
                <a:gd name="T26" fmla="*/ 191 w 233"/>
                <a:gd name="T27" fmla="*/ 122 h 474"/>
                <a:gd name="T28" fmla="*/ 182 w 233"/>
                <a:gd name="T29" fmla="*/ 107 h 474"/>
                <a:gd name="T30" fmla="*/ 212 w 233"/>
                <a:gd name="T31" fmla="*/ 85 h 474"/>
                <a:gd name="T32" fmla="*/ 233 w 233"/>
                <a:gd name="T33" fmla="*/ 57 h 474"/>
                <a:gd name="T34" fmla="*/ 201 w 233"/>
                <a:gd name="T35" fmla="*/ 21 h 474"/>
                <a:gd name="T36" fmla="*/ 144 w 233"/>
                <a:gd name="T37" fmla="*/ 25 h 474"/>
                <a:gd name="T38" fmla="*/ 124 w 233"/>
                <a:gd name="T39" fmla="*/ 23 h 474"/>
                <a:gd name="T40" fmla="*/ 110 w 233"/>
                <a:gd name="T41" fmla="*/ 23 h 474"/>
                <a:gd name="T42" fmla="*/ 103 w 233"/>
                <a:gd name="T43" fmla="*/ 30 h 474"/>
                <a:gd name="T44" fmla="*/ 88 w 233"/>
                <a:gd name="T45" fmla="*/ 25 h 474"/>
                <a:gd name="T46" fmla="*/ 92 w 233"/>
                <a:gd name="T47" fmla="*/ 15 h 474"/>
                <a:gd name="T48" fmla="*/ 92 w 233"/>
                <a:gd name="T49" fmla="*/ 0 h 474"/>
                <a:gd name="T50" fmla="*/ 52 w 233"/>
                <a:gd name="T51" fmla="*/ 19 h 474"/>
                <a:gd name="T52" fmla="*/ 47 w 233"/>
                <a:gd name="T53" fmla="*/ 62 h 474"/>
                <a:gd name="T54" fmla="*/ 60 w 233"/>
                <a:gd name="T55" fmla="*/ 96 h 474"/>
                <a:gd name="T56" fmla="*/ 35 w 233"/>
                <a:gd name="T57" fmla="*/ 214 h 474"/>
                <a:gd name="T58" fmla="*/ 0 w 233"/>
                <a:gd name="T59" fmla="*/ 320 h 474"/>
                <a:gd name="T60" fmla="*/ 28 w 233"/>
                <a:gd name="T61" fmla="*/ 312 h 474"/>
                <a:gd name="T62" fmla="*/ 30 w 233"/>
                <a:gd name="T63" fmla="*/ 344 h 474"/>
                <a:gd name="T64" fmla="*/ 39 w 233"/>
                <a:gd name="T65" fmla="*/ 344 h 474"/>
                <a:gd name="T66" fmla="*/ 48 w 233"/>
                <a:gd name="T67" fmla="*/ 363 h 474"/>
                <a:gd name="T68" fmla="*/ 48 w 233"/>
                <a:gd name="T69" fmla="*/ 419 h 474"/>
                <a:gd name="T70" fmla="*/ 45 w 233"/>
                <a:gd name="T71" fmla="*/ 451 h 474"/>
                <a:gd name="T72" fmla="*/ 79 w 233"/>
                <a:gd name="T73" fmla="*/ 466 h 474"/>
                <a:gd name="T74" fmla="*/ 116 w 233"/>
                <a:gd name="T75" fmla="*/ 474 h 474"/>
                <a:gd name="T76" fmla="*/ 146 w 233"/>
                <a:gd name="T77" fmla="*/ 457 h 474"/>
                <a:gd name="T78" fmla="*/ 148 w 233"/>
                <a:gd name="T79" fmla="*/ 457 h 474"/>
                <a:gd name="T80" fmla="*/ 139 w 233"/>
                <a:gd name="T81" fmla="*/ 425 h 474"/>
                <a:gd name="T82" fmla="*/ 139 w 233"/>
                <a:gd name="T83" fmla="*/ 42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474">
                  <a:moveTo>
                    <a:pt x="139" y="425"/>
                  </a:moveTo>
                  <a:lnTo>
                    <a:pt x="139" y="425"/>
                  </a:lnTo>
                  <a:lnTo>
                    <a:pt x="157" y="391"/>
                  </a:lnTo>
                  <a:lnTo>
                    <a:pt x="180" y="365"/>
                  </a:lnTo>
                  <a:lnTo>
                    <a:pt x="167" y="367"/>
                  </a:lnTo>
                  <a:lnTo>
                    <a:pt x="150" y="344"/>
                  </a:lnTo>
                  <a:lnTo>
                    <a:pt x="174" y="306"/>
                  </a:lnTo>
                  <a:lnTo>
                    <a:pt x="152" y="258"/>
                  </a:lnTo>
                  <a:lnTo>
                    <a:pt x="139" y="233"/>
                  </a:lnTo>
                  <a:lnTo>
                    <a:pt x="176" y="231"/>
                  </a:lnTo>
                  <a:lnTo>
                    <a:pt x="182" y="194"/>
                  </a:lnTo>
                  <a:lnTo>
                    <a:pt x="176" y="181"/>
                  </a:lnTo>
                  <a:lnTo>
                    <a:pt x="193" y="169"/>
                  </a:lnTo>
                  <a:lnTo>
                    <a:pt x="191" y="122"/>
                  </a:lnTo>
                  <a:lnTo>
                    <a:pt x="182" y="107"/>
                  </a:lnTo>
                  <a:lnTo>
                    <a:pt x="212" y="85"/>
                  </a:lnTo>
                  <a:lnTo>
                    <a:pt x="233" y="57"/>
                  </a:lnTo>
                  <a:lnTo>
                    <a:pt x="201" y="21"/>
                  </a:lnTo>
                  <a:lnTo>
                    <a:pt x="144" y="25"/>
                  </a:lnTo>
                  <a:lnTo>
                    <a:pt x="124" y="23"/>
                  </a:lnTo>
                  <a:lnTo>
                    <a:pt x="110" y="23"/>
                  </a:lnTo>
                  <a:lnTo>
                    <a:pt x="103" y="30"/>
                  </a:lnTo>
                  <a:lnTo>
                    <a:pt x="88" y="25"/>
                  </a:lnTo>
                  <a:lnTo>
                    <a:pt x="92" y="15"/>
                  </a:lnTo>
                  <a:lnTo>
                    <a:pt x="92" y="0"/>
                  </a:lnTo>
                  <a:lnTo>
                    <a:pt x="52" y="19"/>
                  </a:lnTo>
                  <a:lnTo>
                    <a:pt x="47" y="62"/>
                  </a:lnTo>
                  <a:lnTo>
                    <a:pt x="60" y="96"/>
                  </a:lnTo>
                  <a:lnTo>
                    <a:pt x="35" y="214"/>
                  </a:lnTo>
                  <a:lnTo>
                    <a:pt x="0" y="320"/>
                  </a:lnTo>
                  <a:lnTo>
                    <a:pt x="28" y="312"/>
                  </a:lnTo>
                  <a:lnTo>
                    <a:pt x="30" y="344"/>
                  </a:lnTo>
                  <a:lnTo>
                    <a:pt x="39" y="344"/>
                  </a:lnTo>
                  <a:lnTo>
                    <a:pt x="48" y="363"/>
                  </a:lnTo>
                  <a:lnTo>
                    <a:pt x="48" y="419"/>
                  </a:lnTo>
                  <a:lnTo>
                    <a:pt x="45" y="451"/>
                  </a:lnTo>
                  <a:lnTo>
                    <a:pt x="79" y="466"/>
                  </a:lnTo>
                  <a:lnTo>
                    <a:pt x="116" y="474"/>
                  </a:lnTo>
                  <a:lnTo>
                    <a:pt x="146" y="457"/>
                  </a:lnTo>
                  <a:lnTo>
                    <a:pt x="148" y="457"/>
                  </a:lnTo>
                  <a:lnTo>
                    <a:pt x="139" y="425"/>
                  </a:lnTo>
                  <a:lnTo>
                    <a:pt x="139" y="425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53">
              <a:extLst>
                <a:ext uri="{FF2B5EF4-FFF2-40B4-BE49-F238E27FC236}">
                  <a16:creationId xmlns:a16="http://schemas.microsoft.com/office/drawing/2014/main" id="{D6DC85B8-5996-40A7-B199-7F7C217B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773" y="4736567"/>
              <a:ext cx="201776" cy="339071"/>
            </a:xfrm>
            <a:custGeom>
              <a:avLst/>
              <a:gdLst>
                <a:gd name="T0" fmla="*/ 28 w 312"/>
                <a:gd name="T1" fmla="*/ 433 h 447"/>
                <a:gd name="T2" fmla="*/ 28 w 312"/>
                <a:gd name="T3" fmla="*/ 433 h 447"/>
                <a:gd name="T4" fmla="*/ 41 w 312"/>
                <a:gd name="T5" fmla="*/ 439 h 447"/>
                <a:gd name="T6" fmla="*/ 88 w 312"/>
                <a:gd name="T7" fmla="*/ 447 h 447"/>
                <a:gd name="T8" fmla="*/ 148 w 312"/>
                <a:gd name="T9" fmla="*/ 418 h 447"/>
                <a:gd name="T10" fmla="*/ 175 w 312"/>
                <a:gd name="T11" fmla="*/ 402 h 447"/>
                <a:gd name="T12" fmla="*/ 201 w 312"/>
                <a:gd name="T13" fmla="*/ 377 h 447"/>
                <a:gd name="T14" fmla="*/ 225 w 312"/>
                <a:gd name="T15" fmla="*/ 373 h 447"/>
                <a:gd name="T16" fmla="*/ 244 w 312"/>
                <a:gd name="T17" fmla="*/ 364 h 447"/>
                <a:gd name="T18" fmla="*/ 270 w 312"/>
                <a:gd name="T19" fmla="*/ 366 h 447"/>
                <a:gd name="T20" fmla="*/ 285 w 312"/>
                <a:gd name="T21" fmla="*/ 362 h 447"/>
                <a:gd name="T22" fmla="*/ 287 w 312"/>
                <a:gd name="T23" fmla="*/ 341 h 447"/>
                <a:gd name="T24" fmla="*/ 302 w 312"/>
                <a:gd name="T25" fmla="*/ 298 h 447"/>
                <a:gd name="T26" fmla="*/ 312 w 312"/>
                <a:gd name="T27" fmla="*/ 259 h 447"/>
                <a:gd name="T28" fmla="*/ 302 w 312"/>
                <a:gd name="T29" fmla="*/ 217 h 447"/>
                <a:gd name="T30" fmla="*/ 302 w 312"/>
                <a:gd name="T31" fmla="*/ 204 h 447"/>
                <a:gd name="T32" fmla="*/ 299 w 312"/>
                <a:gd name="T33" fmla="*/ 197 h 447"/>
                <a:gd name="T34" fmla="*/ 297 w 312"/>
                <a:gd name="T35" fmla="*/ 182 h 447"/>
                <a:gd name="T36" fmla="*/ 285 w 312"/>
                <a:gd name="T37" fmla="*/ 165 h 447"/>
                <a:gd name="T38" fmla="*/ 300 w 312"/>
                <a:gd name="T39" fmla="*/ 150 h 447"/>
                <a:gd name="T40" fmla="*/ 295 w 312"/>
                <a:gd name="T41" fmla="*/ 142 h 447"/>
                <a:gd name="T42" fmla="*/ 222 w 312"/>
                <a:gd name="T43" fmla="*/ 140 h 447"/>
                <a:gd name="T44" fmla="*/ 188 w 312"/>
                <a:gd name="T45" fmla="*/ 131 h 447"/>
                <a:gd name="T46" fmla="*/ 160 w 312"/>
                <a:gd name="T47" fmla="*/ 97 h 447"/>
                <a:gd name="T48" fmla="*/ 193 w 312"/>
                <a:gd name="T49" fmla="*/ 78 h 447"/>
                <a:gd name="T50" fmla="*/ 225 w 312"/>
                <a:gd name="T51" fmla="*/ 26 h 447"/>
                <a:gd name="T52" fmla="*/ 235 w 312"/>
                <a:gd name="T53" fmla="*/ 11 h 447"/>
                <a:gd name="T54" fmla="*/ 242 w 312"/>
                <a:gd name="T55" fmla="*/ 0 h 447"/>
                <a:gd name="T56" fmla="*/ 188 w 312"/>
                <a:gd name="T57" fmla="*/ 5 h 447"/>
                <a:gd name="T58" fmla="*/ 171 w 312"/>
                <a:gd name="T59" fmla="*/ 7 h 447"/>
                <a:gd name="T60" fmla="*/ 165 w 312"/>
                <a:gd name="T61" fmla="*/ 15 h 447"/>
                <a:gd name="T62" fmla="*/ 160 w 312"/>
                <a:gd name="T63" fmla="*/ 16 h 447"/>
                <a:gd name="T64" fmla="*/ 148 w 312"/>
                <a:gd name="T65" fmla="*/ 24 h 447"/>
                <a:gd name="T66" fmla="*/ 141 w 312"/>
                <a:gd name="T67" fmla="*/ 31 h 447"/>
                <a:gd name="T68" fmla="*/ 133 w 312"/>
                <a:gd name="T69" fmla="*/ 54 h 447"/>
                <a:gd name="T70" fmla="*/ 130 w 312"/>
                <a:gd name="T71" fmla="*/ 60 h 447"/>
                <a:gd name="T72" fmla="*/ 145 w 312"/>
                <a:gd name="T73" fmla="*/ 78 h 447"/>
                <a:gd name="T74" fmla="*/ 161 w 312"/>
                <a:gd name="T75" fmla="*/ 80 h 447"/>
                <a:gd name="T76" fmla="*/ 143 w 312"/>
                <a:gd name="T77" fmla="*/ 99 h 447"/>
                <a:gd name="T78" fmla="*/ 124 w 312"/>
                <a:gd name="T79" fmla="*/ 110 h 447"/>
                <a:gd name="T80" fmla="*/ 77 w 312"/>
                <a:gd name="T81" fmla="*/ 114 h 447"/>
                <a:gd name="T82" fmla="*/ 37 w 312"/>
                <a:gd name="T83" fmla="*/ 114 h 447"/>
                <a:gd name="T84" fmla="*/ 22 w 312"/>
                <a:gd name="T85" fmla="*/ 125 h 447"/>
                <a:gd name="T86" fmla="*/ 21 w 312"/>
                <a:gd name="T87" fmla="*/ 140 h 447"/>
                <a:gd name="T88" fmla="*/ 24 w 312"/>
                <a:gd name="T89" fmla="*/ 142 h 447"/>
                <a:gd name="T90" fmla="*/ 34 w 312"/>
                <a:gd name="T91" fmla="*/ 185 h 447"/>
                <a:gd name="T92" fmla="*/ 19 w 312"/>
                <a:gd name="T93" fmla="*/ 225 h 447"/>
                <a:gd name="T94" fmla="*/ 54 w 312"/>
                <a:gd name="T95" fmla="*/ 242 h 447"/>
                <a:gd name="T96" fmla="*/ 81 w 312"/>
                <a:gd name="T97" fmla="*/ 255 h 447"/>
                <a:gd name="T98" fmla="*/ 69 w 312"/>
                <a:gd name="T99" fmla="*/ 287 h 447"/>
                <a:gd name="T100" fmla="*/ 51 w 312"/>
                <a:gd name="T101" fmla="*/ 311 h 447"/>
                <a:gd name="T102" fmla="*/ 41 w 312"/>
                <a:gd name="T103" fmla="*/ 343 h 447"/>
                <a:gd name="T104" fmla="*/ 49 w 312"/>
                <a:gd name="T105" fmla="*/ 360 h 447"/>
                <a:gd name="T106" fmla="*/ 19 w 312"/>
                <a:gd name="T107" fmla="*/ 358 h 447"/>
                <a:gd name="T108" fmla="*/ 0 w 312"/>
                <a:gd name="T109" fmla="*/ 366 h 447"/>
                <a:gd name="T110" fmla="*/ 2 w 312"/>
                <a:gd name="T111" fmla="*/ 405 h 447"/>
                <a:gd name="T112" fmla="*/ 28 w 312"/>
                <a:gd name="T113" fmla="*/ 4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2" h="447">
                  <a:moveTo>
                    <a:pt x="28" y="433"/>
                  </a:moveTo>
                  <a:lnTo>
                    <a:pt x="28" y="433"/>
                  </a:lnTo>
                  <a:lnTo>
                    <a:pt x="41" y="439"/>
                  </a:lnTo>
                  <a:lnTo>
                    <a:pt x="88" y="447"/>
                  </a:lnTo>
                  <a:lnTo>
                    <a:pt x="148" y="418"/>
                  </a:lnTo>
                  <a:lnTo>
                    <a:pt x="175" y="402"/>
                  </a:lnTo>
                  <a:lnTo>
                    <a:pt x="201" y="377"/>
                  </a:lnTo>
                  <a:lnTo>
                    <a:pt x="225" y="373"/>
                  </a:lnTo>
                  <a:lnTo>
                    <a:pt x="244" y="364"/>
                  </a:lnTo>
                  <a:lnTo>
                    <a:pt x="270" y="366"/>
                  </a:lnTo>
                  <a:lnTo>
                    <a:pt x="285" y="362"/>
                  </a:lnTo>
                  <a:lnTo>
                    <a:pt x="287" y="341"/>
                  </a:lnTo>
                  <a:lnTo>
                    <a:pt x="302" y="298"/>
                  </a:lnTo>
                  <a:lnTo>
                    <a:pt x="312" y="259"/>
                  </a:lnTo>
                  <a:lnTo>
                    <a:pt x="302" y="217"/>
                  </a:lnTo>
                  <a:lnTo>
                    <a:pt x="302" y="204"/>
                  </a:lnTo>
                  <a:lnTo>
                    <a:pt x="299" y="197"/>
                  </a:lnTo>
                  <a:lnTo>
                    <a:pt x="297" y="182"/>
                  </a:lnTo>
                  <a:lnTo>
                    <a:pt x="285" y="165"/>
                  </a:lnTo>
                  <a:lnTo>
                    <a:pt x="300" y="150"/>
                  </a:lnTo>
                  <a:lnTo>
                    <a:pt x="295" y="142"/>
                  </a:lnTo>
                  <a:lnTo>
                    <a:pt x="222" y="140"/>
                  </a:lnTo>
                  <a:lnTo>
                    <a:pt x="188" y="131"/>
                  </a:lnTo>
                  <a:lnTo>
                    <a:pt x="160" y="97"/>
                  </a:lnTo>
                  <a:lnTo>
                    <a:pt x="193" y="78"/>
                  </a:lnTo>
                  <a:lnTo>
                    <a:pt x="225" y="26"/>
                  </a:lnTo>
                  <a:lnTo>
                    <a:pt x="235" y="11"/>
                  </a:lnTo>
                  <a:lnTo>
                    <a:pt x="242" y="0"/>
                  </a:lnTo>
                  <a:lnTo>
                    <a:pt x="188" y="5"/>
                  </a:lnTo>
                  <a:lnTo>
                    <a:pt x="171" y="7"/>
                  </a:lnTo>
                  <a:lnTo>
                    <a:pt x="165" y="15"/>
                  </a:lnTo>
                  <a:lnTo>
                    <a:pt x="160" y="16"/>
                  </a:lnTo>
                  <a:lnTo>
                    <a:pt x="148" y="24"/>
                  </a:lnTo>
                  <a:lnTo>
                    <a:pt x="141" y="31"/>
                  </a:lnTo>
                  <a:lnTo>
                    <a:pt x="133" y="54"/>
                  </a:lnTo>
                  <a:lnTo>
                    <a:pt x="130" y="60"/>
                  </a:lnTo>
                  <a:lnTo>
                    <a:pt x="145" y="78"/>
                  </a:lnTo>
                  <a:lnTo>
                    <a:pt x="161" y="80"/>
                  </a:lnTo>
                  <a:lnTo>
                    <a:pt x="143" y="99"/>
                  </a:lnTo>
                  <a:lnTo>
                    <a:pt x="124" y="110"/>
                  </a:lnTo>
                  <a:lnTo>
                    <a:pt x="77" y="114"/>
                  </a:lnTo>
                  <a:lnTo>
                    <a:pt x="37" y="114"/>
                  </a:lnTo>
                  <a:lnTo>
                    <a:pt x="22" y="125"/>
                  </a:lnTo>
                  <a:lnTo>
                    <a:pt x="21" y="140"/>
                  </a:lnTo>
                  <a:lnTo>
                    <a:pt x="24" y="142"/>
                  </a:lnTo>
                  <a:lnTo>
                    <a:pt x="34" y="185"/>
                  </a:lnTo>
                  <a:lnTo>
                    <a:pt x="19" y="225"/>
                  </a:lnTo>
                  <a:lnTo>
                    <a:pt x="54" y="242"/>
                  </a:lnTo>
                  <a:lnTo>
                    <a:pt x="81" y="255"/>
                  </a:lnTo>
                  <a:lnTo>
                    <a:pt x="69" y="287"/>
                  </a:lnTo>
                  <a:lnTo>
                    <a:pt x="51" y="311"/>
                  </a:lnTo>
                  <a:lnTo>
                    <a:pt x="41" y="343"/>
                  </a:lnTo>
                  <a:lnTo>
                    <a:pt x="49" y="360"/>
                  </a:lnTo>
                  <a:lnTo>
                    <a:pt x="19" y="358"/>
                  </a:lnTo>
                  <a:lnTo>
                    <a:pt x="0" y="366"/>
                  </a:lnTo>
                  <a:lnTo>
                    <a:pt x="2" y="405"/>
                  </a:lnTo>
                  <a:lnTo>
                    <a:pt x="28" y="4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54">
              <a:extLst>
                <a:ext uri="{FF2B5EF4-FFF2-40B4-BE49-F238E27FC236}">
                  <a16:creationId xmlns:a16="http://schemas.microsoft.com/office/drawing/2014/main" id="{8E3CC47E-AC4E-4BB1-91C7-3D1C7E90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773" y="4736567"/>
              <a:ext cx="201776" cy="339071"/>
            </a:xfrm>
            <a:custGeom>
              <a:avLst/>
              <a:gdLst>
                <a:gd name="T0" fmla="*/ 28 w 312"/>
                <a:gd name="T1" fmla="*/ 433 h 447"/>
                <a:gd name="T2" fmla="*/ 28 w 312"/>
                <a:gd name="T3" fmla="*/ 433 h 447"/>
                <a:gd name="T4" fmla="*/ 41 w 312"/>
                <a:gd name="T5" fmla="*/ 439 h 447"/>
                <a:gd name="T6" fmla="*/ 88 w 312"/>
                <a:gd name="T7" fmla="*/ 447 h 447"/>
                <a:gd name="T8" fmla="*/ 148 w 312"/>
                <a:gd name="T9" fmla="*/ 418 h 447"/>
                <a:gd name="T10" fmla="*/ 175 w 312"/>
                <a:gd name="T11" fmla="*/ 402 h 447"/>
                <a:gd name="T12" fmla="*/ 201 w 312"/>
                <a:gd name="T13" fmla="*/ 377 h 447"/>
                <a:gd name="T14" fmla="*/ 225 w 312"/>
                <a:gd name="T15" fmla="*/ 373 h 447"/>
                <a:gd name="T16" fmla="*/ 244 w 312"/>
                <a:gd name="T17" fmla="*/ 364 h 447"/>
                <a:gd name="T18" fmla="*/ 270 w 312"/>
                <a:gd name="T19" fmla="*/ 366 h 447"/>
                <a:gd name="T20" fmla="*/ 285 w 312"/>
                <a:gd name="T21" fmla="*/ 362 h 447"/>
                <a:gd name="T22" fmla="*/ 287 w 312"/>
                <a:gd name="T23" fmla="*/ 341 h 447"/>
                <a:gd name="T24" fmla="*/ 302 w 312"/>
                <a:gd name="T25" fmla="*/ 298 h 447"/>
                <a:gd name="T26" fmla="*/ 312 w 312"/>
                <a:gd name="T27" fmla="*/ 259 h 447"/>
                <a:gd name="T28" fmla="*/ 302 w 312"/>
                <a:gd name="T29" fmla="*/ 217 h 447"/>
                <a:gd name="T30" fmla="*/ 302 w 312"/>
                <a:gd name="T31" fmla="*/ 204 h 447"/>
                <a:gd name="T32" fmla="*/ 299 w 312"/>
                <a:gd name="T33" fmla="*/ 197 h 447"/>
                <a:gd name="T34" fmla="*/ 297 w 312"/>
                <a:gd name="T35" fmla="*/ 182 h 447"/>
                <a:gd name="T36" fmla="*/ 285 w 312"/>
                <a:gd name="T37" fmla="*/ 165 h 447"/>
                <a:gd name="T38" fmla="*/ 300 w 312"/>
                <a:gd name="T39" fmla="*/ 150 h 447"/>
                <a:gd name="T40" fmla="*/ 295 w 312"/>
                <a:gd name="T41" fmla="*/ 142 h 447"/>
                <a:gd name="T42" fmla="*/ 222 w 312"/>
                <a:gd name="T43" fmla="*/ 140 h 447"/>
                <a:gd name="T44" fmla="*/ 188 w 312"/>
                <a:gd name="T45" fmla="*/ 131 h 447"/>
                <a:gd name="T46" fmla="*/ 160 w 312"/>
                <a:gd name="T47" fmla="*/ 97 h 447"/>
                <a:gd name="T48" fmla="*/ 193 w 312"/>
                <a:gd name="T49" fmla="*/ 78 h 447"/>
                <a:gd name="T50" fmla="*/ 225 w 312"/>
                <a:gd name="T51" fmla="*/ 26 h 447"/>
                <a:gd name="T52" fmla="*/ 235 w 312"/>
                <a:gd name="T53" fmla="*/ 11 h 447"/>
                <a:gd name="T54" fmla="*/ 242 w 312"/>
                <a:gd name="T55" fmla="*/ 0 h 447"/>
                <a:gd name="T56" fmla="*/ 188 w 312"/>
                <a:gd name="T57" fmla="*/ 5 h 447"/>
                <a:gd name="T58" fmla="*/ 171 w 312"/>
                <a:gd name="T59" fmla="*/ 7 h 447"/>
                <a:gd name="T60" fmla="*/ 165 w 312"/>
                <a:gd name="T61" fmla="*/ 15 h 447"/>
                <a:gd name="T62" fmla="*/ 160 w 312"/>
                <a:gd name="T63" fmla="*/ 16 h 447"/>
                <a:gd name="T64" fmla="*/ 148 w 312"/>
                <a:gd name="T65" fmla="*/ 24 h 447"/>
                <a:gd name="T66" fmla="*/ 141 w 312"/>
                <a:gd name="T67" fmla="*/ 31 h 447"/>
                <a:gd name="T68" fmla="*/ 133 w 312"/>
                <a:gd name="T69" fmla="*/ 54 h 447"/>
                <a:gd name="T70" fmla="*/ 130 w 312"/>
                <a:gd name="T71" fmla="*/ 60 h 447"/>
                <a:gd name="T72" fmla="*/ 145 w 312"/>
                <a:gd name="T73" fmla="*/ 78 h 447"/>
                <a:gd name="T74" fmla="*/ 161 w 312"/>
                <a:gd name="T75" fmla="*/ 80 h 447"/>
                <a:gd name="T76" fmla="*/ 143 w 312"/>
                <a:gd name="T77" fmla="*/ 99 h 447"/>
                <a:gd name="T78" fmla="*/ 124 w 312"/>
                <a:gd name="T79" fmla="*/ 110 h 447"/>
                <a:gd name="T80" fmla="*/ 77 w 312"/>
                <a:gd name="T81" fmla="*/ 114 h 447"/>
                <a:gd name="T82" fmla="*/ 37 w 312"/>
                <a:gd name="T83" fmla="*/ 114 h 447"/>
                <a:gd name="T84" fmla="*/ 22 w 312"/>
                <a:gd name="T85" fmla="*/ 125 h 447"/>
                <a:gd name="T86" fmla="*/ 21 w 312"/>
                <a:gd name="T87" fmla="*/ 140 h 447"/>
                <a:gd name="T88" fmla="*/ 24 w 312"/>
                <a:gd name="T89" fmla="*/ 142 h 447"/>
                <a:gd name="T90" fmla="*/ 34 w 312"/>
                <a:gd name="T91" fmla="*/ 185 h 447"/>
                <a:gd name="T92" fmla="*/ 19 w 312"/>
                <a:gd name="T93" fmla="*/ 225 h 447"/>
                <a:gd name="T94" fmla="*/ 54 w 312"/>
                <a:gd name="T95" fmla="*/ 242 h 447"/>
                <a:gd name="T96" fmla="*/ 81 w 312"/>
                <a:gd name="T97" fmla="*/ 255 h 447"/>
                <a:gd name="T98" fmla="*/ 69 w 312"/>
                <a:gd name="T99" fmla="*/ 287 h 447"/>
                <a:gd name="T100" fmla="*/ 51 w 312"/>
                <a:gd name="T101" fmla="*/ 311 h 447"/>
                <a:gd name="T102" fmla="*/ 41 w 312"/>
                <a:gd name="T103" fmla="*/ 343 h 447"/>
                <a:gd name="T104" fmla="*/ 49 w 312"/>
                <a:gd name="T105" fmla="*/ 360 h 447"/>
                <a:gd name="T106" fmla="*/ 19 w 312"/>
                <a:gd name="T107" fmla="*/ 358 h 447"/>
                <a:gd name="T108" fmla="*/ 0 w 312"/>
                <a:gd name="T109" fmla="*/ 366 h 447"/>
                <a:gd name="T110" fmla="*/ 2 w 312"/>
                <a:gd name="T111" fmla="*/ 405 h 447"/>
                <a:gd name="T112" fmla="*/ 28 w 312"/>
                <a:gd name="T113" fmla="*/ 433 h 447"/>
                <a:gd name="T114" fmla="*/ 28 w 312"/>
                <a:gd name="T115" fmla="*/ 4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2" h="447">
                  <a:moveTo>
                    <a:pt x="28" y="433"/>
                  </a:moveTo>
                  <a:lnTo>
                    <a:pt x="28" y="433"/>
                  </a:lnTo>
                  <a:lnTo>
                    <a:pt x="41" y="439"/>
                  </a:lnTo>
                  <a:lnTo>
                    <a:pt x="88" y="447"/>
                  </a:lnTo>
                  <a:lnTo>
                    <a:pt x="148" y="418"/>
                  </a:lnTo>
                  <a:lnTo>
                    <a:pt x="175" y="402"/>
                  </a:lnTo>
                  <a:lnTo>
                    <a:pt x="201" y="377"/>
                  </a:lnTo>
                  <a:lnTo>
                    <a:pt x="225" y="373"/>
                  </a:lnTo>
                  <a:lnTo>
                    <a:pt x="244" y="364"/>
                  </a:lnTo>
                  <a:lnTo>
                    <a:pt x="270" y="366"/>
                  </a:lnTo>
                  <a:lnTo>
                    <a:pt x="285" y="362"/>
                  </a:lnTo>
                  <a:lnTo>
                    <a:pt x="287" y="341"/>
                  </a:lnTo>
                  <a:lnTo>
                    <a:pt x="302" y="298"/>
                  </a:lnTo>
                  <a:lnTo>
                    <a:pt x="312" y="259"/>
                  </a:lnTo>
                  <a:lnTo>
                    <a:pt x="302" y="217"/>
                  </a:lnTo>
                  <a:lnTo>
                    <a:pt x="302" y="204"/>
                  </a:lnTo>
                  <a:lnTo>
                    <a:pt x="299" y="197"/>
                  </a:lnTo>
                  <a:lnTo>
                    <a:pt x="297" y="182"/>
                  </a:lnTo>
                  <a:lnTo>
                    <a:pt x="285" y="165"/>
                  </a:lnTo>
                  <a:lnTo>
                    <a:pt x="300" y="150"/>
                  </a:lnTo>
                  <a:lnTo>
                    <a:pt x="295" y="142"/>
                  </a:lnTo>
                  <a:lnTo>
                    <a:pt x="222" y="140"/>
                  </a:lnTo>
                  <a:lnTo>
                    <a:pt x="188" y="131"/>
                  </a:lnTo>
                  <a:lnTo>
                    <a:pt x="160" y="97"/>
                  </a:lnTo>
                  <a:lnTo>
                    <a:pt x="193" y="78"/>
                  </a:lnTo>
                  <a:lnTo>
                    <a:pt x="225" y="26"/>
                  </a:lnTo>
                  <a:lnTo>
                    <a:pt x="235" y="11"/>
                  </a:lnTo>
                  <a:lnTo>
                    <a:pt x="242" y="0"/>
                  </a:lnTo>
                  <a:lnTo>
                    <a:pt x="188" y="5"/>
                  </a:lnTo>
                  <a:lnTo>
                    <a:pt x="171" y="7"/>
                  </a:lnTo>
                  <a:lnTo>
                    <a:pt x="165" y="15"/>
                  </a:lnTo>
                  <a:lnTo>
                    <a:pt x="160" y="16"/>
                  </a:lnTo>
                  <a:lnTo>
                    <a:pt x="148" y="24"/>
                  </a:lnTo>
                  <a:lnTo>
                    <a:pt x="141" y="31"/>
                  </a:lnTo>
                  <a:lnTo>
                    <a:pt x="133" y="54"/>
                  </a:lnTo>
                  <a:lnTo>
                    <a:pt x="130" y="60"/>
                  </a:lnTo>
                  <a:lnTo>
                    <a:pt x="145" y="78"/>
                  </a:lnTo>
                  <a:lnTo>
                    <a:pt x="161" y="80"/>
                  </a:lnTo>
                  <a:lnTo>
                    <a:pt x="143" y="99"/>
                  </a:lnTo>
                  <a:lnTo>
                    <a:pt x="124" y="110"/>
                  </a:lnTo>
                  <a:lnTo>
                    <a:pt x="77" y="114"/>
                  </a:lnTo>
                  <a:lnTo>
                    <a:pt x="37" y="114"/>
                  </a:lnTo>
                  <a:lnTo>
                    <a:pt x="22" y="125"/>
                  </a:lnTo>
                  <a:lnTo>
                    <a:pt x="21" y="140"/>
                  </a:lnTo>
                  <a:lnTo>
                    <a:pt x="24" y="142"/>
                  </a:lnTo>
                  <a:lnTo>
                    <a:pt x="34" y="185"/>
                  </a:lnTo>
                  <a:lnTo>
                    <a:pt x="19" y="225"/>
                  </a:lnTo>
                  <a:lnTo>
                    <a:pt x="54" y="242"/>
                  </a:lnTo>
                  <a:lnTo>
                    <a:pt x="81" y="255"/>
                  </a:lnTo>
                  <a:lnTo>
                    <a:pt x="69" y="287"/>
                  </a:lnTo>
                  <a:lnTo>
                    <a:pt x="51" y="311"/>
                  </a:lnTo>
                  <a:lnTo>
                    <a:pt x="41" y="343"/>
                  </a:lnTo>
                  <a:lnTo>
                    <a:pt x="49" y="360"/>
                  </a:lnTo>
                  <a:lnTo>
                    <a:pt x="19" y="358"/>
                  </a:lnTo>
                  <a:lnTo>
                    <a:pt x="0" y="366"/>
                  </a:lnTo>
                  <a:lnTo>
                    <a:pt x="2" y="405"/>
                  </a:lnTo>
                  <a:lnTo>
                    <a:pt x="28" y="433"/>
                  </a:lnTo>
                  <a:lnTo>
                    <a:pt x="28" y="43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55">
              <a:extLst>
                <a:ext uri="{FF2B5EF4-FFF2-40B4-BE49-F238E27FC236}">
                  <a16:creationId xmlns:a16="http://schemas.microsoft.com/office/drawing/2014/main" id="{061E0569-305F-4B23-BBD3-56430063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460" y="5108939"/>
              <a:ext cx="597566" cy="681171"/>
            </a:xfrm>
            <a:custGeom>
              <a:avLst/>
              <a:gdLst>
                <a:gd name="T0" fmla="*/ 840 w 921"/>
                <a:gd name="T1" fmla="*/ 721 h 898"/>
                <a:gd name="T2" fmla="*/ 827 w 921"/>
                <a:gd name="T3" fmla="*/ 687 h 898"/>
                <a:gd name="T4" fmla="*/ 827 w 921"/>
                <a:gd name="T5" fmla="*/ 657 h 898"/>
                <a:gd name="T6" fmla="*/ 808 w 921"/>
                <a:gd name="T7" fmla="*/ 633 h 898"/>
                <a:gd name="T8" fmla="*/ 844 w 921"/>
                <a:gd name="T9" fmla="*/ 616 h 898"/>
                <a:gd name="T10" fmla="*/ 821 w 921"/>
                <a:gd name="T11" fmla="*/ 571 h 898"/>
                <a:gd name="T12" fmla="*/ 821 w 921"/>
                <a:gd name="T13" fmla="*/ 499 h 898"/>
                <a:gd name="T14" fmla="*/ 761 w 921"/>
                <a:gd name="T15" fmla="*/ 529 h 898"/>
                <a:gd name="T16" fmla="*/ 772 w 921"/>
                <a:gd name="T17" fmla="*/ 501 h 898"/>
                <a:gd name="T18" fmla="*/ 812 w 921"/>
                <a:gd name="T19" fmla="*/ 434 h 898"/>
                <a:gd name="T20" fmla="*/ 830 w 921"/>
                <a:gd name="T21" fmla="*/ 396 h 898"/>
                <a:gd name="T22" fmla="*/ 875 w 921"/>
                <a:gd name="T23" fmla="*/ 379 h 898"/>
                <a:gd name="T24" fmla="*/ 875 w 921"/>
                <a:gd name="T25" fmla="*/ 323 h 898"/>
                <a:gd name="T26" fmla="*/ 921 w 921"/>
                <a:gd name="T27" fmla="*/ 233 h 898"/>
                <a:gd name="T28" fmla="*/ 819 w 921"/>
                <a:gd name="T29" fmla="*/ 206 h 898"/>
                <a:gd name="T30" fmla="*/ 750 w 921"/>
                <a:gd name="T31" fmla="*/ 171 h 898"/>
                <a:gd name="T32" fmla="*/ 714 w 921"/>
                <a:gd name="T33" fmla="*/ 161 h 898"/>
                <a:gd name="T34" fmla="*/ 671 w 921"/>
                <a:gd name="T35" fmla="*/ 116 h 898"/>
                <a:gd name="T36" fmla="*/ 631 w 921"/>
                <a:gd name="T37" fmla="*/ 88 h 898"/>
                <a:gd name="T38" fmla="*/ 558 w 921"/>
                <a:gd name="T39" fmla="*/ 34 h 898"/>
                <a:gd name="T40" fmla="*/ 519 w 921"/>
                <a:gd name="T41" fmla="*/ 0 h 898"/>
                <a:gd name="T42" fmla="*/ 451 w 921"/>
                <a:gd name="T43" fmla="*/ 32 h 898"/>
                <a:gd name="T44" fmla="*/ 426 w 921"/>
                <a:gd name="T45" fmla="*/ 122 h 898"/>
                <a:gd name="T46" fmla="*/ 357 w 921"/>
                <a:gd name="T47" fmla="*/ 150 h 898"/>
                <a:gd name="T48" fmla="*/ 374 w 921"/>
                <a:gd name="T49" fmla="*/ 176 h 898"/>
                <a:gd name="T50" fmla="*/ 250 w 921"/>
                <a:gd name="T51" fmla="*/ 178 h 898"/>
                <a:gd name="T52" fmla="*/ 248 w 921"/>
                <a:gd name="T53" fmla="*/ 154 h 898"/>
                <a:gd name="T54" fmla="*/ 201 w 921"/>
                <a:gd name="T55" fmla="*/ 156 h 898"/>
                <a:gd name="T56" fmla="*/ 210 w 921"/>
                <a:gd name="T57" fmla="*/ 184 h 898"/>
                <a:gd name="T58" fmla="*/ 225 w 921"/>
                <a:gd name="T59" fmla="*/ 229 h 898"/>
                <a:gd name="T60" fmla="*/ 241 w 921"/>
                <a:gd name="T61" fmla="*/ 268 h 898"/>
                <a:gd name="T62" fmla="*/ 167 w 921"/>
                <a:gd name="T63" fmla="*/ 266 h 898"/>
                <a:gd name="T64" fmla="*/ 124 w 921"/>
                <a:gd name="T65" fmla="*/ 253 h 898"/>
                <a:gd name="T66" fmla="*/ 85 w 921"/>
                <a:gd name="T67" fmla="*/ 255 h 898"/>
                <a:gd name="T68" fmla="*/ 47 w 921"/>
                <a:gd name="T69" fmla="*/ 263 h 898"/>
                <a:gd name="T70" fmla="*/ 0 w 921"/>
                <a:gd name="T71" fmla="*/ 283 h 898"/>
                <a:gd name="T72" fmla="*/ 4 w 921"/>
                <a:gd name="T73" fmla="*/ 332 h 898"/>
                <a:gd name="T74" fmla="*/ 141 w 921"/>
                <a:gd name="T75" fmla="*/ 392 h 898"/>
                <a:gd name="T76" fmla="*/ 194 w 921"/>
                <a:gd name="T77" fmla="*/ 407 h 898"/>
                <a:gd name="T78" fmla="*/ 195 w 921"/>
                <a:gd name="T79" fmla="*/ 439 h 898"/>
                <a:gd name="T80" fmla="*/ 227 w 921"/>
                <a:gd name="T81" fmla="*/ 501 h 898"/>
                <a:gd name="T82" fmla="*/ 269 w 921"/>
                <a:gd name="T83" fmla="*/ 571 h 898"/>
                <a:gd name="T84" fmla="*/ 254 w 921"/>
                <a:gd name="T85" fmla="*/ 631 h 898"/>
                <a:gd name="T86" fmla="*/ 212 w 921"/>
                <a:gd name="T87" fmla="*/ 802 h 898"/>
                <a:gd name="T88" fmla="*/ 329 w 921"/>
                <a:gd name="T89" fmla="*/ 866 h 898"/>
                <a:gd name="T90" fmla="*/ 363 w 921"/>
                <a:gd name="T91" fmla="*/ 870 h 898"/>
                <a:gd name="T92" fmla="*/ 374 w 921"/>
                <a:gd name="T93" fmla="*/ 866 h 898"/>
                <a:gd name="T94" fmla="*/ 387 w 921"/>
                <a:gd name="T95" fmla="*/ 860 h 898"/>
                <a:gd name="T96" fmla="*/ 411 w 921"/>
                <a:gd name="T97" fmla="*/ 858 h 898"/>
                <a:gd name="T98" fmla="*/ 462 w 921"/>
                <a:gd name="T99" fmla="*/ 888 h 898"/>
                <a:gd name="T100" fmla="*/ 543 w 921"/>
                <a:gd name="T101" fmla="*/ 892 h 898"/>
                <a:gd name="T102" fmla="*/ 569 w 921"/>
                <a:gd name="T103" fmla="*/ 821 h 898"/>
                <a:gd name="T104" fmla="*/ 614 w 921"/>
                <a:gd name="T105" fmla="*/ 789 h 898"/>
                <a:gd name="T106" fmla="*/ 650 w 921"/>
                <a:gd name="T107" fmla="*/ 796 h 898"/>
                <a:gd name="T108" fmla="*/ 688 w 921"/>
                <a:gd name="T109" fmla="*/ 802 h 898"/>
                <a:gd name="T110" fmla="*/ 720 w 921"/>
                <a:gd name="T111" fmla="*/ 815 h 898"/>
                <a:gd name="T112" fmla="*/ 819 w 921"/>
                <a:gd name="T113" fmla="*/ 800 h 898"/>
                <a:gd name="T114" fmla="*/ 864 w 921"/>
                <a:gd name="T115" fmla="*/ 766 h 898"/>
                <a:gd name="T116" fmla="*/ 862 w 921"/>
                <a:gd name="T117" fmla="*/ 732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898">
                  <a:moveTo>
                    <a:pt x="840" y="721"/>
                  </a:moveTo>
                  <a:lnTo>
                    <a:pt x="840" y="721"/>
                  </a:lnTo>
                  <a:lnTo>
                    <a:pt x="825" y="706"/>
                  </a:lnTo>
                  <a:lnTo>
                    <a:pt x="827" y="687"/>
                  </a:lnTo>
                  <a:lnTo>
                    <a:pt x="836" y="663"/>
                  </a:lnTo>
                  <a:lnTo>
                    <a:pt x="827" y="657"/>
                  </a:lnTo>
                  <a:lnTo>
                    <a:pt x="815" y="648"/>
                  </a:lnTo>
                  <a:lnTo>
                    <a:pt x="808" y="633"/>
                  </a:lnTo>
                  <a:lnTo>
                    <a:pt x="834" y="623"/>
                  </a:lnTo>
                  <a:lnTo>
                    <a:pt x="844" y="616"/>
                  </a:lnTo>
                  <a:lnTo>
                    <a:pt x="842" y="597"/>
                  </a:lnTo>
                  <a:lnTo>
                    <a:pt x="821" y="571"/>
                  </a:lnTo>
                  <a:lnTo>
                    <a:pt x="836" y="550"/>
                  </a:lnTo>
                  <a:lnTo>
                    <a:pt x="821" y="499"/>
                  </a:lnTo>
                  <a:lnTo>
                    <a:pt x="780" y="511"/>
                  </a:lnTo>
                  <a:lnTo>
                    <a:pt x="761" y="529"/>
                  </a:lnTo>
                  <a:lnTo>
                    <a:pt x="763" y="526"/>
                  </a:lnTo>
                  <a:lnTo>
                    <a:pt x="772" y="501"/>
                  </a:lnTo>
                  <a:lnTo>
                    <a:pt x="785" y="471"/>
                  </a:lnTo>
                  <a:lnTo>
                    <a:pt x="812" y="434"/>
                  </a:lnTo>
                  <a:lnTo>
                    <a:pt x="834" y="409"/>
                  </a:lnTo>
                  <a:lnTo>
                    <a:pt x="830" y="396"/>
                  </a:lnTo>
                  <a:lnTo>
                    <a:pt x="862" y="394"/>
                  </a:lnTo>
                  <a:lnTo>
                    <a:pt x="875" y="379"/>
                  </a:lnTo>
                  <a:lnTo>
                    <a:pt x="872" y="360"/>
                  </a:lnTo>
                  <a:lnTo>
                    <a:pt x="875" y="323"/>
                  </a:lnTo>
                  <a:lnTo>
                    <a:pt x="900" y="263"/>
                  </a:lnTo>
                  <a:lnTo>
                    <a:pt x="921" y="233"/>
                  </a:lnTo>
                  <a:lnTo>
                    <a:pt x="849" y="218"/>
                  </a:lnTo>
                  <a:lnTo>
                    <a:pt x="819" y="206"/>
                  </a:lnTo>
                  <a:lnTo>
                    <a:pt x="789" y="180"/>
                  </a:lnTo>
                  <a:lnTo>
                    <a:pt x="750" y="171"/>
                  </a:lnTo>
                  <a:lnTo>
                    <a:pt x="742" y="171"/>
                  </a:lnTo>
                  <a:lnTo>
                    <a:pt x="714" y="161"/>
                  </a:lnTo>
                  <a:lnTo>
                    <a:pt x="684" y="142"/>
                  </a:lnTo>
                  <a:lnTo>
                    <a:pt x="671" y="116"/>
                  </a:lnTo>
                  <a:lnTo>
                    <a:pt x="633" y="122"/>
                  </a:lnTo>
                  <a:lnTo>
                    <a:pt x="631" y="88"/>
                  </a:lnTo>
                  <a:lnTo>
                    <a:pt x="607" y="82"/>
                  </a:lnTo>
                  <a:lnTo>
                    <a:pt x="558" y="34"/>
                  </a:lnTo>
                  <a:lnTo>
                    <a:pt x="543" y="43"/>
                  </a:lnTo>
                  <a:lnTo>
                    <a:pt x="519" y="0"/>
                  </a:lnTo>
                  <a:lnTo>
                    <a:pt x="475" y="11"/>
                  </a:lnTo>
                  <a:lnTo>
                    <a:pt x="451" y="32"/>
                  </a:lnTo>
                  <a:lnTo>
                    <a:pt x="449" y="88"/>
                  </a:lnTo>
                  <a:lnTo>
                    <a:pt x="426" y="122"/>
                  </a:lnTo>
                  <a:lnTo>
                    <a:pt x="391" y="133"/>
                  </a:lnTo>
                  <a:lnTo>
                    <a:pt x="357" y="150"/>
                  </a:lnTo>
                  <a:lnTo>
                    <a:pt x="346" y="176"/>
                  </a:lnTo>
                  <a:lnTo>
                    <a:pt x="374" y="176"/>
                  </a:lnTo>
                  <a:lnTo>
                    <a:pt x="323" y="199"/>
                  </a:lnTo>
                  <a:lnTo>
                    <a:pt x="250" y="178"/>
                  </a:lnTo>
                  <a:lnTo>
                    <a:pt x="246" y="167"/>
                  </a:lnTo>
                  <a:lnTo>
                    <a:pt x="248" y="154"/>
                  </a:lnTo>
                  <a:lnTo>
                    <a:pt x="222" y="157"/>
                  </a:lnTo>
                  <a:lnTo>
                    <a:pt x="201" y="156"/>
                  </a:lnTo>
                  <a:lnTo>
                    <a:pt x="207" y="161"/>
                  </a:lnTo>
                  <a:lnTo>
                    <a:pt x="210" y="184"/>
                  </a:lnTo>
                  <a:lnTo>
                    <a:pt x="222" y="201"/>
                  </a:lnTo>
                  <a:lnTo>
                    <a:pt x="225" y="229"/>
                  </a:lnTo>
                  <a:lnTo>
                    <a:pt x="227" y="257"/>
                  </a:lnTo>
                  <a:lnTo>
                    <a:pt x="241" y="268"/>
                  </a:lnTo>
                  <a:lnTo>
                    <a:pt x="175" y="263"/>
                  </a:lnTo>
                  <a:lnTo>
                    <a:pt x="167" y="266"/>
                  </a:lnTo>
                  <a:lnTo>
                    <a:pt x="145" y="278"/>
                  </a:lnTo>
                  <a:lnTo>
                    <a:pt x="124" y="253"/>
                  </a:lnTo>
                  <a:lnTo>
                    <a:pt x="109" y="244"/>
                  </a:lnTo>
                  <a:lnTo>
                    <a:pt x="85" y="255"/>
                  </a:lnTo>
                  <a:lnTo>
                    <a:pt x="75" y="261"/>
                  </a:lnTo>
                  <a:lnTo>
                    <a:pt x="47" y="263"/>
                  </a:lnTo>
                  <a:lnTo>
                    <a:pt x="17" y="270"/>
                  </a:lnTo>
                  <a:lnTo>
                    <a:pt x="0" y="283"/>
                  </a:lnTo>
                  <a:lnTo>
                    <a:pt x="8" y="300"/>
                  </a:lnTo>
                  <a:lnTo>
                    <a:pt x="4" y="332"/>
                  </a:lnTo>
                  <a:lnTo>
                    <a:pt x="83" y="362"/>
                  </a:lnTo>
                  <a:lnTo>
                    <a:pt x="141" y="392"/>
                  </a:lnTo>
                  <a:lnTo>
                    <a:pt x="169" y="415"/>
                  </a:lnTo>
                  <a:lnTo>
                    <a:pt x="194" y="407"/>
                  </a:lnTo>
                  <a:lnTo>
                    <a:pt x="216" y="419"/>
                  </a:lnTo>
                  <a:lnTo>
                    <a:pt x="195" y="439"/>
                  </a:lnTo>
                  <a:lnTo>
                    <a:pt x="197" y="471"/>
                  </a:lnTo>
                  <a:lnTo>
                    <a:pt x="227" y="501"/>
                  </a:lnTo>
                  <a:lnTo>
                    <a:pt x="259" y="520"/>
                  </a:lnTo>
                  <a:lnTo>
                    <a:pt x="269" y="571"/>
                  </a:lnTo>
                  <a:lnTo>
                    <a:pt x="250" y="573"/>
                  </a:lnTo>
                  <a:lnTo>
                    <a:pt x="254" y="631"/>
                  </a:lnTo>
                  <a:lnTo>
                    <a:pt x="242" y="740"/>
                  </a:lnTo>
                  <a:lnTo>
                    <a:pt x="212" y="802"/>
                  </a:lnTo>
                  <a:lnTo>
                    <a:pt x="291" y="853"/>
                  </a:lnTo>
                  <a:lnTo>
                    <a:pt x="329" y="866"/>
                  </a:lnTo>
                  <a:lnTo>
                    <a:pt x="359" y="866"/>
                  </a:lnTo>
                  <a:lnTo>
                    <a:pt x="363" y="870"/>
                  </a:lnTo>
                  <a:lnTo>
                    <a:pt x="364" y="868"/>
                  </a:lnTo>
                  <a:lnTo>
                    <a:pt x="374" y="866"/>
                  </a:lnTo>
                  <a:lnTo>
                    <a:pt x="387" y="868"/>
                  </a:lnTo>
                  <a:lnTo>
                    <a:pt x="387" y="860"/>
                  </a:lnTo>
                  <a:lnTo>
                    <a:pt x="393" y="853"/>
                  </a:lnTo>
                  <a:lnTo>
                    <a:pt x="411" y="858"/>
                  </a:lnTo>
                  <a:lnTo>
                    <a:pt x="443" y="879"/>
                  </a:lnTo>
                  <a:lnTo>
                    <a:pt x="462" y="888"/>
                  </a:lnTo>
                  <a:lnTo>
                    <a:pt x="519" y="898"/>
                  </a:lnTo>
                  <a:lnTo>
                    <a:pt x="543" y="892"/>
                  </a:lnTo>
                  <a:lnTo>
                    <a:pt x="566" y="894"/>
                  </a:lnTo>
                  <a:lnTo>
                    <a:pt x="569" y="821"/>
                  </a:lnTo>
                  <a:lnTo>
                    <a:pt x="592" y="807"/>
                  </a:lnTo>
                  <a:lnTo>
                    <a:pt x="614" y="789"/>
                  </a:lnTo>
                  <a:lnTo>
                    <a:pt x="618" y="785"/>
                  </a:lnTo>
                  <a:lnTo>
                    <a:pt x="650" y="796"/>
                  </a:lnTo>
                  <a:lnTo>
                    <a:pt x="671" y="785"/>
                  </a:lnTo>
                  <a:lnTo>
                    <a:pt x="688" y="802"/>
                  </a:lnTo>
                  <a:lnTo>
                    <a:pt x="699" y="802"/>
                  </a:lnTo>
                  <a:lnTo>
                    <a:pt x="720" y="815"/>
                  </a:lnTo>
                  <a:lnTo>
                    <a:pt x="778" y="830"/>
                  </a:lnTo>
                  <a:lnTo>
                    <a:pt x="819" y="800"/>
                  </a:lnTo>
                  <a:lnTo>
                    <a:pt x="845" y="776"/>
                  </a:lnTo>
                  <a:lnTo>
                    <a:pt x="864" y="766"/>
                  </a:lnTo>
                  <a:lnTo>
                    <a:pt x="872" y="764"/>
                  </a:lnTo>
                  <a:lnTo>
                    <a:pt x="862" y="732"/>
                  </a:lnTo>
                  <a:lnTo>
                    <a:pt x="840" y="7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56">
              <a:extLst>
                <a:ext uri="{FF2B5EF4-FFF2-40B4-BE49-F238E27FC236}">
                  <a16:creationId xmlns:a16="http://schemas.microsoft.com/office/drawing/2014/main" id="{9DA1C2F9-16E8-477C-ABB0-42E4401A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460" y="5108939"/>
              <a:ext cx="597566" cy="681171"/>
            </a:xfrm>
            <a:custGeom>
              <a:avLst/>
              <a:gdLst>
                <a:gd name="T0" fmla="*/ 840 w 921"/>
                <a:gd name="T1" fmla="*/ 721 h 898"/>
                <a:gd name="T2" fmla="*/ 827 w 921"/>
                <a:gd name="T3" fmla="*/ 687 h 898"/>
                <a:gd name="T4" fmla="*/ 827 w 921"/>
                <a:gd name="T5" fmla="*/ 657 h 898"/>
                <a:gd name="T6" fmla="*/ 808 w 921"/>
                <a:gd name="T7" fmla="*/ 633 h 898"/>
                <a:gd name="T8" fmla="*/ 844 w 921"/>
                <a:gd name="T9" fmla="*/ 616 h 898"/>
                <a:gd name="T10" fmla="*/ 821 w 921"/>
                <a:gd name="T11" fmla="*/ 571 h 898"/>
                <a:gd name="T12" fmla="*/ 821 w 921"/>
                <a:gd name="T13" fmla="*/ 499 h 898"/>
                <a:gd name="T14" fmla="*/ 761 w 921"/>
                <a:gd name="T15" fmla="*/ 529 h 898"/>
                <a:gd name="T16" fmla="*/ 772 w 921"/>
                <a:gd name="T17" fmla="*/ 501 h 898"/>
                <a:gd name="T18" fmla="*/ 812 w 921"/>
                <a:gd name="T19" fmla="*/ 434 h 898"/>
                <a:gd name="T20" fmla="*/ 830 w 921"/>
                <a:gd name="T21" fmla="*/ 396 h 898"/>
                <a:gd name="T22" fmla="*/ 875 w 921"/>
                <a:gd name="T23" fmla="*/ 379 h 898"/>
                <a:gd name="T24" fmla="*/ 875 w 921"/>
                <a:gd name="T25" fmla="*/ 323 h 898"/>
                <a:gd name="T26" fmla="*/ 921 w 921"/>
                <a:gd name="T27" fmla="*/ 233 h 898"/>
                <a:gd name="T28" fmla="*/ 819 w 921"/>
                <a:gd name="T29" fmla="*/ 206 h 898"/>
                <a:gd name="T30" fmla="*/ 750 w 921"/>
                <a:gd name="T31" fmla="*/ 171 h 898"/>
                <a:gd name="T32" fmla="*/ 714 w 921"/>
                <a:gd name="T33" fmla="*/ 161 h 898"/>
                <a:gd name="T34" fmla="*/ 671 w 921"/>
                <a:gd name="T35" fmla="*/ 116 h 898"/>
                <a:gd name="T36" fmla="*/ 631 w 921"/>
                <a:gd name="T37" fmla="*/ 88 h 898"/>
                <a:gd name="T38" fmla="*/ 558 w 921"/>
                <a:gd name="T39" fmla="*/ 34 h 898"/>
                <a:gd name="T40" fmla="*/ 519 w 921"/>
                <a:gd name="T41" fmla="*/ 0 h 898"/>
                <a:gd name="T42" fmla="*/ 451 w 921"/>
                <a:gd name="T43" fmla="*/ 32 h 898"/>
                <a:gd name="T44" fmla="*/ 426 w 921"/>
                <a:gd name="T45" fmla="*/ 122 h 898"/>
                <a:gd name="T46" fmla="*/ 357 w 921"/>
                <a:gd name="T47" fmla="*/ 150 h 898"/>
                <a:gd name="T48" fmla="*/ 374 w 921"/>
                <a:gd name="T49" fmla="*/ 176 h 898"/>
                <a:gd name="T50" fmla="*/ 250 w 921"/>
                <a:gd name="T51" fmla="*/ 178 h 898"/>
                <a:gd name="T52" fmla="*/ 248 w 921"/>
                <a:gd name="T53" fmla="*/ 154 h 898"/>
                <a:gd name="T54" fmla="*/ 201 w 921"/>
                <a:gd name="T55" fmla="*/ 156 h 898"/>
                <a:gd name="T56" fmla="*/ 210 w 921"/>
                <a:gd name="T57" fmla="*/ 184 h 898"/>
                <a:gd name="T58" fmla="*/ 225 w 921"/>
                <a:gd name="T59" fmla="*/ 229 h 898"/>
                <a:gd name="T60" fmla="*/ 241 w 921"/>
                <a:gd name="T61" fmla="*/ 268 h 898"/>
                <a:gd name="T62" fmla="*/ 167 w 921"/>
                <a:gd name="T63" fmla="*/ 266 h 898"/>
                <a:gd name="T64" fmla="*/ 124 w 921"/>
                <a:gd name="T65" fmla="*/ 253 h 898"/>
                <a:gd name="T66" fmla="*/ 85 w 921"/>
                <a:gd name="T67" fmla="*/ 255 h 898"/>
                <a:gd name="T68" fmla="*/ 47 w 921"/>
                <a:gd name="T69" fmla="*/ 263 h 898"/>
                <a:gd name="T70" fmla="*/ 0 w 921"/>
                <a:gd name="T71" fmla="*/ 283 h 898"/>
                <a:gd name="T72" fmla="*/ 4 w 921"/>
                <a:gd name="T73" fmla="*/ 332 h 898"/>
                <a:gd name="T74" fmla="*/ 141 w 921"/>
                <a:gd name="T75" fmla="*/ 392 h 898"/>
                <a:gd name="T76" fmla="*/ 194 w 921"/>
                <a:gd name="T77" fmla="*/ 407 h 898"/>
                <a:gd name="T78" fmla="*/ 195 w 921"/>
                <a:gd name="T79" fmla="*/ 439 h 898"/>
                <a:gd name="T80" fmla="*/ 227 w 921"/>
                <a:gd name="T81" fmla="*/ 501 h 898"/>
                <a:gd name="T82" fmla="*/ 269 w 921"/>
                <a:gd name="T83" fmla="*/ 571 h 898"/>
                <a:gd name="T84" fmla="*/ 254 w 921"/>
                <a:gd name="T85" fmla="*/ 631 h 898"/>
                <a:gd name="T86" fmla="*/ 212 w 921"/>
                <a:gd name="T87" fmla="*/ 802 h 898"/>
                <a:gd name="T88" fmla="*/ 329 w 921"/>
                <a:gd name="T89" fmla="*/ 866 h 898"/>
                <a:gd name="T90" fmla="*/ 363 w 921"/>
                <a:gd name="T91" fmla="*/ 870 h 898"/>
                <a:gd name="T92" fmla="*/ 374 w 921"/>
                <a:gd name="T93" fmla="*/ 866 h 898"/>
                <a:gd name="T94" fmla="*/ 387 w 921"/>
                <a:gd name="T95" fmla="*/ 860 h 898"/>
                <a:gd name="T96" fmla="*/ 411 w 921"/>
                <a:gd name="T97" fmla="*/ 858 h 898"/>
                <a:gd name="T98" fmla="*/ 462 w 921"/>
                <a:gd name="T99" fmla="*/ 888 h 898"/>
                <a:gd name="T100" fmla="*/ 543 w 921"/>
                <a:gd name="T101" fmla="*/ 892 h 898"/>
                <a:gd name="T102" fmla="*/ 569 w 921"/>
                <a:gd name="T103" fmla="*/ 821 h 898"/>
                <a:gd name="T104" fmla="*/ 614 w 921"/>
                <a:gd name="T105" fmla="*/ 789 h 898"/>
                <a:gd name="T106" fmla="*/ 650 w 921"/>
                <a:gd name="T107" fmla="*/ 796 h 898"/>
                <a:gd name="T108" fmla="*/ 688 w 921"/>
                <a:gd name="T109" fmla="*/ 802 h 898"/>
                <a:gd name="T110" fmla="*/ 720 w 921"/>
                <a:gd name="T111" fmla="*/ 815 h 898"/>
                <a:gd name="T112" fmla="*/ 819 w 921"/>
                <a:gd name="T113" fmla="*/ 800 h 898"/>
                <a:gd name="T114" fmla="*/ 864 w 921"/>
                <a:gd name="T115" fmla="*/ 766 h 898"/>
                <a:gd name="T116" fmla="*/ 862 w 921"/>
                <a:gd name="T117" fmla="*/ 732 h 898"/>
                <a:gd name="T118" fmla="*/ 840 w 921"/>
                <a:gd name="T119" fmla="*/ 721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1" h="898">
                  <a:moveTo>
                    <a:pt x="840" y="721"/>
                  </a:moveTo>
                  <a:lnTo>
                    <a:pt x="840" y="721"/>
                  </a:lnTo>
                  <a:lnTo>
                    <a:pt x="825" y="706"/>
                  </a:lnTo>
                  <a:lnTo>
                    <a:pt x="827" y="687"/>
                  </a:lnTo>
                  <a:lnTo>
                    <a:pt x="836" y="663"/>
                  </a:lnTo>
                  <a:lnTo>
                    <a:pt x="827" y="657"/>
                  </a:lnTo>
                  <a:lnTo>
                    <a:pt x="815" y="648"/>
                  </a:lnTo>
                  <a:lnTo>
                    <a:pt x="808" y="633"/>
                  </a:lnTo>
                  <a:lnTo>
                    <a:pt x="834" y="623"/>
                  </a:lnTo>
                  <a:lnTo>
                    <a:pt x="844" y="616"/>
                  </a:lnTo>
                  <a:lnTo>
                    <a:pt x="842" y="597"/>
                  </a:lnTo>
                  <a:lnTo>
                    <a:pt x="821" y="571"/>
                  </a:lnTo>
                  <a:lnTo>
                    <a:pt x="836" y="550"/>
                  </a:lnTo>
                  <a:lnTo>
                    <a:pt x="821" y="499"/>
                  </a:lnTo>
                  <a:lnTo>
                    <a:pt x="780" y="511"/>
                  </a:lnTo>
                  <a:lnTo>
                    <a:pt x="761" y="529"/>
                  </a:lnTo>
                  <a:lnTo>
                    <a:pt x="763" y="526"/>
                  </a:lnTo>
                  <a:lnTo>
                    <a:pt x="772" y="501"/>
                  </a:lnTo>
                  <a:lnTo>
                    <a:pt x="785" y="471"/>
                  </a:lnTo>
                  <a:lnTo>
                    <a:pt x="812" y="434"/>
                  </a:lnTo>
                  <a:lnTo>
                    <a:pt x="834" y="409"/>
                  </a:lnTo>
                  <a:lnTo>
                    <a:pt x="830" y="396"/>
                  </a:lnTo>
                  <a:lnTo>
                    <a:pt x="862" y="394"/>
                  </a:lnTo>
                  <a:lnTo>
                    <a:pt x="875" y="379"/>
                  </a:lnTo>
                  <a:lnTo>
                    <a:pt x="872" y="360"/>
                  </a:lnTo>
                  <a:lnTo>
                    <a:pt x="875" y="323"/>
                  </a:lnTo>
                  <a:lnTo>
                    <a:pt x="900" y="263"/>
                  </a:lnTo>
                  <a:lnTo>
                    <a:pt x="921" y="233"/>
                  </a:lnTo>
                  <a:lnTo>
                    <a:pt x="849" y="218"/>
                  </a:lnTo>
                  <a:lnTo>
                    <a:pt x="819" y="206"/>
                  </a:lnTo>
                  <a:lnTo>
                    <a:pt x="789" y="180"/>
                  </a:lnTo>
                  <a:lnTo>
                    <a:pt x="750" y="171"/>
                  </a:lnTo>
                  <a:lnTo>
                    <a:pt x="742" y="171"/>
                  </a:lnTo>
                  <a:lnTo>
                    <a:pt x="714" y="161"/>
                  </a:lnTo>
                  <a:lnTo>
                    <a:pt x="684" y="142"/>
                  </a:lnTo>
                  <a:lnTo>
                    <a:pt x="671" y="116"/>
                  </a:lnTo>
                  <a:lnTo>
                    <a:pt x="633" y="122"/>
                  </a:lnTo>
                  <a:lnTo>
                    <a:pt x="631" y="88"/>
                  </a:lnTo>
                  <a:lnTo>
                    <a:pt x="607" y="82"/>
                  </a:lnTo>
                  <a:lnTo>
                    <a:pt x="558" y="34"/>
                  </a:lnTo>
                  <a:lnTo>
                    <a:pt x="543" y="43"/>
                  </a:lnTo>
                  <a:lnTo>
                    <a:pt x="519" y="0"/>
                  </a:lnTo>
                  <a:lnTo>
                    <a:pt x="475" y="11"/>
                  </a:lnTo>
                  <a:lnTo>
                    <a:pt x="451" y="32"/>
                  </a:lnTo>
                  <a:lnTo>
                    <a:pt x="449" y="88"/>
                  </a:lnTo>
                  <a:lnTo>
                    <a:pt x="426" y="122"/>
                  </a:lnTo>
                  <a:lnTo>
                    <a:pt x="391" y="133"/>
                  </a:lnTo>
                  <a:lnTo>
                    <a:pt x="357" y="150"/>
                  </a:lnTo>
                  <a:lnTo>
                    <a:pt x="346" y="176"/>
                  </a:lnTo>
                  <a:lnTo>
                    <a:pt x="374" y="176"/>
                  </a:lnTo>
                  <a:lnTo>
                    <a:pt x="323" y="199"/>
                  </a:lnTo>
                  <a:lnTo>
                    <a:pt x="250" y="178"/>
                  </a:lnTo>
                  <a:lnTo>
                    <a:pt x="246" y="167"/>
                  </a:lnTo>
                  <a:lnTo>
                    <a:pt x="248" y="154"/>
                  </a:lnTo>
                  <a:lnTo>
                    <a:pt x="222" y="157"/>
                  </a:lnTo>
                  <a:lnTo>
                    <a:pt x="201" y="156"/>
                  </a:lnTo>
                  <a:lnTo>
                    <a:pt x="207" y="161"/>
                  </a:lnTo>
                  <a:lnTo>
                    <a:pt x="210" y="184"/>
                  </a:lnTo>
                  <a:lnTo>
                    <a:pt x="222" y="201"/>
                  </a:lnTo>
                  <a:lnTo>
                    <a:pt x="225" y="229"/>
                  </a:lnTo>
                  <a:lnTo>
                    <a:pt x="227" y="257"/>
                  </a:lnTo>
                  <a:lnTo>
                    <a:pt x="241" y="268"/>
                  </a:lnTo>
                  <a:lnTo>
                    <a:pt x="175" y="263"/>
                  </a:lnTo>
                  <a:lnTo>
                    <a:pt x="167" y="266"/>
                  </a:lnTo>
                  <a:lnTo>
                    <a:pt x="145" y="278"/>
                  </a:lnTo>
                  <a:lnTo>
                    <a:pt x="124" y="253"/>
                  </a:lnTo>
                  <a:lnTo>
                    <a:pt x="109" y="244"/>
                  </a:lnTo>
                  <a:lnTo>
                    <a:pt x="85" y="255"/>
                  </a:lnTo>
                  <a:lnTo>
                    <a:pt x="75" y="261"/>
                  </a:lnTo>
                  <a:lnTo>
                    <a:pt x="47" y="263"/>
                  </a:lnTo>
                  <a:lnTo>
                    <a:pt x="17" y="270"/>
                  </a:lnTo>
                  <a:lnTo>
                    <a:pt x="0" y="283"/>
                  </a:lnTo>
                  <a:lnTo>
                    <a:pt x="8" y="300"/>
                  </a:lnTo>
                  <a:lnTo>
                    <a:pt x="4" y="332"/>
                  </a:lnTo>
                  <a:lnTo>
                    <a:pt x="83" y="362"/>
                  </a:lnTo>
                  <a:lnTo>
                    <a:pt x="141" y="392"/>
                  </a:lnTo>
                  <a:lnTo>
                    <a:pt x="169" y="415"/>
                  </a:lnTo>
                  <a:lnTo>
                    <a:pt x="194" y="407"/>
                  </a:lnTo>
                  <a:lnTo>
                    <a:pt x="216" y="419"/>
                  </a:lnTo>
                  <a:lnTo>
                    <a:pt x="195" y="439"/>
                  </a:lnTo>
                  <a:lnTo>
                    <a:pt x="197" y="471"/>
                  </a:lnTo>
                  <a:lnTo>
                    <a:pt x="227" y="501"/>
                  </a:lnTo>
                  <a:lnTo>
                    <a:pt x="259" y="520"/>
                  </a:lnTo>
                  <a:lnTo>
                    <a:pt x="269" y="571"/>
                  </a:lnTo>
                  <a:lnTo>
                    <a:pt x="250" y="573"/>
                  </a:lnTo>
                  <a:lnTo>
                    <a:pt x="254" y="631"/>
                  </a:lnTo>
                  <a:lnTo>
                    <a:pt x="242" y="740"/>
                  </a:lnTo>
                  <a:lnTo>
                    <a:pt x="212" y="802"/>
                  </a:lnTo>
                  <a:lnTo>
                    <a:pt x="291" y="853"/>
                  </a:lnTo>
                  <a:lnTo>
                    <a:pt x="329" y="866"/>
                  </a:lnTo>
                  <a:lnTo>
                    <a:pt x="359" y="866"/>
                  </a:lnTo>
                  <a:lnTo>
                    <a:pt x="363" y="870"/>
                  </a:lnTo>
                  <a:lnTo>
                    <a:pt x="364" y="868"/>
                  </a:lnTo>
                  <a:lnTo>
                    <a:pt x="374" y="866"/>
                  </a:lnTo>
                  <a:lnTo>
                    <a:pt x="387" y="868"/>
                  </a:lnTo>
                  <a:lnTo>
                    <a:pt x="387" y="860"/>
                  </a:lnTo>
                  <a:lnTo>
                    <a:pt x="393" y="853"/>
                  </a:lnTo>
                  <a:lnTo>
                    <a:pt x="411" y="858"/>
                  </a:lnTo>
                  <a:lnTo>
                    <a:pt x="443" y="879"/>
                  </a:lnTo>
                  <a:lnTo>
                    <a:pt x="462" y="888"/>
                  </a:lnTo>
                  <a:lnTo>
                    <a:pt x="519" y="898"/>
                  </a:lnTo>
                  <a:lnTo>
                    <a:pt x="543" y="892"/>
                  </a:lnTo>
                  <a:lnTo>
                    <a:pt x="566" y="894"/>
                  </a:lnTo>
                  <a:lnTo>
                    <a:pt x="569" y="821"/>
                  </a:lnTo>
                  <a:lnTo>
                    <a:pt x="592" y="807"/>
                  </a:lnTo>
                  <a:lnTo>
                    <a:pt x="614" y="789"/>
                  </a:lnTo>
                  <a:lnTo>
                    <a:pt x="618" y="785"/>
                  </a:lnTo>
                  <a:lnTo>
                    <a:pt x="650" y="796"/>
                  </a:lnTo>
                  <a:lnTo>
                    <a:pt x="671" y="785"/>
                  </a:lnTo>
                  <a:lnTo>
                    <a:pt x="688" y="802"/>
                  </a:lnTo>
                  <a:lnTo>
                    <a:pt x="699" y="802"/>
                  </a:lnTo>
                  <a:lnTo>
                    <a:pt x="720" y="815"/>
                  </a:lnTo>
                  <a:lnTo>
                    <a:pt x="778" y="830"/>
                  </a:lnTo>
                  <a:lnTo>
                    <a:pt x="819" y="800"/>
                  </a:lnTo>
                  <a:lnTo>
                    <a:pt x="845" y="776"/>
                  </a:lnTo>
                  <a:lnTo>
                    <a:pt x="864" y="766"/>
                  </a:lnTo>
                  <a:lnTo>
                    <a:pt x="872" y="764"/>
                  </a:lnTo>
                  <a:lnTo>
                    <a:pt x="862" y="732"/>
                  </a:lnTo>
                  <a:lnTo>
                    <a:pt x="840" y="721"/>
                  </a:lnTo>
                  <a:lnTo>
                    <a:pt x="840" y="721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57">
              <a:extLst>
                <a:ext uri="{FF2B5EF4-FFF2-40B4-BE49-F238E27FC236}">
                  <a16:creationId xmlns:a16="http://schemas.microsoft.com/office/drawing/2014/main" id="{881E4363-D84B-4C1A-BCA0-7AAF19F4B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250" y="4736567"/>
              <a:ext cx="124170" cy="108987"/>
            </a:xfrm>
            <a:custGeom>
              <a:avLst/>
              <a:gdLst>
                <a:gd name="T0" fmla="*/ 0 w 193"/>
                <a:gd name="T1" fmla="*/ 96 h 143"/>
                <a:gd name="T2" fmla="*/ 0 w 193"/>
                <a:gd name="T3" fmla="*/ 96 h 143"/>
                <a:gd name="T4" fmla="*/ 28 w 193"/>
                <a:gd name="T5" fmla="*/ 130 h 143"/>
                <a:gd name="T6" fmla="*/ 62 w 193"/>
                <a:gd name="T7" fmla="*/ 139 h 143"/>
                <a:gd name="T8" fmla="*/ 135 w 193"/>
                <a:gd name="T9" fmla="*/ 141 h 143"/>
                <a:gd name="T10" fmla="*/ 157 w 193"/>
                <a:gd name="T11" fmla="*/ 143 h 143"/>
                <a:gd name="T12" fmla="*/ 182 w 193"/>
                <a:gd name="T13" fmla="*/ 121 h 143"/>
                <a:gd name="T14" fmla="*/ 193 w 193"/>
                <a:gd name="T15" fmla="*/ 92 h 143"/>
                <a:gd name="T16" fmla="*/ 174 w 193"/>
                <a:gd name="T17" fmla="*/ 51 h 143"/>
                <a:gd name="T18" fmla="*/ 150 w 193"/>
                <a:gd name="T19" fmla="*/ 8 h 143"/>
                <a:gd name="T20" fmla="*/ 125 w 193"/>
                <a:gd name="T21" fmla="*/ 0 h 143"/>
                <a:gd name="T22" fmla="*/ 95 w 193"/>
                <a:gd name="T23" fmla="*/ 10 h 143"/>
                <a:gd name="T24" fmla="*/ 82 w 193"/>
                <a:gd name="T25" fmla="*/ 21 h 143"/>
                <a:gd name="T26" fmla="*/ 65 w 193"/>
                <a:gd name="T27" fmla="*/ 25 h 143"/>
                <a:gd name="T28" fmla="*/ 33 w 193"/>
                <a:gd name="T29" fmla="*/ 77 h 143"/>
                <a:gd name="T30" fmla="*/ 0 w 193"/>
                <a:gd name="T31" fmla="*/ 9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43">
                  <a:moveTo>
                    <a:pt x="0" y="96"/>
                  </a:moveTo>
                  <a:lnTo>
                    <a:pt x="0" y="96"/>
                  </a:lnTo>
                  <a:lnTo>
                    <a:pt x="28" y="130"/>
                  </a:lnTo>
                  <a:lnTo>
                    <a:pt x="62" y="139"/>
                  </a:lnTo>
                  <a:lnTo>
                    <a:pt x="135" y="141"/>
                  </a:lnTo>
                  <a:lnTo>
                    <a:pt x="157" y="143"/>
                  </a:lnTo>
                  <a:lnTo>
                    <a:pt x="182" y="121"/>
                  </a:lnTo>
                  <a:lnTo>
                    <a:pt x="193" y="92"/>
                  </a:lnTo>
                  <a:lnTo>
                    <a:pt x="174" y="51"/>
                  </a:lnTo>
                  <a:lnTo>
                    <a:pt x="150" y="8"/>
                  </a:lnTo>
                  <a:lnTo>
                    <a:pt x="125" y="0"/>
                  </a:lnTo>
                  <a:lnTo>
                    <a:pt x="95" y="10"/>
                  </a:lnTo>
                  <a:lnTo>
                    <a:pt x="82" y="21"/>
                  </a:lnTo>
                  <a:lnTo>
                    <a:pt x="65" y="25"/>
                  </a:lnTo>
                  <a:lnTo>
                    <a:pt x="33" y="77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58">
              <a:extLst>
                <a:ext uri="{FF2B5EF4-FFF2-40B4-BE49-F238E27FC236}">
                  <a16:creationId xmlns:a16="http://schemas.microsoft.com/office/drawing/2014/main" id="{9D6C940E-0892-4A91-9B4E-419F79BB3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250" y="4736567"/>
              <a:ext cx="124170" cy="108987"/>
            </a:xfrm>
            <a:custGeom>
              <a:avLst/>
              <a:gdLst>
                <a:gd name="T0" fmla="*/ 0 w 193"/>
                <a:gd name="T1" fmla="*/ 96 h 143"/>
                <a:gd name="T2" fmla="*/ 0 w 193"/>
                <a:gd name="T3" fmla="*/ 96 h 143"/>
                <a:gd name="T4" fmla="*/ 28 w 193"/>
                <a:gd name="T5" fmla="*/ 130 h 143"/>
                <a:gd name="T6" fmla="*/ 62 w 193"/>
                <a:gd name="T7" fmla="*/ 139 h 143"/>
                <a:gd name="T8" fmla="*/ 135 w 193"/>
                <a:gd name="T9" fmla="*/ 141 h 143"/>
                <a:gd name="T10" fmla="*/ 157 w 193"/>
                <a:gd name="T11" fmla="*/ 143 h 143"/>
                <a:gd name="T12" fmla="*/ 182 w 193"/>
                <a:gd name="T13" fmla="*/ 121 h 143"/>
                <a:gd name="T14" fmla="*/ 193 w 193"/>
                <a:gd name="T15" fmla="*/ 92 h 143"/>
                <a:gd name="T16" fmla="*/ 174 w 193"/>
                <a:gd name="T17" fmla="*/ 51 h 143"/>
                <a:gd name="T18" fmla="*/ 150 w 193"/>
                <a:gd name="T19" fmla="*/ 8 h 143"/>
                <a:gd name="T20" fmla="*/ 125 w 193"/>
                <a:gd name="T21" fmla="*/ 0 h 143"/>
                <a:gd name="T22" fmla="*/ 95 w 193"/>
                <a:gd name="T23" fmla="*/ 10 h 143"/>
                <a:gd name="T24" fmla="*/ 82 w 193"/>
                <a:gd name="T25" fmla="*/ 21 h 143"/>
                <a:gd name="T26" fmla="*/ 65 w 193"/>
                <a:gd name="T27" fmla="*/ 25 h 143"/>
                <a:gd name="T28" fmla="*/ 33 w 193"/>
                <a:gd name="T29" fmla="*/ 77 h 143"/>
                <a:gd name="T30" fmla="*/ 0 w 193"/>
                <a:gd name="T31" fmla="*/ 96 h 143"/>
                <a:gd name="T32" fmla="*/ 0 w 193"/>
                <a:gd name="T33" fmla="*/ 9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143">
                  <a:moveTo>
                    <a:pt x="0" y="96"/>
                  </a:moveTo>
                  <a:lnTo>
                    <a:pt x="0" y="96"/>
                  </a:lnTo>
                  <a:lnTo>
                    <a:pt x="28" y="130"/>
                  </a:lnTo>
                  <a:lnTo>
                    <a:pt x="62" y="139"/>
                  </a:lnTo>
                  <a:lnTo>
                    <a:pt x="135" y="141"/>
                  </a:lnTo>
                  <a:lnTo>
                    <a:pt x="157" y="143"/>
                  </a:lnTo>
                  <a:lnTo>
                    <a:pt x="182" y="121"/>
                  </a:lnTo>
                  <a:lnTo>
                    <a:pt x="193" y="92"/>
                  </a:lnTo>
                  <a:lnTo>
                    <a:pt x="174" y="51"/>
                  </a:lnTo>
                  <a:lnTo>
                    <a:pt x="150" y="8"/>
                  </a:lnTo>
                  <a:lnTo>
                    <a:pt x="125" y="0"/>
                  </a:lnTo>
                  <a:lnTo>
                    <a:pt x="95" y="10"/>
                  </a:lnTo>
                  <a:lnTo>
                    <a:pt x="82" y="21"/>
                  </a:lnTo>
                  <a:lnTo>
                    <a:pt x="65" y="25"/>
                  </a:lnTo>
                  <a:lnTo>
                    <a:pt x="33" y="77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59">
              <a:extLst>
                <a:ext uri="{FF2B5EF4-FFF2-40B4-BE49-F238E27FC236}">
                  <a16:creationId xmlns:a16="http://schemas.microsoft.com/office/drawing/2014/main" id="{9E07B84A-11CB-48E8-98B8-26E17C599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986" y="2859562"/>
              <a:ext cx="23281" cy="36329"/>
            </a:xfrm>
            <a:custGeom>
              <a:avLst/>
              <a:gdLst>
                <a:gd name="T0" fmla="*/ 11 w 36"/>
                <a:gd name="T1" fmla="*/ 25 h 49"/>
                <a:gd name="T2" fmla="*/ 11 w 36"/>
                <a:gd name="T3" fmla="*/ 25 h 49"/>
                <a:gd name="T4" fmla="*/ 0 w 36"/>
                <a:gd name="T5" fmla="*/ 49 h 49"/>
                <a:gd name="T6" fmla="*/ 32 w 36"/>
                <a:gd name="T7" fmla="*/ 13 h 49"/>
                <a:gd name="T8" fmla="*/ 36 w 36"/>
                <a:gd name="T9" fmla="*/ 8 h 49"/>
                <a:gd name="T10" fmla="*/ 17 w 36"/>
                <a:gd name="T11" fmla="*/ 0 h 49"/>
                <a:gd name="T12" fmla="*/ 11 w 3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9">
                  <a:moveTo>
                    <a:pt x="11" y="25"/>
                  </a:moveTo>
                  <a:lnTo>
                    <a:pt x="11" y="25"/>
                  </a:lnTo>
                  <a:lnTo>
                    <a:pt x="0" y="49"/>
                  </a:lnTo>
                  <a:lnTo>
                    <a:pt x="32" y="13"/>
                  </a:lnTo>
                  <a:lnTo>
                    <a:pt x="36" y="8"/>
                  </a:lnTo>
                  <a:lnTo>
                    <a:pt x="17" y="0"/>
                  </a:lnTo>
                  <a:lnTo>
                    <a:pt x="11" y="2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60">
              <a:extLst>
                <a:ext uri="{FF2B5EF4-FFF2-40B4-BE49-F238E27FC236}">
                  <a16:creationId xmlns:a16="http://schemas.microsoft.com/office/drawing/2014/main" id="{802CEAA6-8906-4D52-8FB4-02834B87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986" y="2859562"/>
              <a:ext cx="23281" cy="36329"/>
            </a:xfrm>
            <a:custGeom>
              <a:avLst/>
              <a:gdLst>
                <a:gd name="T0" fmla="*/ 11 w 36"/>
                <a:gd name="T1" fmla="*/ 25 h 49"/>
                <a:gd name="T2" fmla="*/ 11 w 36"/>
                <a:gd name="T3" fmla="*/ 25 h 49"/>
                <a:gd name="T4" fmla="*/ 0 w 36"/>
                <a:gd name="T5" fmla="*/ 49 h 49"/>
                <a:gd name="T6" fmla="*/ 32 w 36"/>
                <a:gd name="T7" fmla="*/ 13 h 49"/>
                <a:gd name="T8" fmla="*/ 36 w 36"/>
                <a:gd name="T9" fmla="*/ 8 h 49"/>
                <a:gd name="T10" fmla="*/ 17 w 36"/>
                <a:gd name="T11" fmla="*/ 0 h 49"/>
                <a:gd name="T12" fmla="*/ 11 w 36"/>
                <a:gd name="T13" fmla="*/ 25 h 49"/>
                <a:gd name="T14" fmla="*/ 11 w 36"/>
                <a:gd name="T1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11" y="25"/>
                  </a:moveTo>
                  <a:lnTo>
                    <a:pt x="11" y="25"/>
                  </a:lnTo>
                  <a:lnTo>
                    <a:pt x="0" y="49"/>
                  </a:lnTo>
                  <a:lnTo>
                    <a:pt x="32" y="13"/>
                  </a:lnTo>
                  <a:lnTo>
                    <a:pt x="36" y="8"/>
                  </a:lnTo>
                  <a:lnTo>
                    <a:pt x="17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61">
              <a:extLst>
                <a:ext uri="{FF2B5EF4-FFF2-40B4-BE49-F238E27FC236}">
                  <a16:creationId xmlns:a16="http://schemas.microsoft.com/office/drawing/2014/main" id="{D331B24B-046F-42DA-A133-4C21E797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247" y="2844424"/>
              <a:ext cx="15521" cy="36329"/>
            </a:xfrm>
            <a:custGeom>
              <a:avLst/>
              <a:gdLst>
                <a:gd name="T0" fmla="*/ 4 w 24"/>
                <a:gd name="T1" fmla="*/ 46 h 46"/>
                <a:gd name="T2" fmla="*/ 4 w 24"/>
                <a:gd name="T3" fmla="*/ 46 h 46"/>
                <a:gd name="T4" fmla="*/ 24 w 24"/>
                <a:gd name="T5" fmla="*/ 12 h 46"/>
                <a:gd name="T6" fmla="*/ 0 w 24"/>
                <a:gd name="T7" fmla="*/ 0 h 46"/>
                <a:gd name="T8" fmla="*/ 4 w 2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4" y="46"/>
                  </a:moveTo>
                  <a:lnTo>
                    <a:pt x="4" y="46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4" y="4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62">
              <a:extLst>
                <a:ext uri="{FF2B5EF4-FFF2-40B4-BE49-F238E27FC236}">
                  <a16:creationId xmlns:a16="http://schemas.microsoft.com/office/drawing/2014/main" id="{69D88234-366F-4750-A3BA-74CE7E8E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247" y="2844424"/>
              <a:ext cx="15521" cy="36329"/>
            </a:xfrm>
            <a:custGeom>
              <a:avLst/>
              <a:gdLst>
                <a:gd name="T0" fmla="*/ 4 w 24"/>
                <a:gd name="T1" fmla="*/ 46 h 46"/>
                <a:gd name="T2" fmla="*/ 4 w 24"/>
                <a:gd name="T3" fmla="*/ 46 h 46"/>
                <a:gd name="T4" fmla="*/ 24 w 24"/>
                <a:gd name="T5" fmla="*/ 12 h 46"/>
                <a:gd name="T6" fmla="*/ 0 w 24"/>
                <a:gd name="T7" fmla="*/ 0 h 46"/>
                <a:gd name="T8" fmla="*/ 4 w 24"/>
                <a:gd name="T9" fmla="*/ 46 h 46"/>
                <a:gd name="T10" fmla="*/ 4 w 24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6">
                  <a:moveTo>
                    <a:pt x="4" y="46"/>
                  </a:moveTo>
                  <a:lnTo>
                    <a:pt x="4" y="46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4" y="46"/>
                  </a:lnTo>
                  <a:lnTo>
                    <a:pt x="4" y="4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65">
              <a:extLst>
                <a:ext uri="{FF2B5EF4-FFF2-40B4-BE49-F238E27FC236}">
                  <a16:creationId xmlns:a16="http://schemas.microsoft.com/office/drawing/2014/main" id="{1D1535EF-1923-4437-8E22-78F83AA9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029" y="2874698"/>
              <a:ext cx="33629" cy="54494"/>
            </a:xfrm>
            <a:custGeom>
              <a:avLst/>
              <a:gdLst>
                <a:gd name="T0" fmla="*/ 22 w 50"/>
                <a:gd name="T1" fmla="*/ 69 h 69"/>
                <a:gd name="T2" fmla="*/ 22 w 50"/>
                <a:gd name="T3" fmla="*/ 69 h 69"/>
                <a:gd name="T4" fmla="*/ 48 w 50"/>
                <a:gd name="T5" fmla="*/ 47 h 69"/>
                <a:gd name="T6" fmla="*/ 50 w 50"/>
                <a:gd name="T7" fmla="*/ 0 h 69"/>
                <a:gd name="T8" fmla="*/ 28 w 50"/>
                <a:gd name="T9" fmla="*/ 9 h 69"/>
                <a:gd name="T10" fmla="*/ 0 w 50"/>
                <a:gd name="T11" fmla="*/ 41 h 69"/>
                <a:gd name="T12" fmla="*/ 22 w 5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9">
                  <a:moveTo>
                    <a:pt x="22" y="69"/>
                  </a:moveTo>
                  <a:lnTo>
                    <a:pt x="22" y="69"/>
                  </a:lnTo>
                  <a:lnTo>
                    <a:pt x="48" y="47"/>
                  </a:lnTo>
                  <a:lnTo>
                    <a:pt x="50" y="0"/>
                  </a:lnTo>
                  <a:lnTo>
                    <a:pt x="28" y="9"/>
                  </a:lnTo>
                  <a:lnTo>
                    <a:pt x="0" y="41"/>
                  </a:lnTo>
                  <a:lnTo>
                    <a:pt x="22" y="6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66">
              <a:extLst>
                <a:ext uri="{FF2B5EF4-FFF2-40B4-BE49-F238E27FC236}">
                  <a16:creationId xmlns:a16="http://schemas.microsoft.com/office/drawing/2014/main" id="{F2AB48B0-ED6C-492D-BA37-4F56F6BB4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029" y="2874698"/>
              <a:ext cx="33629" cy="54494"/>
            </a:xfrm>
            <a:custGeom>
              <a:avLst/>
              <a:gdLst>
                <a:gd name="T0" fmla="*/ 22 w 50"/>
                <a:gd name="T1" fmla="*/ 69 h 69"/>
                <a:gd name="T2" fmla="*/ 22 w 50"/>
                <a:gd name="T3" fmla="*/ 69 h 69"/>
                <a:gd name="T4" fmla="*/ 48 w 50"/>
                <a:gd name="T5" fmla="*/ 47 h 69"/>
                <a:gd name="T6" fmla="*/ 50 w 50"/>
                <a:gd name="T7" fmla="*/ 0 h 69"/>
                <a:gd name="T8" fmla="*/ 28 w 50"/>
                <a:gd name="T9" fmla="*/ 9 h 69"/>
                <a:gd name="T10" fmla="*/ 0 w 50"/>
                <a:gd name="T11" fmla="*/ 41 h 69"/>
                <a:gd name="T12" fmla="*/ 22 w 50"/>
                <a:gd name="T13" fmla="*/ 69 h 69"/>
                <a:gd name="T14" fmla="*/ 22 w 50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69">
                  <a:moveTo>
                    <a:pt x="22" y="69"/>
                  </a:moveTo>
                  <a:lnTo>
                    <a:pt x="22" y="69"/>
                  </a:lnTo>
                  <a:lnTo>
                    <a:pt x="48" y="47"/>
                  </a:lnTo>
                  <a:lnTo>
                    <a:pt x="50" y="0"/>
                  </a:lnTo>
                  <a:lnTo>
                    <a:pt x="28" y="9"/>
                  </a:lnTo>
                  <a:lnTo>
                    <a:pt x="0" y="41"/>
                  </a:lnTo>
                  <a:lnTo>
                    <a:pt x="22" y="69"/>
                  </a:lnTo>
                  <a:lnTo>
                    <a:pt x="22" y="6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67">
              <a:extLst>
                <a:ext uri="{FF2B5EF4-FFF2-40B4-BE49-F238E27FC236}">
                  <a16:creationId xmlns:a16="http://schemas.microsoft.com/office/drawing/2014/main" id="{601F7948-1D95-4D6C-B55E-BAA2657BE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990" y="2932220"/>
              <a:ext cx="25869" cy="30274"/>
            </a:xfrm>
            <a:custGeom>
              <a:avLst/>
              <a:gdLst>
                <a:gd name="T0" fmla="*/ 41 w 41"/>
                <a:gd name="T1" fmla="*/ 26 h 41"/>
                <a:gd name="T2" fmla="*/ 41 w 41"/>
                <a:gd name="T3" fmla="*/ 26 h 41"/>
                <a:gd name="T4" fmla="*/ 0 w 41"/>
                <a:gd name="T5" fmla="*/ 0 h 41"/>
                <a:gd name="T6" fmla="*/ 24 w 41"/>
                <a:gd name="T7" fmla="*/ 41 h 41"/>
                <a:gd name="T8" fmla="*/ 41 w 41"/>
                <a:gd name="T9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26"/>
                  </a:moveTo>
                  <a:lnTo>
                    <a:pt x="41" y="26"/>
                  </a:lnTo>
                  <a:lnTo>
                    <a:pt x="0" y="0"/>
                  </a:lnTo>
                  <a:lnTo>
                    <a:pt x="24" y="41"/>
                  </a:lnTo>
                  <a:lnTo>
                    <a:pt x="41" y="2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68">
              <a:extLst>
                <a:ext uri="{FF2B5EF4-FFF2-40B4-BE49-F238E27FC236}">
                  <a16:creationId xmlns:a16="http://schemas.microsoft.com/office/drawing/2014/main" id="{68E9B95D-DD51-49AB-A5E4-2A6C9B9A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990" y="2932220"/>
              <a:ext cx="25869" cy="30274"/>
            </a:xfrm>
            <a:custGeom>
              <a:avLst/>
              <a:gdLst>
                <a:gd name="T0" fmla="*/ 41 w 41"/>
                <a:gd name="T1" fmla="*/ 26 h 41"/>
                <a:gd name="T2" fmla="*/ 41 w 41"/>
                <a:gd name="T3" fmla="*/ 26 h 41"/>
                <a:gd name="T4" fmla="*/ 0 w 41"/>
                <a:gd name="T5" fmla="*/ 0 h 41"/>
                <a:gd name="T6" fmla="*/ 24 w 41"/>
                <a:gd name="T7" fmla="*/ 41 h 41"/>
                <a:gd name="T8" fmla="*/ 41 w 41"/>
                <a:gd name="T9" fmla="*/ 26 h 41"/>
                <a:gd name="T10" fmla="*/ 41 w 41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6"/>
                  </a:moveTo>
                  <a:lnTo>
                    <a:pt x="41" y="26"/>
                  </a:lnTo>
                  <a:lnTo>
                    <a:pt x="0" y="0"/>
                  </a:lnTo>
                  <a:lnTo>
                    <a:pt x="24" y="41"/>
                  </a:lnTo>
                  <a:lnTo>
                    <a:pt x="41" y="26"/>
                  </a:lnTo>
                  <a:lnTo>
                    <a:pt x="41" y="2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69">
              <a:extLst>
                <a:ext uri="{FF2B5EF4-FFF2-40B4-BE49-F238E27FC236}">
                  <a16:creationId xmlns:a16="http://schemas.microsoft.com/office/drawing/2014/main" id="{1D25E9D4-79F7-4D61-BF0F-AA6251106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84" y="2983686"/>
              <a:ext cx="46564" cy="51467"/>
            </a:xfrm>
            <a:custGeom>
              <a:avLst/>
              <a:gdLst>
                <a:gd name="T0" fmla="*/ 52 w 73"/>
                <a:gd name="T1" fmla="*/ 66 h 71"/>
                <a:gd name="T2" fmla="*/ 52 w 73"/>
                <a:gd name="T3" fmla="*/ 66 h 71"/>
                <a:gd name="T4" fmla="*/ 73 w 73"/>
                <a:gd name="T5" fmla="*/ 17 h 71"/>
                <a:gd name="T6" fmla="*/ 58 w 73"/>
                <a:gd name="T7" fmla="*/ 0 h 71"/>
                <a:gd name="T8" fmla="*/ 39 w 73"/>
                <a:gd name="T9" fmla="*/ 7 h 71"/>
                <a:gd name="T10" fmla="*/ 0 w 73"/>
                <a:gd name="T11" fmla="*/ 60 h 71"/>
                <a:gd name="T12" fmla="*/ 13 w 73"/>
                <a:gd name="T13" fmla="*/ 71 h 71"/>
                <a:gd name="T14" fmla="*/ 52 w 73"/>
                <a:gd name="T1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1">
                  <a:moveTo>
                    <a:pt x="52" y="66"/>
                  </a:moveTo>
                  <a:lnTo>
                    <a:pt x="52" y="66"/>
                  </a:lnTo>
                  <a:lnTo>
                    <a:pt x="73" y="17"/>
                  </a:lnTo>
                  <a:lnTo>
                    <a:pt x="58" y="0"/>
                  </a:lnTo>
                  <a:lnTo>
                    <a:pt x="39" y="7"/>
                  </a:lnTo>
                  <a:lnTo>
                    <a:pt x="0" y="60"/>
                  </a:lnTo>
                  <a:lnTo>
                    <a:pt x="13" y="71"/>
                  </a:lnTo>
                  <a:lnTo>
                    <a:pt x="52" y="6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70">
              <a:extLst>
                <a:ext uri="{FF2B5EF4-FFF2-40B4-BE49-F238E27FC236}">
                  <a16:creationId xmlns:a16="http://schemas.microsoft.com/office/drawing/2014/main" id="{98A9BB9E-751E-4FCC-A327-B4BB98153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84" y="2983686"/>
              <a:ext cx="46564" cy="51467"/>
            </a:xfrm>
            <a:custGeom>
              <a:avLst/>
              <a:gdLst>
                <a:gd name="T0" fmla="*/ 52 w 73"/>
                <a:gd name="T1" fmla="*/ 66 h 71"/>
                <a:gd name="T2" fmla="*/ 52 w 73"/>
                <a:gd name="T3" fmla="*/ 66 h 71"/>
                <a:gd name="T4" fmla="*/ 73 w 73"/>
                <a:gd name="T5" fmla="*/ 17 h 71"/>
                <a:gd name="T6" fmla="*/ 58 w 73"/>
                <a:gd name="T7" fmla="*/ 0 h 71"/>
                <a:gd name="T8" fmla="*/ 39 w 73"/>
                <a:gd name="T9" fmla="*/ 7 h 71"/>
                <a:gd name="T10" fmla="*/ 0 w 73"/>
                <a:gd name="T11" fmla="*/ 60 h 71"/>
                <a:gd name="T12" fmla="*/ 13 w 73"/>
                <a:gd name="T13" fmla="*/ 71 h 71"/>
                <a:gd name="T14" fmla="*/ 52 w 73"/>
                <a:gd name="T15" fmla="*/ 66 h 71"/>
                <a:gd name="T16" fmla="*/ 52 w 73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1">
                  <a:moveTo>
                    <a:pt x="52" y="66"/>
                  </a:moveTo>
                  <a:lnTo>
                    <a:pt x="52" y="66"/>
                  </a:lnTo>
                  <a:lnTo>
                    <a:pt x="73" y="17"/>
                  </a:lnTo>
                  <a:lnTo>
                    <a:pt x="58" y="0"/>
                  </a:lnTo>
                  <a:lnTo>
                    <a:pt x="39" y="7"/>
                  </a:lnTo>
                  <a:lnTo>
                    <a:pt x="0" y="60"/>
                  </a:lnTo>
                  <a:lnTo>
                    <a:pt x="13" y="71"/>
                  </a:lnTo>
                  <a:lnTo>
                    <a:pt x="52" y="66"/>
                  </a:lnTo>
                  <a:lnTo>
                    <a:pt x="52" y="6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71">
              <a:extLst>
                <a:ext uri="{FF2B5EF4-FFF2-40B4-BE49-F238E27FC236}">
                  <a16:creationId xmlns:a16="http://schemas.microsoft.com/office/drawing/2014/main" id="{B95C45F5-7237-4C03-AA6E-31F95BD9E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360" y="2953411"/>
              <a:ext cx="41390" cy="42384"/>
            </a:xfrm>
            <a:custGeom>
              <a:avLst/>
              <a:gdLst>
                <a:gd name="T0" fmla="*/ 56 w 64"/>
                <a:gd name="T1" fmla="*/ 34 h 57"/>
                <a:gd name="T2" fmla="*/ 56 w 64"/>
                <a:gd name="T3" fmla="*/ 34 h 57"/>
                <a:gd name="T4" fmla="*/ 64 w 64"/>
                <a:gd name="T5" fmla="*/ 12 h 57"/>
                <a:gd name="T6" fmla="*/ 49 w 64"/>
                <a:gd name="T7" fmla="*/ 0 h 57"/>
                <a:gd name="T8" fmla="*/ 6 w 64"/>
                <a:gd name="T9" fmla="*/ 13 h 57"/>
                <a:gd name="T10" fmla="*/ 0 w 64"/>
                <a:gd name="T11" fmla="*/ 34 h 57"/>
                <a:gd name="T12" fmla="*/ 23 w 64"/>
                <a:gd name="T13" fmla="*/ 57 h 57"/>
                <a:gd name="T14" fmla="*/ 56 w 64"/>
                <a:gd name="T1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7">
                  <a:moveTo>
                    <a:pt x="56" y="34"/>
                  </a:moveTo>
                  <a:lnTo>
                    <a:pt x="56" y="34"/>
                  </a:lnTo>
                  <a:lnTo>
                    <a:pt x="64" y="12"/>
                  </a:lnTo>
                  <a:lnTo>
                    <a:pt x="49" y="0"/>
                  </a:lnTo>
                  <a:lnTo>
                    <a:pt x="6" y="13"/>
                  </a:lnTo>
                  <a:lnTo>
                    <a:pt x="0" y="34"/>
                  </a:lnTo>
                  <a:lnTo>
                    <a:pt x="23" y="57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72">
              <a:extLst>
                <a:ext uri="{FF2B5EF4-FFF2-40B4-BE49-F238E27FC236}">
                  <a16:creationId xmlns:a16="http://schemas.microsoft.com/office/drawing/2014/main" id="{DF05B5D9-2118-4B44-9DDF-D75E4328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360" y="2953411"/>
              <a:ext cx="41390" cy="42384"/>
            </a:xfrm>
            <a:custGeom>
              <a:avLst/>
              <a:gdLst>
                <a:gd name="T0" fmla="*/ 56 w 64"/>
                <a:gd name="T1" fmla="*/ 34 h 57"/>
                <a:gd name="T2" fmla="*/ 56 w 64"/>
                <a:gd name="T3" fmla="*/ 34 h 57"/>
                <a:gd name="T4" fmla="*/ 64 w 64"/>
                <a:gd name="T5" fmla="*/ 12 h 57"/>
                <a:gd name="T6" fmla="*/ 49 w 64"/>
                <a:gd name="T7" fmla="*/ 0 h 57"/>
                <a:gd name="T8" fmla="*/ 6 w 64"/>
                <a:gd name="T9" fmla="*/ 13 h 57"/>
                <a:gd name="T10" fmla="*/ 0 w 64"/>
                <a:gd name="T11" fmla="*/ 34 h 57"/>
                <a:gd name="T12" fmla="*/ 23 w 64"/>
                <a:gd name="T13" fmla="*/ 57 h 57"/>
                <a:gd name="T14" fmla="*/ 56 w 64"/>
                <a:gd name="T15" fmla="*/ 34 h 57"/>
                <a:gd name="T16" fmla="*/ 56 w 64"/>
                <a:gd name="T17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7">
                  <a:moveTo>
                    <a:pt x="56" y="34"/>
                  </a:moveTo>
                  <a:lnTo>
                    <a:pt x="56" y="34"/>
                  </a:lnTo>
                  <a:lnTo>
                    <a:pt x="64" y="12"/>
                  </a:lnTo>
                  <a:lnTo>
                    <a:pt x="49" y="0"/>
                  </a:lnTo>
                  <a:lnTo>
                    <a:pt x="6" y="13"/>
                  </a:lnTo>
                  <a:lnTo>
                    <a:pt x="0" y="34"/>
                  </a:lnTo>
                  <a:lnTo>
                    <a:pt x="23" y="57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73">
              <a:extLst>
                <a:ext uri="{FF2B5EF4-FFF2-40B4-BE49-F238E27FC236}">
                  <a16:creationId xmlns:a16="http://schemas.microsoft.com/office/drawing/2014/main" id="{88DEEBD5-F64E-4844-8B25-2912E0DD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9" y="3038179"/>
              <a:ext cx="54323" cy="75687"/>
            </a:xfrm>
            <a:custGeom>
              <a:avLst/>
              <a:gdLst>
                <a:gd name="T0" fmla="*/ 69 w 84"/>
                <a:gd name="T1" fmla="*/ 71 h 101"/>
                <a:gd name="T2" fmla="*/ 69 w 84"/>
                <a:gd name="T3" fmla="*/ 71 h 101"/>
                <a:gd name="T4" fmla="*/ 84 w 84"/>
                <a:gd name="T5" fmla="*/ 39 h 101"/>
                <a:gd name="T6" fmla="*/ 79 w 84"/>
                <a:gd name="T7" fmla="*/ 0 h 101"/>
                <a:gd name="T8" fmla="*/ 26 w 84"/>
                <a:gd name="T9" fmla="*/ 6 h 101"/>
                <a:gd name="T10" fmla="*/ 0 w 84"/>
                <a:gd name="T11" fmla="*/ 30 h 101"/>
                <a:gd name="T12" fmla="*/ 0 w 84"/>
                <a:gd name="T13" fmla="*/ 60 h 101"/>
                <a:gd name="T14" fmla="*/ 13 w 84"/>
                <a:gd name="T15" fmla="*/ 75 h 101"/>
                <a:gd name="T16" fmla="*/ 11 w 84"/>
                <a:gd name="T17" fmla="*/ 101 h 101"/>
                <a:gd name="T18" fmla="*/ 69 w 84"/>
                <a:gd name="T19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1">
                  <a:moveTo>
                    <a:pt x="69" y="71"/>
                  </a:moveTo>
                  <a:lnTo>
                    <a:pt x="69" y="71"/>
                  </a:lnTo>
                  <a:lnTo>
                    <a:pt x="84" y="39"/>
                  </a:lnTo>
                  <a:lnTo>
                    <a:pt x="79" y="0"/>
                  </a:lnTo>
                  <a:lnTo>
                    <a:pt x="26" y="6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13" y="75"/>
                  </a:lnTo>
                  <a:lnTo>
                    <a:pt x="11" y="101"/>
                  </a:lnTo>
                  <a:lnTo>
                    <a:pt x="69" y="7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74">
              <a:extLst>
                <a:ext uri="{FF2B5EF4-FFF2-40B4-BE49-F238E27FC236}">
                  <a16:creationId xmlns:a16="http://schemas.microsoft.com/office/drawing/2014/main" id="{020C4E9C-735C-4157-9D60-5A858F7C7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9" y="3038179"/>
              <a:ext cx="54323" cy="75687"/>
            </a:xfrm>
            <a:custGeom>
              <a:avLst/>
              <a:gdLst>
                <a:gd name="T0" fmla="*/ 69 w 84"/>
                <a:gd name="T1" fmla="*/ 71 h 101"/>
                <a:gd name="T2" fmla="*/ 69 w 84"/>
                <a:gd name="T3" fmla="*/ 71 h 101"/>
                <a:gd name="T4" fmla="*/ 84 w 84"/>
                <a:gd name="T5" fmla="*/ 39 h 101"/>
                <a:gd name="T6" fmla="*/ 79 w 84"/>
                <a:gd name="T7" fmla="*/ 0 h 101"/>
                <a:gd name="T8" fmla="*/ 26 w 84"/>
                <a:gd name="T9" fmla="*/ 6 h 101"/>
                <a:gd name="T10" fmla="*/ 0 w 84"/>
                <a:gd name="T11" fmla="*/ 30 h 101"/>
                <a:gd name="T12" fmla="*/ 0 w 84"/>
                <a:gd name="T13" fmla="*/ 60 h 101"/>
                <a:gd name="T14" fmla="*/ 13 w 84"/>
                <a:gd name="T15" fmla="*/ 75 h 101"/>
                <a:gd name="T16" fmla="*/ 11 w 84"/>
                <a:gd name="T17" fmla="*/ 101 h 101"/>
                <a:gd name="T18" fmla="*/ 69 w 84"/>
                <a:gd name="T19" fmla="*/ 71 h 101"/>
                <a:gd name="T20" fmla="*/ 69 w 84"/>
                <a:gd name="T2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01">
                  <a:moveTo>
                    <a:pt x="69" y="71"/>
                  </a:moveTo>
                  <a:lnTo>
                    <a:pt x="69" y="71"/>
                  </a:lnTo>
                  <a:lnTo>
                    <a:pt x="84" y="39"/>
                  </a:lnTo>
                  <a:lnTo>
                    <a:pt x="79" y="0"/>
                  </a:lnTo>
                  <a:lnTo>
                    <a:pt x="26" y="6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13" y="75"/>
                  </a:lnTo>
                  <a:lnTo>
                    <a:pt x="11" y="101"/>
                  </a:lnTo>
                  <a:lnTo>
                    <a:pt x="69" y="71"/>
                  </a:lnTo>
                  <a:lnTo>
                    <a:pt x="69" y="71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75">
              <a:extLst>
                <a:ext uri="{FF2B5EF4-FFF2-40B4-BE49-F238E27FC236}">
                  <a16:creationId xmlns:a16="http://schemas.microsoft.com/office/drawing/2014/main" id="{92570EB3-C95F-43C1-BCCB-25B53FD72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063" y="3207715"/>
              <a:ext cx="43976" cy="42384"/>
            </a:xfrm>
            <a:custGeom>
              <a:avLst/>
              <a:gdLst>
                <a:gd name="T0" fmla="*/ 32 w 67"/>
                <a:gd name="T1" fmla="*/ 44 h 55"/>
                <a:gd name="T2" fmla="*/ 32 w 67"/>
                <a:gd name="T3" fmla="*/ 44 h 55"/>
                <a:gd name="T4" fmla="*/ 67 w 67"/>
                <a:gd name="T5" fmla="*/ 0 h 55"/>
                <a:gd name="T6" fmla="*/ 30 w 67"/>
                <a:gd name="T7" fmla="*/ 6 h 55"/>
                <a:gd name="T8" fmla="*/ 0 w 67"/>
                <a:gd name="T9" fmla="*/ 55 h 55"/>
                <a:gd name="T10" fmla="*/ 9 w 67"/>
                <a:gd name="T11" fmla="*/ 55 h 55"/>
                <a:gd name="T12" fmla="*/ 32 w 67"/>
                <a:gd name="T13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5">
                  <a:moveTo>
                    <a:pt x="32" y="44"/>
                  </a:moveTo>
                  <a:lnTo>
                    <a:pt x="32" y="44"/>
                  </a:lnTo>
                  <a:lnTo>
                    <a:pt x="67" y="0"/>
                  </a:lnTo>
                  <a:lnTo>
                    <a:pt x="30" y="6"/>
                  </a:lnTo>
                  <a:lnTo>
                    <a:pt x="0" y="55"/>
                  </a:lnTo>
                  <a:lnTo>
                    <a:pt x="9" y="55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6">
              <a:extLst>
                <a:ext uri="{FF2B5EF4-FFF2-40B4-BE49-F238E27FC236}">
                  <a16:creationId xmlns:a16="http://schemas.microsoft.com/office/drawing/2014/main" id="{0745194D-AA21-466D-A7FE-A38F6DDF0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063" y="3207715"/>
              <a:ext cx="43976" cy="42384"/>
            </a:xfrm>
            <a:custGeom>
              <a:avLst/>
              <a:gdLst>
                <a:gd name="T0" fmla="*/ 32 w 67"/>
                <a:gd name="T1" fmla="*/ 44 h 55"/>
                <a:gd name="T2" fmla="*/ 32 w 67"/>
                <a:gd name="T3" fmla="*/ 44 h 55"/>
                <a:gd name="T4" fmla="*/ 67 w 67"/>
                <a:gd name="T5" fmla="*/ 0 h 55"/>
                <a:gd name="T6" fmla="*/ 30 w 67"/>
                <a:gd name="T7" fmla="*/ 6 h 55"/>
                <a:gd name="T8" fmla="*/ 0 w 67"/>
                <a:gd name="T9" fmla="*/ 55 h 55"/>
                <a:gd name="T10" fmla="*/ 9 w 67"/>
                <a:gd name="T11" fmla="*/ 55 h 55"/>
                <a:gd name="T12" fmla="*/ 32 w 67"/>
                <a:gd name="T13" fmla="*/ 44 h 55"/>
                <a:gd name="T14" fmla="*/ 32 w 67"/>
                <a:gd name="T1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5">
                  <a:moveTo>
                    <a:pt x="32" y="44"/>
                  </a:moveTo>
                  <a:lnTo>
                    <a:pt x="32" y="44"/>
                  </a:lnTo>
                  <a:lnTo>
                    <a:pt x="67" y="0"/>
                  </a:lnTo>
                  <a:lnTo>
                    <a:pt x="30" y="6"/>
                  </a:lnTo>
                  <a:lnTo>
                    <a:pt x="0" y="55"/>
                  </a:lnTo>
                  <a:lnTo>
                    <a:pt x="9" y="55"/>
                  </a:lnTo>
                  <a:lnTo>
                    <a:pt x="32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77">
              <a:extLst>
                <a:ext uri="{FF2B5EF4-FFF2-40B4-BE49-F238E27FC236}">
                  <a16:creationId xmlns:a16="http://schemas.microsoft.com/office/drawing/2014/main" id="{7506F8E5-1AF0-4320-9D61-2CD6E63CB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3" y="3138085"/>
              <a:ext cx="69845" cy="93851"/>
            </a:xfrm>
            <a:custGeom>
              <a:avLst/>
              <a:gdLst>
                <a:gd name="T0" fmla="*/ 75 w 107"/>
                <a:gd name="T1" fmla="*/ 97 h 125"/>
                <a:gd name="T2" fmla="*/ 75 w 107"/>
                <a:gd name="T3" fmla="*/ 97 h 125"/>
                <a:gd name="T4" fmla="*/ 107 w 107"/>
                <a:gd name="T5" fmla="*/ 71 h 125"/>
                <a:gd name="T6" fmla="*/ 80 w 107"/>
                <a:gd name="T7" fmla="*/ 0 h 125"/>
                <a:gd name="T8" fmla="*/ 37 w 107"/>
                <a:gd name="T9" fmla="*/ 20 h 125"/>
                <a:gd name="T10" fmla="*/ 0 w 107"/>
                <a:gd name="T11" fmla="*/ 125 h 125"/>
                <a:gd name="T12" fmla="*/ 54 w 107"/>
                <a:gd name="T13" fmla="*/ 112 h 125"/>
                <a:gd name="T14" fmla="*/ 75 w 107"/>
                <a:gd name="T15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25">
                  <a:moveTo>
                    <a:pt x="75" y="97"/>
                  </a:moveTo>
                  <a:lnTo>
                    <a:pt x="75" y="97"/>
                  </a:lnTo>
                  <a:lnTo>
                    <a:pt x="107" y="71"/>
                  </a:lnTo>
                  <a:lnTo>
                    <a:pt x="80" y="0"/>
                  </a:lnTo>
                  <a:lnTo>
                    <a:pt x="37" y="20"/>
                  </a:lnTo>
                  <a:lnTo>
                    <a:pt x="0" y="125"/>
                  </a:lnTo>
                  <a:lnTo>
                    <a:pt x="54" y="112"/>
                  </a:lnTo>
                  <a:lnTo>
                    <a:pt x="75" y="9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78">
              <a:extLst>
                <a:ext uri="{FF2B5EF4-FFF2-40B4-BE49-F238E27FC236}">
                  <a16:creationId xmlns:a16="http://schemas.microsoft.com/office/drawing/2014/main" id="{C3C830FB-EEB8-4735-AF0D-882A2EEE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3" y="3138085"/>
              <a:ext cx="69845" cy="93851"/>
            </a:xfrm>
            <a:custGeom>
              <a:avLst/>
              <a:gdLst>
                <a:gd name="T0" fmla="*/ 75 w 107"/>
                <a:gd name="T1" fmla="*/ 97 h 125"/>
                <a:gd name="T2" fmla="*/ 75 w 107"/>
                <a:gd name="T3" fmla="*/ 97 h 125"/>
                <a:gd name="T4" fmla="*/ 107 w 107"/>
                <a:gd name="T5" fmla="*/ 71 h 125"/>
                <a:gd name="T6" fmla="*/ 80 w 107"/>
                <a:gd name="T7" fmla="*/ 0 h 125"/>
                <a:gd name="T8" fmla="*/ 37 w 107"/>
                <a:gd name="T9" fmla="*/ 20 h 125"/>
                <a:gd name="T10" fmla="*/ 0 w 107"/>
                <a:gd name="T11" fmla="*/ 125 h 125"/>
                <a:gd name="T12" fmla="*/ 54 w 107"/>
                <a:gd name="T13" fmla="*/ 112 h 125"/>
                <a:gd name="T14" fmla="*/ 75 w 107"/>
                <a:gd name="T15" fmla="*/ 97 h 125"/>
                <a:gd name="T16" fmla="*/ 75 w 107"/>
                <a:gd name="T17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5">
                  <a:moveTo>
                    <a:pt x="75" y="97"/>
                  </a:moveTo>
                  <a:lnTo>
                    <a:pt x="75" y="97"/>
                  </a:lnTo>
                  <a:lnTo>
                    <a:pt x="107" y="71"/>
                  </a:lnTo>
                  <a:lnTo>
                    <a:pt x="80" y="0"/>
                  </a:lnTo>
                  <a:lnTo>
                    <a:pt x="37" y="20"/>
                  </a:lnTo>
                  <a:lnTo>
                    <a:pt x="0" y="125"/>
                  </a:lnTo>
                  <a:lnTo>
                    <a:pt x="54" y="112"/>
                  </a:lnTo>
                  <a:lnTo>
                    <a:pt x="75" y="97"/>
                  </a:lnTo>
                  <a:lnTo>
                    <a:pt x="75" y="97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79">
              <a:extLst>
                <a:ext uri="{FF2B5EF4-FFF2-40B4-BE49-F238E27FC236}">
                  <a16:creationId xmlns:a16="http://schemas.microsoft.com/office/drawing/2014/main" id="{053207EA-A490-403D-A268-CAAF2F92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998" y="3116892"/>
              <a:ext cx="41390" cy="60548"/>
            </a:xfrm>
            <a:custGeom>
              <a:avLst/>
              <a:gdLst>
                <a:gd name="T0" fmla="*/ 62 w 62"/>
                <a:gd name="T1" fmla="*/ 70 h 79"/>
                <a:gd name="T2" fmla="*/ 62 w 62"/>
                <a:gd name="T3" fmla="*/ 70 h 79"/>
                <a:gd name="T4" fmla="*/ 45 w 62"/>
                <a:gd name="T5" fmla="*/ 0 h 79"/>
                <a:gd name="T6" fmla="*/ 21 w 62"/>
                <a:gd name="T7" fmla="*/ 23 h 79"/>
                <a:gd name="T8" fmla="*/ 0 w 62"/>
                <a:gd name="T9" fmla="*/ 45 h 79"/>
                <a:gd name="T10" fmla="*/ 0 w 62"/>
                <a:gd name="T11" fmla="*/ 79 h 79"/>
                <a:gd name="T12" fmla="*/ 25 w 62"/>
                <a:gd name="T13" fmla="*/ 76 h 79"/>
                <a:gd name="T14" fmla="*/ 62 w 62"/>
                <a:gd name="T1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9">
                  <a:moveTo>
                    <a:pt x="62" y="70"/>
                  </a:moveTo>
                  <a:lnTo>
                    <a:pt x="62" y="70"/>
                  </a:lnTo>
                  <a:lnTo>
                    <a:pt x="45" y="0"/>
                  </a:lnTo>
                  <a:lnTo>
                    <a:pt x="21" y="23"/>
                  </a:lnTo>
                  <a:lnTo>
                    <a:pt x="0" y="45"/>
                  </a:lnTo>
                  <a:lnTo>
                    <a:pt x="0" y="79"/>
                  </a:lnTo>
                  <a:lnTo>
                    <a:pt x="25" y="76"/>
                  </a:lnTo>
                  <a:lnTo>
                    <a:pt x="62" y="7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80">
              <a:extLst>
                <a:ext uri="{FF2B5EF4-FFF2-40B4-BE49-F238E27FC236}">
                  <a16:creationId xmlns:a16="http://schemas.microsoft.com/office/drawing/2014/main" id="{49556A55-1FC2-4130-8BA8-C2E18F98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998" y="3116892"/>
              <a:ext cx="41390" cy="60548"/>
            </a:xfrm>
            <a:custGeom>
              <a:avLst/>
              <a:gdLst>
                <a:gd name="T0" fmla="*/ 62 w 62"/>
                <a:gd name="T1" fmla="*/ 70 h 79"/>
                <a:gd name="T2" fmla="*/ 62 w 62"/>
                <a:gd name="T3" fmla="*/ 70 h 79"/>
                <a:gd name="T4" fmla="*/ 45 w 62"/>
                <a:gd name="T5" fmla="*/ 0 h 79"/>
                <a:gd name="T6" fmla="*/ 21 w 62"/>
                <a:gd name="T7" fmla="*/ 23 h 79"/>
                <a:gd name="T8" fmla="*/ 0 w 62"/>
                <a:gd name="T9" fmla="*/ 45 h 79"/>
                <a:gd name="T10" fmla="*/ 0 w 62"/>
                <a:gd name="T11" fmla="*/ 79 h 79"/>
                <a:gd name="T12" fmla="*/ 25 w 62"/>
                <a:gd name="T13" fmla="*/ 76 h 79"/>
                <a:gd name="T14" fmla="*/ 62 w 62"/>
                <a:gd name="T15" fmla="*/ 70 h 79"/>
                <a:gd name="T16" fmla="*/ 62 w 6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9">
                  <a:moveTo>
                    <a:pt x="62" y="70"/>
                  </a:moveTo>
                  <a:lnTo>
                    <a:pt x="62" y="70"/>
                  </a:lnTo>
                  <a:lnTo>
                    <a:pt x="45" y="0"/>
                  </a:lnTo>
                  <a:lnTo>
                    <a:pt x="21" y="23"/>
                  </a:lnTo>
                  <a:lnTo>
                    <a:pt x="0" y="45"/>
                  </a:lnTo>
                  <a:lnTo>
                    <a:pt x="0" y="79"/>
                  </a:lnTo>
                  <a:lnTo>
                    <a:pt x="25" y="76"/>
                  </a:lnTo>
                  <a:lnTo>
                    <a:pt x="62" y="70"/>
                  </a:lnTo>
                  <a:lnTo>
                    <a:pt x="62" y="7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81">
              <a:extLst>
                <a:ext uri="{FF2B5EF4-FFF2-40B4-BE49-F238E27FC236}">
                  <a16:creationId xmlns:a16="http://schemas.microsoft.com/office/drawing/2014/main" id="{59FE898A-93DF-4766-8250-AE45A965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2" y="3086618"/>
              <a:ext cx="33629" cy="51467"/>
            </a:xfrm>
            <a:custGeom>
              <a:avLst/>
              <a:gdLst>
                <a:gd name="T0" fmla="*/ 52 w 52"/>
                <a:gd name="T1" fmla="*/ 0 h 68"/>
                <a:gd name="T2" fmla="*/ 52 w 52"/>
                <a:gd name="T3" fmla="*/ 0 h 68"/>
                <a:gd name="T4" fmla="*/ 28 w 52"/>
                <a:gd name="T5" fmla="*/ 6 h 68"/>
                <a:gd name="T6" fmla="*/ 0 w 52"/>
                <a:gd name="T7" fmla="*/ 68 h 68"/>
                <a:gd name="T8" fmla="*/ 28 w 52"/>
                <a:gd name="T9" fmla="*/ 51 h 68"/>
                <a:gd name="T10" fmla="*/ 52 w 5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lnTo>
                    <a:pt x="52" y="0"/>
                  </a:lnTo>
                  <a:lnTo>
                    <a:pt x="28" y="6"/>
                  </a:lnTo>
                  <a:lnTo>
                    <a:pt x="0" y="68"/>
                  </a:lnTo>
                  <a:lnTo>
                    <a:pt x="28" y="5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82">
              <a:extLst>
                <a:ext uri="{FF2B5EF4-FFF2-40B4-BE49-F238E27FC236}">
                  <a16:creationId xmlns:a16="http://schemas.microsoft.com/office/drawing/2014/main" id="{241414BD-2C47-401A-AD3F-928981EB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2" y="3086618"/>
              <a:ext cx="33629" cy="51467"/>
            </a:xfrm>
            <a:custGeom>
              <a:avLst/>
              <a:gdLst>
                <a:gd name="T0" fmla="*/ 52 w 52"/>
                <a:gd name="T1" fmla="*/ 0 h 68"/>
                <a:gd name="T2" fmla="*/ 52 w 52"/>
                <a:gd name="T3" fmla="*/ 0 h 68"/>
                <a:gd name="T4" fmla="*/ 28 w 52"/>
                <a:gd name="T5" fmla="*/ 6 h 68"/>
                <a:gd name="T6" fmla="*/ 0 w 52"/>
                <a:gd name="T7" fmla="*/ 68 h 68"/>
                <a:gd name="T8" fmla="*/ 28 w 52"/>
                <a:gd name="T9" fmla="*/ 51 h 68"/>
                <a:gd name="T10" fmla="*/ 52 w 52"/>
                <a:gd name="T11" fmla="*/ 0 h 68"/>
                <a:gd name="T12" fmla="*/ 52 w 5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lnTo>
                    <a:pt x="52" y="0"/>
                  </a:lnTo>
                  <a:lnTo>
                    <a:pt x="28" y="6"/>
                  </a:lnTo>
                  <a:lnTo>
                    <a:pt x="0" y="68"/>
                  </a:lnTo>
                  <a:lnTo>
                    <a:pt x="28" y="51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83">
              <a:extLst>
                <a:ext uri="{FF2B5EF4-FFF2-40B4-BE49-F238E27FC236}">
                  <a16:creationId xmlns:a16="http://schemas.microsoft.com/office/drawing/2014/main" id="{A582CDC6-BB35-44E1-B86A-71F83D5B4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608" y="3231934"/>
              <a:ext cx="28455" cy="33303"/>
            </a:xfrm>
            <a:custGeom>
              <a:avLst/>
              <a:gdLst>
                <a:gd name="T0" fmla="*/ 0 w 42"/>
                <a:gd name="T1" fmla="*/ 43 h 43"/>
                <a:gd name="T2" fmla="*/ 0 w 42"/>
                <a:gd name="T3" fmla="*/ 43 h 43"/>
                <a:gd name="T4" fmla="*/ 25 w 42"/>
                <a:gd name="T5" fmla="*/ 31 h 43"/>
                <a:gd name="T6" fmla="*/ 42 w 42"/>
                <a:gd name="T7" fmla="*/ 3 h 43"/>
                <a:gd name="T8" fmla="*/ 8 w 42"/>
                <a:gd name="T9" fmla="*/ 0 h 43"/>
                <a:gd name="T10" fmla="*/ 0 w 42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lnTo>
                    <a:pt x="0" y="43"/>
                  </a:lnTo>
                  <a:lnTo>
                    <a:pt x="25" y="31"/>
                  </a:lnTo>
                  <a:lnTo>
                    <a:pt x="42" y="3"/>
                  </a:lnTo>
                  <a:lnTo>
                    <a:pt x="8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84">
              <a:extLst>
                <a:ext uri="{FF2B5EF4-FFF2-40B4-BE49-F238E27FC236}">
                  <a16:creationId xmlns:a16="http://schemas.microsoft.com/office/drawing/2014/main" id="{6C6DAA2B-76DF-4F69-B27D-6748C0E64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608" y="3231934"/>
              <a:ext cx="28455" cy="33303"/>
            </a:xfrm>
            <a:custGeom>
              <a:avLst/>
              <a:gdLst>
                <a:gd name="T0" fmla="*/ 0 w 42"/>
                <a:gd name="T1" fmla="*/ 43 h 43"/>
                <a:gd name="T2" fmla="*/ 0 w 42"/>
                <a:gd name="T3" fmla="*/ 43 h 43"/>
                <a:gd name="T4" fmla="*/ 25 w 42"/>
                <a:gd name="T5" fmla="*/ 31 h 43"/>
                <a:gd name="T6" fmla="*/ 42 w 42"/>
                <a:gd name="T7" fmla="*/ 3 h 43"/>
                <a:gd name="T8" fmla="*/ 8 w 42"/>
                <a:gd name="T9" fmla="*/ 0 h 43"/>
                <a:gd name="T10" fmla="*/ 0 w 42"/>
                <a:gd name="T11" fmla="*/ 43 h 43"/>
                <a:gd name="T12" fmla="*/ 0 w 4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lnTo>
                    <a:pt x="0" y="43"/>
                  </a:lnTo>
                  <a:lnTo>
                    <a:pt x="25" y="31"/>
                  </a:lnTo>
                  <a:lnTo>
                    <a:pt x="42" y="3"/>
                  </a:lnTo>
                  <a:lnTo>
                    <a:pt x="8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85">
              <a:extLst>
                <a:ext uri="{FF2B5EF4-FFF2-40B4-BE49-F238E27FC236}">
                  <a16:creationId xmlns:a16="http://schemas.microsoft.com/office/drawing/2014/main" id="{71A937F8-D710-4DD5-8756-9B78364F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762" y="3601280"/>
              <a:ext cx="18107" cy="45412"/>
            </a:xfrm>
            <a:custGeom>
              <a:avLst/>
              <a:gdLst>
                <a:gd name="T0" fmla="*/ 0 w 29"/>
                <a:gd name="T1" fmla="*/ 60 h 60"/>
                <a:gd name="T2" fmla="*/ 0 w 29"/>
                <a:gd name="T3" fmla="*/ 60 h 60"/>
                <a:gd name="T4" fmla="*/ 29 w 29"/>
                <a:gd name="T5" fmla="*/ 34 h 60"/>
                <a:gd name="T6" fmla="*/ 14 w 29"/>
                <a:gd name="T7" fmla="*/ 0 h 60"/>
                <a:gd name="T8" fmla="*/ 0 w 29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0">
                  <a:moveTo>
                    <a:pt x="0" y="60"/>
                  </a:moveTo>
                  <a:lnTo>
                    <a:pt x="0" y="60"/>
                  </a:lnTo>
                  <a:lnTo>
                    <a:pt x="29" y="34"/>
                  </a:lnTo>
                  <a:lnTo>
                    <a:pt x="14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86">
              <a:extLst>
                <a:ext uri="{FF2B5EF4-FFF2-40B4-BE49-F238E27FC236}">
                  <a16:creationId xmlns:a16="http://schemas.microsoft.com/office/drawing/2014/main" id="{7DCFA11B-E8C8-4E4C-92CB-053AB22E5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762" y="3601280"/>
              <a:ext cx="18107" cy="45412"/>
            </a:xfrm>
            <a:custGeom>
              <a:avLst/>
              <a:gdLst>
                <a:gd name="T0" fmla="*/ 0 w 29"/>
                <a:gd name="T1" fmla="*/ 60 h 60"/>
                <a:gd name="T2" fmla="*/ 0 w 29"/>
                <a:gd name="T3" fmla="*/ 60 h 60"/>
                <a:gd name="T4" fmla="*/ 29 w 29"/>
                <a:gd name="T5" fmla="*/ 34 h 60"/>
                <a:gd name="T6" fmla="*/ 14 w 29"/>
                <a:gd name="T7" fmla="*/ 0 h 60"/>
                <a:gd name="T8" fmla="*/ 0 w 29"/>
                <a:gd name="T9" fmla="*/ 60 h 60"/>
                <a:gd name="T10" fmla="*/ 0 w 29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60">
                  <a:moveTo>
                    <a:pt x="0" y="60"/>
                  </a:moveTo>
                  <a:lnTo>
                    <a:pt x="0" y="60"/>
                  </a:lnTo>
                  <a:lnTo>
                    <a:pt x="29" y="34"/>
                  </a:lnTo>
                  <a:lnTo>
                    <a:pt x="14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87">
              <a:extLst>
                <a:ext uri="{FF2B5EF4-FFF2-40B4-BE49-F238E27FC236}">
                  <a16:creationId xmlns:a16="http://schemas.microsoft.com/office/drawing/2014/main" id="{E87D3071-24E9-499E-AA00-F9DFDC0AD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616" y="3843474"/>
              <a:ext cx="41390" cy="21193"/>
            </a:xfrm>
            <a:custGeom>
              <a:avLst/>
              <a:gdLst>
                <a:gd name="T0" fmla="*/ 64 w 64"/>
                <a:gd name="T1" fmla="*/ 14 h 29"/>
                <a:gd name="T2" fmla="*/ 64 w 64"/>
                <a:gd name="T3" fmla="*/ 14 h 29"/>
                <a:gd name="T4" fmla="*/ 47 w 64"/>
                <a:gd name="T5" fmla="*/ 0 h 29"/>
                <a:gd name="T6" fmla="*/ 27 w 64"/>
                <a:gd name="T7" fmla="*/ 6 h 29"/>
                <a:gd name="T8" fmla="*/ 0 w 64"/>
                <a:gd name="T9" fmla="*/ 29 h 29"/>
                <a:gd name="T10" fmla="*/ 62 w 64"/>
                <a:gd name="T11" fmla="*/ 15 h 29"/>
                <a:gd name="T12" fmla="*/ 64 w 64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9">
                  <a:moveTo>
                    <a:pt x="64" y="14"/>
                  </a:moveTo>
                  <a:lnTo>
                    <a:pt x="64" y="14"/>
                  </a:lnTo>
                  <a:lnTo>
                    <a:pt x="47" y="0"/>
                  </a:lnTo>
                  <a:lnTo>
                    <a:pt x="27" y="6"/>
                  </a:lnTo>
                  <a:lnTo>
                    <a:pt x="0" y="29"/>
                  </a:lnTo>
                  <a:lnTo>
                    <a:pt x="62" y="15"/>
                  </a:lnTo>
                  <a:lnTo>
                    <a:pt x="64" y="1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88">
              <a:extLst>
                <a:ext uri="{FF2B5EF4-FFF2-40B4-BE49-F238E27FC236}">
                  <a16:creationId xmlns:a16="http://schemas.microsoft.com/office/drawing/2014/main" id="{2264FB79-C51C-488D-B20E-2F1EE9DE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616" y="3843474"/>
              <a:ext cx="41390" cy="21193"/>
            </a:xfrm>
            <a:custGeom>
              <a:avLst/>
              <a:gdLst>
                <a:gd name="T0" fmla="*/ 64 w 64"/>
                <a:gd name="T1" fmla="*/ 14 h 29"/>
                <a:gd name="T2" fmla="*/ 64 w 64"/>
                <a:gd name="T3" fmla="*/ 14 h 29"/>
                <a:gd name="T4" fmla="*/ 47 w 64"/>
                <a:gd name="T5" fmla="*/ 0 h 29"/>
                <a:gd name="T6" fmla="*/ 27 w 64"/>
                <a:gd name="T7" fmla="*/ 6 h 29"/>
                <a:gd name="T8" fmla="*/ 0 w 64"/>
                <a:gd name="T9" fmla="*/ 29 h 29"/>
                <a:gd name="T10" fmla="*/ 62 w 64"/>
                <a:gd name="T11" fmla="*/ 15 h 29"/>
                <a:gd name="T12" fmla="*/ 64 w 64"/>
                <a:gd name="T13" fmla="*/ 14 h 29"/>
                <a:gd name="T14" fmla="*/ 64 w 64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9">
                  <a:moveTo>
                    <a:pt x="64" y="14"/>
                  </a:moveTo>
                  <a:lnTo>
                    <a:pt x="64" y="14"/>
                  </a:lnTo>
                  <a:lnTo>
                    <a:pt x="47" y="0"/>
                  </a:lnTo>
                  <a:lnTo>
                    <a:pt x="27" y="6"/>
                  </a:lnTo>
                  <a:lnTo>
                    <a:pt x="0" y="29"/>
                  </a:lnTo>
                  <a:lnTo>
                    <a:pt x="62" y="15"/>
                  </a:lnTo>
                  <a:lnTo>
                    <a:pt x="64" y="14"/>
                  </a:lnTo>
                  <a:lnTo>
                    <a:pt x="64" y="1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89">
              <a:extLst>
                <a:ext uri="{FF2B5EF4-FFF2-40B4-BE49-F238E27FC236}">
                  <a16:creationId xmlns:a16="http://schemas.microsoft.com/office/drawing/2014/main" id="{15FF75EF-C053-423A-9D77-CBC61B7EE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226" y="4003928"/>
              <a:ext cx="23281" cy="39357"/>
            </a:xfrm>
            <a:custGeom>
              <a:avLst/>
              <a:gdLst>
                <a:gd name="T0" fmla="*/ 0 w 32"/>
                <a:gd name="T1" fmla="*/ 0 h 54"/>
                <a:gd name="T2" fmla="*/ 0 w 32"/>
                <a:gd name="T3" fmla="*/ 0 h 54"/>
                <a:gd name="T4" fmla="*/ 0 w 32"/>
                <a:gd name="T5" fmla="*/ 24 h 54"/>
                <a:gd name="T6" fmla="*/ 32 w 32"/>
                <a:gd name="T7" fmla="*/ 54 h 54"/>
                <a:gd name="T8" fmla="*/ 0 w 3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2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90">
              <a:extLst>
                <a:ext uri="{FF2B5EF4-FFF2-40B4-BE49-F238E27FC236}">
                  <a16:creationId xmlns:a16="http://schemas.microsoft.com/office/drawing/2014/main" id="{E6C49412-FE46-4340-9B64-34ECB790B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226" y="4003928"/>
              <a:ext cx="23281" cy="39357"/>
            </a:xfrm>
            <a:custGeom>
              <a:avLst/>
              <a:gdLst>
                <a:gd name="T0" fmla="*/ 0 w 32"/>
                <a:gd name="T1" fmla="*/ 0 h 54"/>
                <a:gd name="T2" fmla="*/ 0 w 32"/>
                <a:gd name="T3" fmla="*/ 0 h 54"/>
                <a:gd name="T4" fmla="*/ 0 w 32"/>
                <a:gd name="T5" fmla="*/ 24 h 54"/>
                <a:gd name="T6" fmla="*/ 32 w 32"/>
                <a:gd name="T7" fmla="*/ 54 h 54"/>
                <a:gd name="T8" fmla="*/ 0 w 32"/>
                <a:gd name="T9" fmla="*/ 0 h 54"/>
                <a:gd name="T10" fmla="*/ 0 w 3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2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91">
              <a:extLst>
                <a:ext uri="{FF2B5EF4-FFF2-40B4-BE49-F238E27FC236}">
                  <a16:creationId xmlns:a16="http://schemas.microsoft.com/office/drawing/2014/main" id="{B710ADD2-EDD0-4832-ACCB-8D452E8FF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267" y="4672990"/>
              <a:ext cx="18107" cy="27248"/>
            </a:xfrm>
            <a:custGeom>
              <a:avLst/>
              <a:gdLst>
                <a:gd name="T0" fmla="*/ 0 w 28"/>
                <a:gd name="T1" fmla="*/ 32 h 36"/>
                <a:gd name="T2" fmla="*/ 0 w 28"/>
                <a:gd name="T3" fmla="*/ 32 h 36"/>
                <a:gd name="T4" fmla="*/ 28 w 28"/>
                <a:gd name="T5" fmla="*/ 36 h 36"/>
                <a:gd name="T6" fmla="*/ 28 w 28"/>
                <a:gd name="T7" fmla="*/ 0 h 36"/>
                <a:gd name="T8" fmla="*/ 8 w 28"/>
                <a:gd name="T9" fmla="*/ 7 h 36"/>
                <a:gd name="T10" fmla="*/ 0 w 28"/>
                <a:gd name="T1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0" y="32"/>
                  </a:moveTo>
                  <a:lnTo>
                    <a:pt x="0" y="32"/>
                  </a:lnTo>
                  <a:lnTo>
                    <a:pt x="28" y="36"/>
                  </a:lnTo>
                  <a:lnTo>
                    <a:pt x="28" y="0"/>
                  </a:lnTo>
                  <a:lnTo>
                    <a:pt x="8" y="7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92">
              <a:extLst>
                <a:ext uri="{FF2B5EF4-FFF2-40B4-BE49-F238E27FC236}">
                  <a16:creationId xmlns:a16="http://schemas.microsoft.com/office/drawing/2014/main" id="{80E73C53-B41A-4792-AC62-6795666F5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267" y="4672990"/>
              <a:ext cx="18107" cy="27248"/>
            </a:xfrm>
            <a:custGeom>
              <a:avLst/>
              <a:gdLst>
                <a:gd name="T0" fmla="*/ 0 w 28"/>
                <a:gd name="T1" fmla="*/ 32 h 36"/>
                <a:gd name="T2" fmla="*/ 0 w 28"/>
                <a:gd name="T3" fmla="*/ 32 h 36"/>
                <a:gd name="T4" fmla="*/ 28 w 28"/>
                <a:gd name="T5" fmla="*/ 36 h 36"/>
                <a:gd name="T6" fmla="*/ 28 w 28"/>
                <a:gd name="T7" fmla="*/ 0 h 36"/>
                <a:gd name="T8" fmla="*/ 8 w 28"/>
                <a:gd name="T9" fmla="*/ 7 h 36"/>
                <a:gd name="T10" fmla="*/ 0 w 28"/>
                <a:gd name="T11" fmla="*/ 32 h 36"/>
                <a:gd name="T12" fmla="*/ 0 w 28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0" y="32"/>
                  </a:moveTo>
                  <a:lnTo>
                    <a:pt x="0" y="32"/>
                  </a:lnTo>
                  <a:lnTo>
                    <a:pt x="28" y="36"/>
                  </a:lnTo>
                  <a:lnTo>
                    <a:pt x="28" y="0"/>
                  </a:lnTo>
                  <a:lnTo>
                    <a:pt x="8" y="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93">
              <a:extLst>
                <a:ext uri="{FF2B5EF4-FFF2-40B4-BE49-F238E27FC236}">
                  <a16:creationId xmlns:a16="http://schemas.microsoft.com/office/drawing/2014/main" id="{85690878-CC98-47DA-A884-D1336421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19" y="4733538"/>
              <a:ext cx="20695" cy="24219"/>
            </a:xfrm>
            <a:custGeom>
              <a:avLst/>
              <a:gdLst>
                <a:gd name="T0" fmla="*/ 7 w 34"/>
                <a:gd name="T1" fmla="*/ 0 h 35"/>
                <a:gd name="T2" fmla="*/ 7 w 34"/>
                <a:gd name="T3" fmla="*/ 0 h 35"/>
                <a:gd name="T4" fmla="*/ 0 w 34"/>
                <a:gd name="T5" fmla="*/ 17 h 35"/>
                <a:gd name="T6" fmla="*/ 21 w 34"/>
                <a:gd name="T7" fmla="*/ 35 h 35"/>
                <a:gd name="T8" fmla="*/ 34 w 34"/>
                <a:gd name="T9" fmla="*/ 20 h 35"/>
                <a:gd name="T10" fmla="*/ 7 w 34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5">
                  <a:moveTo>
                    <a:pt x="7" y="0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21" y="35"/>
                  </a:lnTo>
                  <a:lnTo>
                    <a:pt x="34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594">
              <a:extLst>
                <a:ext uri="{FF2B5EF4-FFF2-40B4-BE49-F238E27FC236}">
                  <a16:creationId xmlns:a16="http://schemas.microsoft.com/office/drawing/2014/main" id="{71573BCA-53AF-4029-887C-700991E92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19" y="4733538"/>
              <a:ext cx="20695" cy="24219"/>
            </a:xfrm>
            <a:custGeom>
              <a:avLst/>
              <a:gdLst>
                <a:gd name="T0" fmla="*/ 7 w 34"/>
                <a:gd name="T1" fmla="*/ 0 h 35"/>
                <a:gd name="T2" fmla="*/ 7 w 34"/>
                <a:gd name="T3" fmla="*/ 0 h 35"/>
                <a:gd name="T4" fmla="*/ 0 w 34"/>
                <a:gd name="T5" fmla="*/ 17 h 35"/>
                <a:gd name="T6" fmla="*/ 21 w 34"/>
                <a:gd name="T7" fmla="*/ 35 h 35"/>
                <a:gd name="T8" fmla="*/ 34 w 34"/>
                <a:gd name="T9" fmla="*/ 20 h 35"/>
                <a:gd name="T10" fmla="*/ 7 w 34"/>
                <a:gd name="T11" fmla="*/ 0 h 35"/>
                <a:gd name="T12" fmla="*/ 7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7" y="0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21" y="35"/>
                  </a:lnTo>
                  <a:lnTo>
                    <a:pt x="34" y="2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595">
              <a:extLst>
                <a:ext uri="{FF2B5EF4-FFF2-40B4-BE49-F238E27FC236}">
                  <a16:creationId xmlns:a16="http://schemas.microsoft.com/office/drawing/2014/main" id="{4BFC2F01-479F-4FC0-A8A3-A73C5F2A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118" y="4506483"/>
              <a:ext cx="20695" cy="9083"/>
            </a:xfrm>
            <a:custGeom>
              <a:avLst/>
              <a:gdLst>
                <a:gd name="T0" fmla="*/ 17 w 30"/>
                <a:gd name="T1" fmla="*/ 9 h 13"/>
                <a:gd name="T2" fmla="*/ 17 w 30"/>
                <a:gd name="T3" fmla="*/ 9 h 13"/>
                <a:gd name="T4" fmla="*/ 30 w 30"/>
                <a:gd name="T5" fmla="*/ 9 h 13"/>
                <a:gd name="T6" fmla="*/ 24 w 30"/>
                <a:gd name="T7" fmla="*/ 0 h 13"/>
                <a:gd name="T8" fmla="*/ 0 w 30"/>
                <a:gd name="T9" fmla="*/ 4 h 13"/>
                <a:gd name="T10" fmla="*/ 15 w 30"/>
                <a:gd name="T11" fmla="*/ 13 h 13"/>
                <a:gd name="T12" fmla="*/ 17 w 30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3">
                  <a:moveTo>
                    <a:pt x="17" y="9"/>
                  </a:moveTo>
                  <a:lnTo>
                    <a:pt x="17" y="9"/>
                  </a:lnTo>
                  <a:lnTo>
                    <a:pt x="30" y="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5" y="13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596">
              <a:extLst>
                <a:ext uri="{FF2B5EF4-FFF2-40B4-BE49-F238E27FC236}">
                  <a16:creationId xmlns:a16="http://schemas.microsoft.com/office/drawing/2014/main" id="{AD4EC0C3-2236-46B5-87E8-5B73A540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118" y="4506483"/>
              <a:ext cx="20695" cy="9083"/>
            </a:xfrm>
            <a:custGeom>
              <a:avLst/>
              <a:gdLst>
                <a:gd name="T0" fmla="*/ 17 w 30"/>
                <a:gd name="T1" fmla="*/ 9 h 13"/>
                <a:gd name="T2" fmla="*/ 17 w 30"/>
                <a:gd name="T3" fmla="*/ 9 h 13"/>
                <a:gd name="T4" fmla="*/ 30 w 30"/>
                <a:gd name="T5" fmla="*/ 9 h 13"/>
                <a:gd name="T6" fmla="*/ 24 w 30"/>
                <a:gd name="T7" fmla="*/ 0 h 13"/>
                <a:gd name="T8" fmla="*/ 0 w 30"/>
                <a:gd name="T9" fmla="*/ 4 h 13"/>
                <a:gd name="T10" fmla="*/ 15 w 30"/>
                <a:gd name="T11" fmla="*/ 13 h 13"/>
                <a:gd name="T12" fmla="*/ 17 w 30"/>
                <a:gd name="T13" fmla="*/ 9 h 13"/>
                <a:gd name="T14" fmla="*/ 17 w 30"/>
                <a:gd name="T1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">
                  <a:moveTo>
                    <a:pt x="17" y="9"/>
                  </a:moveTo>
                  <a:lnTo>
                    <a:pt x="17" y="9"/>
                  </a:lnTo>
                  <a:lnTo>
                    <a:pt x="30" y="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597">
              <a:extLst>
                <a:ext uri="{FF2B5EF4-FFF2-40B4-BE49-F238E27FC236}">
                  <a16:creationId xmlns:a16="http://schemas.microsoft.com/office/drawing/2014/main" id="{6870D490-CBC1-4529-B3EE-D45F4DD2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369" y="4167409"/>
              <a:ext cx="7760" cy="18165"/>
            </a:xfrm>
            <a:custGeom>
              <a:avLst/>
              <a:gdLst>
                <a:gd name="T0" fmla="*/ 11 w 11"/>
                <a:gd name="T1" fmla="*/ 0 h 22"/>
                <a:gd name="T2" fmla="*/ 11 w 11"/>
                <a:gd name="T3" fmla="*/ 0 h 22"/>
                <a:gd name="T4" fmla="*/ 0 w 11"/>
                <a:gd name="T5" fmla="*/ 22 h 22"/>
                <a:gd name="T6" fmla="*/ 9 w 11"/>
                <a:gd name="T7" fmla="*/ 22 h 22"/>
                <a:gd name="T8" fmla="*/ 11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11" y="0"/>
                  </a:moveTo>
                  <a:lnTo>
                    <a:pt x="11" y="0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98">
              <a:extLst>
                <a:ext uri="{FF2B5EF4-FFF2-40B4-BE49-F238E27FC236}">
                  <a16:creationId xmlns:a16="http://schemas.microsoft.com/office/drawing/2014/main" id="{ABC3900D-2074-4411-AC3F-BDB13EDFC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369" y="4167409"/>
              <a:ext cx="7760" cy="18165"/>
            </a:xfrm>
            <a:custGeom>
              <a:avLst/>
              <a:gdLst>
                <a:gd name="T0" fmla="*/ 11 w 11"/>
                <a:gd name="T1" fmla="*/ 0 h 22"/>
                <a:gd name="T2" fmla="*/ 11 w 11"/>
                <a:gd name="T3" fmla="*/ 0 h 22"/>
                <a:gd name="T4" fmla="*/ 0 w 11"/>
                <a:gd name="T5" fmla="*/ 22 h 22"/>
                <a:gd name="T6" fmla="*/ 9 w 11"/>
                <a:gd name="T7" fmla="*/ 22 h 22"/>
                <a:gd name="T8" fmla="*/ 11 w 11"/>
                <a:gd name="T9" fmla="*/ 0 h 22"/>
                <a:gd name="T10" fmla="*/ 11 w 1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11" y="0"/>
                  </a:moveTo>
                  <a:lnTo>
                    <a:pt x="11" y="0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99">
              <a:extLst>
                <a:ext uri="{FF2B5EF4-FFF2-40B4-BE49-F238E27FC236}">
                  <a16:creationId xmlns:a16="http://schemas.microsoft.com/office/drawing/2014/main" id="{5FCDB78F-1DCC-4C9A-ADE9-52A89D1EE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164" y="4215848"/>
              <a:ext cx="25869" cy="36329"/>
            </a:xfrm>
            <a:custGeom>
              <a:avLst/>
              <a:gdLst>
                <a:gd name="T0" fmla="*/ 41 w 41"/>
                <a:gd name="T1" fmla="*/ 19 h 47"/>
                <a:gd name="T2" fmla="*/ 41 w 41"/>
                <a:gd name="T3" fmla="*/ 19 h 47"/>
                <a:gd name="T4" fmla="*/ 15 w 41"/>
                <a:gd name="T5" fmla="*/ 0 h 47"/>
                <a:gd name="T6" fmla="*/ 0 w 41"/>
                <a:gd name="T7" fmla="*/ 17 h 47"/>
                <a:gd name="T8" fmla="*/ 6 w 41"/>
                <a:gd name="T9" fmla="*/ 47 h 47"/>
                <a:gd name="T10" fmla="*/ 26 w 41"/>
                <a:gd name="T11" fmla="*/ 45 h 47"/>
                <a:gd name="T12" fmla="*/ 41 w 41"/>
                <a:gd name="T13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7">
                  <a:moveTo>
                    <a:pt x="41" y="19"/>
                  </a:moveTo>
                  <a:lnTo>
                    <a:pt x="41" y="19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6" y="47"/>
                  </a:lnTo>
                  <a:lnTo>
                    <a:pt x="26" y="45"/>
                  </a:lnTo>
                  <a:lnTo>
                    <a:pt x="41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00">
              <a:extLst>
                <a:ext uri="{FF2B5EF4-FFF2-40B4-BE49-F238E27FC236}">
                  <a16:creationId xmlns:a16="http://schemas.microsoft.com/office/drawing/2014/main" id="{985A5D01-1A53-4384-8ACA-666BBE2B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164" y="4215848"/>
              <a:ext cx="25869" cy="36329"/>
            </a:xfrm>
            <a:custGeom>
              <a:avLst/>
              <a:gdLst>
                <a:gd name="T0" fmla="*/ 41 w 41"/>
                <a:gd name="T1" fmla="*/ 19 h 47"/>
                <a:gd name="T2" fmla="*/ 41 w 41"/>
                <a:gd name="T3" fmla="*/ 19 h 47"/>
                <a:gd name="T4" fmla="*/ 15 w 41"/>
                <a:gd name="T5" fmla="*/ 0 h 47"/>
                <a:gd name="T6" fmla="*/ 0 w 41"/>
                <a:gd name="T7" fmla="*/ 17 h 47"/>
                <a:gd name="T8" fmla="*/ 6 w 41"/>
                <a:gd name="T9" fmla="*/ 47 h 47"/>
                <a:gd name="T10" fmla="*/ 26 w 41"/>
                <a:gd name="T11" fmla="*/ 45 h 47"/>
                <a:gd name="T12" fmla="*/ 41 w 41"/>
                <a:gd name="T13" fmla="*/ 19 h 47"/>
                <a:gd name="T14" fmla="*/ 41 w 41"/>
                <a:gd name="T15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7">
                  <a:moveTo>
                    <a:pt x="41" y="19"/>
                  </a:moveTo>
                  <a:lnTo>
                    <a:pt x="41" y="19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6" y="47"/>
                  </a:lnTo>
                  <a:lnTo>
                    <a:pt x="26" y="45"/>
                  </a:lnTo>
                  <a:lnTo>
                    <a:pt x="41" y="19"/>
                  </a:lnTo>
                  <a:lnTo>
                    <a:pt x="41" y="19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01">
              <a:extLst>
                <a:ext uri="{FF2B5EF4-FFF2-40B4-BE49-F238E27FC236}">
                  <a16:creationId xmlns:a16="http://schemas.microsoft.com/office/drawing/2014/main" id="{C5DDACCE-4D41-45EB-8CED-F808A424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051" y="4406575"/>
              <a:ext cx="59497" cy="66603"/>
            </a:xfrm>
            <a:custGeom>
              <a:avLst/>
              <a:gdLst>
                <a:gd name="T0" fmla="*/ 0 w 90"/>
                <a:gd name="T1" fmla="*/ 32 h 87"/>
                <a:gd name="T2" fmla="*/ 0 w 90"/>
                <a:gd name="T3" fmla="*/ 32 h 87"/>
                <a:gd name="T4" fmla="*/ 6 w 90"/>
                <a:gd name="T5" fmla="*/ 87 h 87"/>
                <a:gd name="T6" fmla="*/ 19 w 90"/>
                <a:gd name="T7" fmla="*/ 87 h 87"/>
                <a:gd name="T8" fmla="*/ 58 w 90"/>
                <a:gd name="T9" fmla="*/ 53 h 87"/>
                <a:gd name="T10" fmla="*/ 79 w 90"/>
                <a:gd name="T11" fmla="*/ 31 h 87"/>
                <a:gd name="T12" fmla="*/ 90 w 90"/>
                <a:gd name="T13" fmla="*/ 12 h 87"/>
                <a:gd name="T14" fmla="*/ 79 w 90"/>
                <a:gd name="T15" fmla="*/ 0 h 87"/>
                <a:gd name="T16" fmla="*/ 23 w 90"/>
                <a:gd name="T17" fmla="*/ 6 h 87"/>
                <a:gd name="T18" fmla="*/ 0 w 90"/>
                <a:gd name="T19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32"/>
                  </a:moveTo>
                  <a:lnTo>
                    <a:pt x="0" y="32"/>
                  </a:lnTo>
                  <a:lnTo>
                    <a:pt x="6" y="87"/>
                  </a:lnTo>
                  <a:lnTo>
                    <a:pt x="19" y="87"/>
                  </a:lnTo>
                  <a:lnTo>
                    <a:pt x="58" y="53"/>
                  </a:lnTo>
                  <a:lnTo>
                    <a:pt x="79" y="31"/>
                  </a:lnTo>
                  <a:lnTo>
                    <a:pt x="90" y="12"/>
                  </a:lnTo>
                  <a:lnTo>
                    <a:pt x="79" y="0"/>
                  </a:lnTo>
                  <a:lnTo>
                    <a:pt x="23" y="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602">
              <a:extLst>
                <a:ext uri="{FF2B5EF4-FFF2-40B4-BE49-F238E27FC236}">
                  <a16:creationId xmlns:a16="http://schemas.microsoft.com/office/drawing/2014/main" id="{A512674D-233B-4829-BDA7-9F22B9FBA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051" y="4406575"/>
              <a:ext cx="59497" cy="66603"/>
            </a:xfrm>
            <a:custGeom>
              <a:avLst/>
              <a:gdLst>
                <a:gd name="T0" fmla="*/ 0 w 90"/>
                <a:gd name="T1" fmla="*/ 32 h 87"/>
                <a:gd name="T2" fmla="*/ 0 w 90"/>
                <a:gd name="T3" fmla="*/ 32 h 87"/>
                <a:gd name="T4" fmla="*/ 6 w 90"/>
                <a:gd name="T5" fmla="*/ 87 h 87"/>
                <a:gd name="T6" fmla="*/ 19 w 90"/>
                <a:gd name="T7" fmla="*/ 87 h 87"/>
                <a:gd name="T8" fmla="*/ 58 w 90"/>
                <a:gd name="T9" fmla="*/ 53 h 87"/>
                <a:gd name="T10" fmla="*/ 79 w 90"/>
                <a:gd name="T11" fmla="*/ 31 h 87"/>
                <a:gd name="T12" fmla="*/ 90 w 90"/>
                <a:gd name="T13" fmla="*/ 12 h 87"/>
                <a:gd name="T14" fmla="*/ 79 w 90"/>
                <a:gd name="T15" fmla="*/ 0 h 87"/>
                <a:gd name="T16" fmla="*/ 23 w 90"/>
                <a:gd name="T17" fmla="*/ 6 h 87"/>
                <a:gd name="T18" fmla="*/ 0 w 90"/>
                <a:gd name="T19" fmla="*/ 32 h 87"/>
                <a:gd name="T20" fmla="*/ 0 w 90"/>
                <a:gd name="T2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32"/>
                  </a:moveTo>
                  <a:lnTo>
                    <a:pt x="0" y="32"/>
                  </a:lnTo>
                  <a:lnTo>
                    <a:pt x="6" y="87"/>
                  </a:lnTo>
                  <a:lnTo>
                    <a:pt x="19" y="87"/>
                  </a:lnTo>
                  <a:lnTo>
                    <a:pt x="58" y="53"/>
                  </a:lnTo>
                  <a:lnTo>
                    <a:pt x="79" y="31"/>
                  </a:lnTo>
                  <a:lnTo>
                    <a:pt x="90" y="12"/>
                  </a:lnTo>
                  <a:lnTo>
                    <a:pt x="79" y="0"/>
                  </a:lnTo>
                  <a:lnTo>
                    <a:pt x="23" y="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603">
              <a:extLst>
                <a:ext uri="{FF2B5EF4-FFF2-40B4-BE49-F238E27FC236}">
                  <a16:creationId xmlns:a16="http://schemas.microsoft.com/office/drawing/2014/main" id="{3C07AAF9-51FB-4C86-8BEC-DCEC89C2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226" y="4485290"/>
              <a:ext cx="5174" cy="0"/>
            </a:xfrm>
            <a:custGeom>
              <a:avLst/>
              <a:gdLst>
                <a:gd name="T0" fmla="*/ 6 w 6"/>
                <a:gd name="T1" fmla="*/ 1 h 2"/>
                <a:gd name="T2" fmla="*/ 6 w 6"/>
                <a:gd name="T3" fmla="*/ 1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604">
              <a:extLst>
                <a:ext uri="{FF2B5EF4-FFF2-40B4-BE49-F238E27FC236}">
                  <a16:creationId xmlns:a16="http://schemas.microsoft.com/office/drawing/2014/main" id="{13002527-DD0C-4E02-9198-9735C0C30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226" y="4485290"/>
              <a:ext cx="5174" cy="0"/>
            </a:xfrm>
            <a:custGeom>
              <a:avLst/>
              <a:gdLst>
                <a:gd name="T0" fmla="*/ 6 w 6"/>
                <a:gd name="T1" fmla="*/ 1 h 2"/>
                <a:gd name="T2" fmla="*/ 6 w 6"/>
                <a:gd name="T3" fmla="*/ 1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1 h 2"/>
                <a:gd name="T10" fmla="*/ 6 w 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605">
              <a:extLst>
                <a:ext uri="{FF2B5EF4-FFF2-40B4-BE49-F238E27FC236}">
                  <a16:creationId xmlns:a16="http://schemas.microsoft.com/office/drawing/2014/main" id="{8A4E5776-171F-426E-8755-D47DDCE0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399" y="4418686"/>
              <a:ext cx="41390" cy="69632"/>
            </a:xfrm>
            <a:custGeom>
              <a:avLst/>
              <a:gdLst>
                <a:gd name="T0" fmla="*/ 26 w 65"/>
                <a:gd name="T1" fmla="*/ 64 h 93"/>
                <a:gd name="T2" fmla="*/ 26 w 65"/>
                <a:gd name="T3" fmla="*/ 64 h 93"/>
                <a:gd name="T4" fmla="*/ 39 w 65"/>
                <a:gd name="T5" fmla="*/ 55 h 93"/>
                <a:gd name="T6" fmla="*/ 65 w 65"/>
                <a:gd name="T7" fmla="*/ 12 h 93"/>
                <a:gd name="T8" fmla="*/ 56 w 65"/>
                <a:gd name="T9" fmla="*/ 0 h 93"/>
                <a:gd name="T10" fmla="*/ 39 w 65"/>
                <a:gd name="T11" fmla="*/ 12 h 93"/>
                <a:gd name="T12" fmla="*/ 3 w 65"/>
                <a:gd name="T13" fmla="*/ 34 h 93"/>
                <a:gd name="T14" fmla="*/ 0 w 65"/>
                <a:gd name="T15" fmla="*/ 70 h 93"/>
                <a:gd name="T16" fmla="*/ 17 w 65"/>
                <a:gd name="T17" fmla="*/ 79 h 93"/>
                <a:gd name="T18" fmla="*/ 7 w 65"/>
                <a:gd name="T19" fmla="*/ 79 h 93"/>
                <a:gd name="T20" fmla="*/ 0 w 65"/>
                <a:gd name="T21" fmla="*/ 88 h 93"/>
                <a:gd name="T22" fmla="*/ 17 w 65"/>
                <a:gd name="T23" fmla="*/ 93 h 93"/>
                <a:gd name="T24" fmla="*/ 26 w 65"/>
                <a:gd name="T25" fmla="*/ 6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93">
                  <a:moveTo>
                    <a:pt x="26" y="64"/>
                  </a:moveTo>
                  <a:lnTo>
                    <a:pt x="26" y="64"/>
                  </a:lnTo>
                  <a:lnTo>
                    <a:pt x="39" y="55"/>
                  </a:lnTo>
                  <a:lnTo>
                    <a:pt x="65" y="12"/>
                  </a:lnTo>
                  <a:lnTo>
                    <a:pt x="56" y="0"/>
                  </a:lnTo>
                  <a:lnTo>
                    <a:pt x="39" y="12"/>
                  </a:lnTo>
                  <a:lnTo>
                    <a:pt x="3" y="34"/>
                  </a:lnTo>
                  <a:lnTo>
                    <a:pt x="0" y="70"/>
                  </a:lnTo>
                  <a:lnTo>
                    <a:pt x="17" y="79"/>
                  </a:lnTo>
                  <a:lnTo>
                    <a:pt x="7" y="79"/>
                  </a:lnTo>
                  <a:lnTo>
                    <a:pt x="0" y="88"/>
                  </a:lnTo>
                  <a:lnTo>
                    <a:pt x="17" y="93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606">
              <a:extLst>
                <a:ext uri="{FF2B5EF4-FFF2-40B4-BE49-F238E27FC236}">
                  <a16:creationId xmlns:a16="http://schemas.microsoft.com/office/drawing/2014/main" id="{D2E0EC89-CD7C-4EF2-8B18-72FC58C08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399" y="4418686"/>
              <a:ext cx="41390" cy="69632"/>
            </a:xfrm>
            <a:custGeom>
              <a:avLst/>
              <a:gdLst>
                <a:gd name="T0" fmla="*/ 26 w 65"/>
                <a:gd name="T1" fmla="*/ 64 h 93"/>
                <a:gd name="T2" fmla="*/ 26 w 65"/>
                <a:gd name="T3" fmla="*/ 64 h 93"/>
                <a:gd name="T4" fmla="*/ 39 w 65"/>
                <a:gd name="T5" fmla="*/ 55 h 93"/>
                <a:gd name="T6" fmla="*/ 65 w 65"/>
                <a:gd name="T7" fmla="*/ 12 h 93"/>
                <a:gd name="T8" fmla="*/ 56 w 65"/>
                <a:gd name="T9" fmla="*/ 0 h 93"/>
                <a:gd name="T10" fmla="*/ 39 w 65"/>
                <a:gd name="T11" fmla="*/ 12 h 93"/>
                <a:gd name="T12" fmla="*/ 3 w 65"/>
                <a:gd name="T13" fmla="*/ 34 h 93"/>
                <a:gd name="T14" fmla="*/ 0 w 65"/>
                <a:gd name="T15" fmla="*/ 70 h 93"/>
                <a:gd name="T16" fmla="*/ 17 w 65"/>
                <a:gd name="T17" fmla="*/ 79 h 93"/>
                <a:gd name="T18" fmla="*/ 7 w 65"/>
                <a:gd name="T19" fmla="*/ 79 h 93"/>
                <a:gd name="T20" fmla="*/ 0 w 65"/>
                <a:gd name="T21" fmla="*/ 88 h 93"/>
                <a:gd name="T22" fmla="*/ 17 w 65"/>
                <a:gd name="T23" fmla="*/ 93 h 93"/>
                <a:gd name="T24" fmla="*/ 26 w 65"/>
                <a:gd name="T25" fmla="*/ 64 h 93"/>
                <a:gd name="T26" fmla="*/ 26 w 65"/>
                <a:gd name="T27" fmla="*/ 6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93">
                  <a:moveTo>
                    <a:pt x="26" y="64"/>
                  </a:moveTo>
                  <a:lnTo>
                    <a:pt x="26" y="64"/>
                  </a:lnTo>
                  <a:lnTo>
                    <a:pt x="39" y="55"/>
                  </a:lnTo>
                  <a:lnTo>
                    <a:pt x="65" y="12"/>
                  </a:lnTo>
                  <a:lnTo>
                    <a:pt x="56" y="0"/>
                  </a:lnTo>
                  <a:lnTo>
                    <a:pt x="39" y="12"/>
                  </a:lnTo>
                  <a:lnTo>
                    <a:pt x="3" y="34"/>
                  </a:lnTo>
                  <a:lnTo>
                    <a:pt x="0" y="70"/>
                  </a:lnTo>
                  <a:lnTo>
                    <a:pt x="17" y="79"/>
                  </a:lnTo>
                  <a:lnTo>
                    <a:pt x="7" y="79"/>
                  </a:lnTo>
                  <a:lnTo>
                    <a:pt x="0" y="88"/>
                  </a:lnTo>
                  <a:lnTo>
                    <a:pt x="17" y="93"/>
                  </a:lnTo>
                  <a:lnTo>
                    <a:pt x="26" y="64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452">
              <a:extLst>
                <a:ext uri="{FF2B5EF4-FFF2-40B4-BE49-F238E27FC236}">
                  <a16:creationId xmlns:a16="http://schemas.microsoft.com/office/drawing/2014/main" id="{7D193795-EF06-407A-93E6-F6B939A1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78" y="6516694"/>
              <a:ext cx="12935" cy="24219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0 h 32"/>
                <a:gd name="T4" fmla="*/ 0 w 18"/>
                <a:gd name="T5" fmla="*/ 22 h 32"/>
                <a:gd name="T6" fmla="*/ 3 w 18"/>
                <a:gd name="T7" fmla="*/ 32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456">
              <a:extLst>
                <a:ext uri="{FF2B5EF4-FFF2-40B4-BE49-F238E27FC236}">
                  <a16:creationId xmlns:a16="http://schemas.microsoft.com/office/drawing/2014/main" id="{DFCC64D9-F7B2-4C9C-BE0E-5971AE3C5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22" y="5505532"/>
              <a:ext cx="51737" cy="48439"/>
            </a:xfrm>
            <a:custGeom>
              <a:avLst/>
              <a:gdLst>
                <a:gd name="T0" fmla="*/ 38 w 79"/>
                <a:gd name="T1" fmla="*/ 19 h 64"/>
                <a:gd name="T2" fmla="*/ 38 w 79"/>
                <a:gd name="T3" fmla="*/ 19 h 64"/>
                <a:gd name="T4" fmla="*/ 2 w 79"/>
                <a:gd name="T5" fmla="*/ 62 h 64"/>
                <a:gd name="T6" fmla="*/ 0 w 79"/>
                <a:gd name="T7" fmla="*/ 64 h 64"/>
                <a:gd name="T8" fmla="*/ 32 w 79"/>
                <a:gd name="T9" fmla="*/ 43 h 64"/>
                <a:gd name="T10" fmla="*/ 79 w 79"/>
                <a:gd name="T11" fmla="*/ 0 h 64"/>
                <a:gd name="T12" fmla="*/ 38 w 79"/>
                <a:gd name="T13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4">
                  <a:moveTo>
                    <a:pt x="38" y="19"/>
                  </a:moveTo>
                  <a:lnTo>
                    <a:pt x="38" y="19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32" y="43"/>
                  </a:lnTo>
                  <a:lnTo>
                    <a:pt x="79" y="0"/>
                  </a:lnTo>
                  <a:lnTo>
                    <a:pt x="38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535">
              <a:extLst>
                <a:ext uri="{FF2B5EF4-FFF2-40B4-BE49-F238E27FC236}">
                  <a16:creationId xmlns:a16="http://schemas.microsoft.com/office/drawing/2014/main" id="{5F005E00-6978-41F3-B4D5-21F6909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67" y="5814330"/>
              <a:ext cx="858841" cy="423839"/>
            </a:xfrm>
            <a:custGeom>
              <a:avLst/>
              <a:gdLst>
                <a:gd name="T0" fmla="*/ 731 w 1326"/>
                <a:gd name="T1" fmla="*/ 533 h 560"/>
                <a:gd name="T2" fmla="*/ 748 w 1326"/>
                <a:gd name="T3" fmla="*/ 522 h 560"/>
                <a:gd name="T4" fmla="*/ 811 w 1326"/>
                <a:gd name="T5" fmla="*/ 486 h 560"/>
                <a:gd name="T6" fmla="*/ 883 w 1326"/>
                <a:gd name="T7" fmla="*/ 479 h 560"/>
                <a:gd name="T8" fmla="*/ 926 w 1326"/>
                <a:gd name="T9" fmla="*/ 494 h 560"/>
                <a:gd name="T10" fmla="*/ 997 w 1326"/>
                <a:gd name="T11" fmla="*/ 477 h 560"/>
                <a:gd name="T12" fmla="*/ 1097 w 1326"/>
                <a:gd name="T13" fmla="*/ 458 h 560"/>
                <a:gd name="T14" fmla="*/ 1153 w 1326"/>
                <a:gd name="T15" fmla="*/ 454 h 560"/>
                <a:gd name="T16" fmla="*/ 1219 w 1326"/>
                <a:gd name="T17" fmla="*/ 436 h 560"/>
                <a:gd name="T18" fmla="*/ 1264 w 1326"/>
                <a:gd name="T19" fmla="*/ 445 h 560"/>
                <a:gd name="T20" fmla="*/ 1309 w 1326"/>
                <a:gd name="T21" fmla="*/ 447 h 560"/>
                <a:gd name="T22" fmla="*/ 1315 w 1326"/>
                <a:gd name="T23" fmla="*/ 419 h 560"/>
                <a:gd name="T24" fmla="*/ 1294 w 1326"/>
                <a:gd name="T25" fmla="*/ 360 h 560"/>
                <a:gd name="T26" fmla="*/ 1287 w 1326"/>
                <a:gd name="T27" fmla="*/ 298 h 560"/>
                <a:gd name="T28" fmla="*/ 1274 w 1326"/>
                <a:gd name="T29" fmla="*/ 250 h 560"/>
                <a:gd name="T30" fmla="*/ 1313 w 1326"/>
                <a:gd name="T31" fmla="*/ 223 h 560"/>
                <a:gd name="T32" fmla="*/ 1324 w 1326"/>
                <a:gd name="T33" fmla="*/ 220 h 560"/>
                <a:gd name="T34" fmla="*/ 1249 w 1326"/>
                <a:gd name="T35" fmla="*/ 139 h 560"/>
                <a:gd name="T36" fmla="*/ 1253 w 1326"/>
                <a:gd name="T37" fmla="*/ 131 h 560"/>
                <a:gd name="T38" fmla="*/ 1196 w 1326"/>
                <a:gd name="T39" fmla="*/ 58 h 560"/>
                <a:gd name="T40" fmla="*/ 1095 w 1326"/>
                <a:gd name="T41" fmla="*/ 52 h 560"/>
                <a:gd name="T42" fmla="*/ 1010 w 1326"/>
                <a:gd name="T43" fmla="*/ 103 h 560"/>
                <a:gd name="T44" fmla="*/ 945 w 1326"/>
                <a:gd name="T45" fmla="*/ 94 h 560"/>
                <a:gd name="T46" fmla="*/ 840 w 1326"/>
                <a:gd name="T47" fmla="*/ 103 h 560"/>
                <a:gd name="T48" fmla="*/ 779 w 1326"/>
                <a:gd name="T49" fmla="*/ 86 h 560"/>
                <a:gd name="T50" fmla="*/ 768 w 1326"/>
                <a:gd name="T51" fmla="*/ 73 h 560"/>
                <a:gd name="T52" fmla="*/ 731 w 1326"/>
                <a:gd name="T53" fmla="*/ 79 h 560"/>
                <a:gd name="T54" fmla="*/ 708 w 1326"/>
                <a:gd name="T55" fmla="*/ 37 h 560"/>
                <a:gd name="T56" fmla="*/ 637 w 1326"/>
                <a:gd name="T57" fmla="*/ 5 h 560"/>
                <a:gd name="T58" fmla="*/ 605 w 1326"/>
                <a:gd name="T59" fmla="*/ 13 h 560"/>
                <a:gd name="T60" fmla="*/ 526 w 1326"/>
                <a:gd name="T61" fmla="*/ 7 h 560"/>
                <a:gd name="T62" fmla="*/ 477 w 1326"/>
                <a:gd name="T63" fmla="*/ 20 h 560"/>
                <a:gd name="T64" fmla="*/ 441 w 1326"/>
                <a:gd name="T65" fmla="*/ 34 h 560"/>
                <a:gd name="T66" fmla="*/ 422 w 1326"/>
                <a:gd name="T67" fmla="*/ 49 h 560"/>
                <a:gd name="T68" fmla="*/ 323 w 1326"/>
                <a:gd name="T69" fmla="*/ 90 h 560"/>
                <a:gd name="T70" fmla="*/ 222 w 1326"/>
                <a:gd name="T71" fmla="*/ 81 h 560"/>
                <a:gd name="T72" fmla="*/ 208 w 1326"/>
                <a:gd name="T73" fmla="*/ 135 h 560"/>
                <a:gd name="T74" fmla="*/ 171 w 1326"/>
                <a:gd name="T75" fmla="*/ 158 h 560"/>
                <a:gd name="T76" fmla="*/ 124 w 1326"/>
                <a:gd name="T77" fmla="*/ 158 h 560"/>
                <a:gd name="T78" fmla="*/ 88 w 1326"/>
                <a:gd name="T79" fmla="*/ 159 h 560"/>
                <a:gd name="T80" fmla="*/ 51 w 1326"/>
                <a:gd name="T81" fmla="*/ 173 h 560"/>
                <a:gd name="T82" fmla="*/ 9 w 1326"/>
                <a:gd name="T83" fmla="*/ 195 h 560"/>
                <a:gd name="T84" fmla="*/ 60 w 1326"/>
                <a:gd name="T85" fmla="*/ 242 h 560"/>
                <a:gd name="T86" fmla="*/ 45 w 1326"/>
                <a:gd name="T87" fmla="*/ 265 h 560"/>
                <a:gd name="T88" fmla="*/ 52 w 1326"/>
                <a:gd name="T89" fmla="*/ 321 h 560"/>
                <a:gd name="T90" fmla="*/ 15 w 1326"/>
                <a:gd name="T91" fmla="*/ 355 h 560"/>
                <a:gd name="T92" fmla="*/ 41 w 1326"/>
                <a:gd name="T93" fmla="*/ 364 h 560"/>
                <a:gd name="T94" fmla="*/ 79 w 1326"/>
                <a:gd name="T95" fmla="*/ 417 h 560"/>
                <a:gd name="T96" fmla="*/ 152 w 1326"/>
                <a:gd name="T97" fmla="*/ 462 h 560"/>
                <a:gd name="T98" fmla="*/ 225 w 1326"/>
                <a:gd name="T99" fmla="*/ 528 h 560"/>
                <a:gd name="T100" fmla="*/ 259 w 1326"/>
                <a:gd name="T101" fmla="*/ 539 h 560"/>
                <a:gd name="T102" fmla="*/ 289 w 1326"/>
                <a:gd name="T103" fmla="*/ 528 h 560"/>
                <a:gd name="T104" fmla="*/ 317 w 1326"/>
                <a:gd name="T105" fmla="*/ 490 h 560"/>
                <a:gd name="T106" fmla="*/ 360 w 1326"/>
                <a:gd name="T107" fmla="*/ 481 h 560"/>
                <a:gd name="T108" fmla="*/ 430 w 1326"/>
                <a:gd name="T109" fmla="*/ 516 h 560"/>
                <a:gd name="T110" fmla="*/ 565 w 1326"/>
                <a:gd name="T111" fmla="*/ 526 h 560"/>
                <a:gd name="T112" fmla="*/ 622 w 1326"/>
                <a:gd name="T113" fmla="*/ 484 h 560"/>
                <a:gd name="T114" fmla="*/ 663 w 1326"/>
                <a:gd name="T115" fmla="*/ 501 h 560"/>
                <a:gd name="T116" fmla="*/ 702 w 1326"/>
                <a:gd name="T117" fmla="*/ 471 h 560"/>
                <a:gd name="T118" fmla="*/ 697 w 1326"/>
                <a:gd name="T119" fmla="*/ 514 h 560"/>
                <a:gd name="T120" fmla="*/ 700 w 1326"/>
                <a:gd name="T121" fmla="*/ 548 h 560"/>
                <a:gd name="T122" fmla="*/ 729 w 1326"/>
                <a:gd name="T123" fmla="*/ 55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6" h="560">
                  <a:moveTo>
                    <a:pt x="731" y="533"/>
                  </a:moveTo>
                  <a:lnTo>
                    <a:pt x="731" y="533"/>
                  </a:lnTo>
                  <a:lnTo>
                    <a:pt x="751" y="533"/>
                  </a:lnTo>
                  <a:lnTo>
                    <a:pt x="748" y="522"/>
                  </a:lnTo>
                  <a:lnTo>
                    <a:pt x="749" y="481"/>
                  </a:lnTo>
                  <a:lnTo>
                    <a:pt x="811" y="486"/>
                  </a:lnTo>
                  <a:lnTo>
                    <a:pt x="860" y="473"/>
                  </a:lnTo>
                  <a:lnTo>
                    <a:pt x="883" y="479"/>
                  </a:lnTo>
                  <a:lnTo>
                    <a:pt x="896" y="492"/>
                  </a:lnTo>
                  <a:lnTo>
                    <a:pt x="926" y="494"/>
                  </a:lnTo>
                  <a:lnTo>
                    <a:pt x="947" y="492"/>
                  </a:lnTo>
                  <a:lnTo>
                    <a:pt x="997" y="477"/>
                  </a:lnTo>
                  <a:lnTo>
                    <a:pt x="1046" y="454"/>
                  </a:lnTo>
                  <a:lnTo>
                    <a:pt x="1097" y="458"/>
                  </a:lnTo>
                  <a:lnTo>
                    <a:pt x="1142" y="437"/>
                  </a:lnTo>
                  <a:lnTo>
                    <a:pt x="1153" y="454"/>
                  </a:lnTo>
                  <a:lnTo>
                    <a:pt x="1195" y="432"/>
                  </a:lnTo>
                  <a:lnTo>
                    <a:pt x="1219" y="436"/>
                  </a:lnTo>
                  <a:lnTo>
                    <a:pt x="1243" y="445"/>
                  </a:lnTo>
                  <a:lnTo>
                    <a:pt x="1264" y="445"/>
                  </a:lnTo>
                  <a:lnTo>
                    <a:pt x="1277" y="437"/>
                  </a:lnTo>
                  <a:lnTo>
                    <a:pt x="1309" y="447"/>
                  </a:lnTo>
                  <a:lnTo>
                    <a:pt x="1326" y="452"/>
                  </a:lnTo>
                  <a:lnTo>
                    <a:pt x="1315" y="419"/>
                  </a:lnTo>
                  <a:lnTo>
                    <a:pt x="1289" y="389"/>
                  </a:lnTo>
                  <a:lnTo>
                    <a:pt x="1294" y="360"/>
                  </a:lnTo>
                  <a:lnTo>
                    <a:pt x="1292" y="319"/>
                  </a:lnTo>
                  <a:lnTo>
                    <a:pt x="1287" y="298"/>
                  </a:lnTo>
                  <a:lnTo>
                    <a:pt x="1281" y="289"/>
                  </a:lnTo>
                  <a:lnTo>
                    <a:pt x="1274" y="250"/>
                  </a:lnTo>
                  <a:lnTo>
                    <a:pt x="1302" y="223"/>
                  </a:lnTo>
                  <a:lnTo>
                    <a:pt x="1313" y="223"/>
                  </a:lnTo>
                  <a:lnTo>
                    <a:pt x="1326" y="229"/>
                  </a:lnTo>
                  <a:lnTo>
                    <a:pt x="1324" y="220"/>
                  </a:lnTo>
                  <a:lnTo>
                    <a:pt x="1245" y="184"/>
                  </a:lnTo>
                  <a:lnTo>
                    <a:pt x="1249" y="139"/>
                  </a:lnTo>
                  <a:lnTo>
                    <a:pt x="1253" y="133"/>
                  </a:lnTo>
                  <a:lnTo>
                    <a:pt x="1253" y="131"/>
                  </a:lnTo>
                  <a:lnTo>
                    <a:pt x="1232" y="90"/>
                  </a:lnTo>
                  <a:lnTo>
                    <a:pt x="1196" y="58"/>
                  </a:lnTo>
                  <a:lnTo>
                    <a:pt x="1170" y="47"/>
                  </a:lnTo>
                  <a:lnTo>
                    <a:pt x="1095" y="52"/>
                  </a:lnTo>
                  <a:lnTo>
                    <a:pt x="1059" y="81"/>
                  </a:lnTo>
                  <a:lnTo>
                    <a:pt x="1010" y="103"/>
                  </a:lnTo>
                  <a:lnTo>
                    <a:pt x="986" y="105"/>
                  </a:lnTo>
                  <a:lnTo>
                    <a:pt x="945" y="94"/>
                  </a:lnTo>
                  <a:lnTo>
                    <a:pt x="904" y="101"/>
                  </a:lnTo>
                  <a:lnTo>
                    <a:pt x="840" y="103"/>
                  </a:lnTo>
                  <a:lnTo>
                    <a:pt x="808" y="96"/>
                  </a:lnTo>
                  <a:lnTo>
                    <a:pt x="779" y="86"/>
                  </a:lnTo>
                  <a:lnTo>
                    <a:pt x="776" y="81"/>
                  </a:lnTo>
                  <a:lnTo>
                    <a:pt x="768" y="73"/>
                  </a:lnTo>
                  <a:lnTo>
                    <a:pt x="749" y="67"/>
                  </a:lnTo>
                  <a:lnTo>
                    <a:pt x="731" y="79"/>
                  </a:lnTo>
                  <a:lnTo>
                    <a:pt x="712" y="56"/>
                  </a:lnTo>
                  <a:lnTo>
                    <a:pt x="708" y="37"/>
                  </a:lnTo>
                  <a:lnTo>
                    <a:pt x="697" y="41"/>
                  </a:lnTo>
                  <a:lnTo>
                    <a:pt x="637" y="5"/>
                  </a:lnTo>
                  <a:lnTo>
                    <a:pt x="633" y="0"/>
                  </a:lnTo>
                  <a:lnTo>
                    <a:pt x="605" y="13"/>
                  </a:lnTo>
                  <a:lnTo>
                    <a:pt x="573" y="13"/>
                  </a:lnTo>
                  <a:lnTo>
                    <a:pt x="526" y="7"/>
                  </a:lnTo>
                  <a:lnTo>
                    <a:pt x="496" y="13"/>
                  </a:lnTo>
                  <a:lnTo>
                    <a:pt x="477" y="20"/>
                  </a:lnTo>
                  <a:lnTo>
                    <a:pt x="462" y="24"/>
                  </a:lnTo>
                  <a:lnTo>
                    <a:pt x="441" y="34"/>
                  </a:lnTo>
                  <a:lnTo>
                    <a:pt x="432" y="43"/>
                  </a:lnTo>
                  <a:lnTo>
                    <a:pt x="422" y="49"/>
                  </a:lnTo>
                  <a:lnTo>
                    <a:pt x="372" y="90"/>
                  </a:lnTo>
                  <a:lnTo>
                    <a:pt x="323" y="90"/>
                  </a:lnTo>
                  <a:lnTo>
                    <a:pt x="298" y="82"/>
                  </a:lnTo>
                  <a:lnTo>
                    <a:pt x="222" y="81"/>
                  </a:lnTo>
                  <a:lnTo>
                    <a:pt x="212" y="107"/>
                  </a:lnTo>
                  <a:lnTo>
                    <a:pt x="208" y="135"/>
                  </a:lnTo>
                  <a:lnTo>
                    <a:pt x="193" y="144"/>
                  </a:lnTo>
                  <a:lnTo>
                    <a:pt x="171" y="158"/>
                  </a:lnTo>
                  <a:lnTo>
                    <a:pt x="143" y="152"/>
                  </a:lnTo>
                  <a:lnTo>
                    <a:pt x="124" y="158"/>
                  </a:lnTo>
                  <a:lnTo>
                    <a:pt x="111" y="167"/>
                  </a:lnTo>
                  <a:lnTo>
                    <a:pt x="88" y="159"/>
                  </a:lnTo>
                  <a:lnTo>
                    <a:pt x="77" y="152"/>
                  </a:lnTo>
                  <a:lnTo>
                    <a:pt x="51" y="173"/>
                  </a:lnTo>
                  <a:lnTo>
                    <a:pt x="15" y="199"/>
                  </a:lnTo>
                  <a:lnTo>
                    <a:pt x="9" y="195"/>
                  </a:lnTo>
                  <a:lnTo>
                    <a:pt x="0" y="244"/>
                  </a:lnTo>
                  <a:lnTo>
                    <a:pt x="60" y="242"/>
                  </a:lnTo>
                  <a:lnTo>
                    <a:pt x="47" y="253"/>
                  </a:lnTo>
                  <a:lnTo>
                    <a:pt x="45" y="265"/>
                  </a:lnTo>
                  <a:lnTo>
                    <a:pt x="64" y="293"/>
                  </a:lnTo>
                  <a:lnTo>
                    <a:pt x="52" y="321"/>
                  </a:lnTo>
                  <a:lnTo>
                    <a:pt x="24" y="315"/>
                  </a:lnTo>
                  <a:lnTo>
                    <a:pt x="15" y="355"/>
                  </a:lnTo>
                  <a:lnTo>
                    <a:pt x="34" y="366"/>
                  </a:lnTo>
                  <a:lnTo>
                    <a:pt x="41" y="364"/>
                  </a:lnTo>
                  <a:lnTo>
                    <a:pt x="84" y="381"/>
                  </a:lnTo>
                  <a:lnTo>
                    <a:pt x="79" y="417"/>
                  </a:lnTo>
                  <a:lnTo>
                    <a:pt x="90" y="466"/>
                  </a:lnTo>
                  <a:lnTo>
                    <a:pt x="152" y="462"/>
                  </a:lnTo>
                  <a:lnTo>
                    <a:pt x="201" y="488"/>
                  </a:lnTo>
                  <a:lnTo>
                    <a:pt x="225" y="528"/>
                  </a:lnTo>
                  <a:lnTo>
                    <a:pt x="248" y="535"/>
                  </a:lnTo>
                  <a:lnTo>
                    <a:pt x="259" y="539"/>
                  </a:lnTo>
                  <a:lnTo>
                    <a:pt x="267" y="537"/>
                  </a:lnTo>
                  <a:lnTo>
                    <a:pt x="289" y="528"/>
                  </a:lnTo>
                  <a:lnTo>
                    <a:pt x="308" y="522"/>
                  </a:lnTo>
                  <a:lnTo>
                    <a:pt x="317" y="490"/>
                  </a:lnTo>
                  <a:lnTo>
                    <a:pt x="344" y="479"/>
                  </a:lnTo>
                  <a:lnTo>
                    <a:pt x="360" y="481"/>
                  </a:lnTo>
                  <a:lnTo>
                    <a:pt x="394" y="496"/>
                  </a:lnTo>
                  <a:lnTo>
                    <a:pt x="430" y="516"/>
                  </a:lnTo>
                  <a:lnTo>
                    <a:pt x="477" y="550"/>
                  </a:lnTo>
                  <a:lnTo>
                    <a:pt x="565" y="526"/>
                  </a:lnTo>
                  <a:lnTo>
                    <a:pt x="592" y="492"/>
                  </a:lnTo>
                  <a:lnTo>
                    <a:pt x="622" y="484"/>
                  </a:lnTo>
                  <a:lnTo>
                    <a:pt x="625" y="490"/>
                  </a:lnTo>
                  <a:lnTo>
                    <a:pt x="663" y="501"/>
                  </a:lnTo>
                  <a:lnTo>
                    <a:pt x="672" y="501"/>
                  </a:lnTo>
                  <a:lnTo>
                    <a:pt x="702" y="471"/>
                  </a:lnTo>
                  <a:lnTo>
                    <a:pt x="718" y="496"/>
                  </a:lnTo>
                  <a:lnTo>
                    <a:pt x="697" y="514"/>
                  </a:lnTo>
                  <a:lnTo>
                    <a:pt x="687" y="528"/>
                  </a:lnTo>
                  <a:lnTo>
                    <a:pt x="700" y="548"/>
                  </a:lnTo>
                  <a:lnTo>
                    <a:pt x="697" y="560"/>
                  </a:lnTo>
                  <a:lnTo>
                    <a:pt x="729" y="552"/>
                  </a:lnTo>
                  <a:lnTo>
                    <a:pt x="731" y="5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536">
              <a:extLst>
                <a:ext uri="{FF2B5EF4-FFF2-40B4-BE49-F238E27FC236}">
                  <a16:creationId xmlns:a16="http://schemas.microsoft.com/office/drawing/2014/main" id="{30528D11-C262-4A50-8989-D39AB665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027" y="5708371"/>
              <a:ext cx="307838" cy="178619"/>
            </a:xfrm>
            <a:custGeom>
              <a:avLst/>
              <a:gdLst>
                <a:gd name="T0" fmla="*/ 210 w 474"/>
                <a:gd name="T1" fmla="*/ 197 h 235"/>
                <a:gd name="T2" fmla="*/ 210 w 474"/>
                <a:gd name="T3" fmla="*/ 197 h 235"/>
                <a:gd name="T4" fmla="*/ 246 w 474"/>
                <a:gd name="T5" fmla="*/ 229 h 235"/>
                <a:gd name="T6" fmla="*/ 288 w 474"/>
                <a:gd name="T7" fmla="*/ 223 h 235"/>
                <a:gd name="T8" fmla="*/ 323 w 474"/>
                <a:gd name="T9" fmla="*/ 223 h 235"/>
                <a:gd name="T10" fmla="*/ 353 w 474"/>
                <a:gd name="T11" fmla="*/ 212 h 235"/>
                <a:gd name="T12" fmla="*/ 368 w 474"/>
                <a:gd name="T13" fmla="*/ 203 h 235"/>
                <a:gd name="T14" fmla="*/ 370 w 474"/>
                <a:gd name="T15" fmla="*/ 201 h 235"/>
                <a:gd name="T16" fmla="*/ 374 w 474"/>
                <a:gd name="T17" fmla="*/ 197 h 235"/>
                <a:gd name="T18" fmla="*/ 395 w 474"/>
                <a:gd name="T19" fmla="*/ 204 h 235"/>
                <a:gd name="T20" fmla="*/ 421 w 474"/>
                <a:gd name="T21" fmla="*/ 223 h 235"/>
                <a:gd name="T22" fmla="*/ 455 w 474"/>
                <a:gd name="T23" fmla="*/ 235 h 235"/>
                <a:gd name="T24" fmla="*/ 468 w 474"/>
                <a:gd name="T25" fmla="*/ 235 h 235"/>
                <a:gd name="T26" fmla="*/ 472 w 474"/>
                <a:gd name="T27" fmla="*/ 223 h 235"/>
                <a:gd name="T28" fmla="*/ 474 w 474"/>
                <a:gd name="T29" fmla="*/ 218 h 235"/>
                <a:gd name="T30" fmla="*/ 474 w 474"/>
                <a:gd name="T31" fmla="*/ 214 h 235"/>
                <a:gd name="T32" fmla="*/ 464 w 474"/>
                <a:gd name="T33" fmla="*/ 203 h 235"/>
                <a:gd name="T34" fmla="*/ 445 w 474"/>
                <a:gd name="T35" fmla="*/ 188 h 235"/>
                <a:gd name="T36" fmla="*/ 445 w 474"/>
                <a:gd name="T37" fmla="*/ 169 h 235"/>
                <a:gd name="T38" fmla="*/ 453 w 474"/>
                <a:gd name="T39" fmla="*/ 156 h 235"/>
                <a:gd name="T40" fmla="*/ 426 w 474"/>
                <a:gd name="T41" fmla="*/ 144 h 235"/>
                <a:gd name="T42" fmla="*/ 402 w 474"/>
                <a:gd name="T43" fmla="*/ 120 h 235"/>
                <a:gd name="T44" fmla="*/ 382 w 474"/>
                <a:gd name="T45" fmla="*/ 96 h 235"/>
                <a:gd name="T46" fmla="*/ 353 w 474"/>
                <a:gd name="T47" fmla="*/ 77 h 235"/>
                <a:gd name="T48" fmla="*/ 338 w 474"/>
                <a:gd name="T49" fmla="*/ 86 h 235"/>
                <a:gd name="T50" fmla="*/ 297 w 474"/>
                <a:gd name="T51" fmla="*/ 86 h 235"/>
                <a:gd name="T52" fmla="*/ 263 w 474"/>
                <a:gd name="T53" fmla="*/ 84 h 235"/>
                <a:gd name="T54" fmla="*/ 229 w 474"/>
                <a:gd name="T55" fmla="*/ 58 h 235"/>
                <a:gd name="T56" fmla="*/ 197 w 474"/>
                <a:gd name="T57" fmla="*/ 34 h 235"/>
                <a:gd name="T58" fmla="*/ 160 w 474"/>
                <a:gd name="T59" fmla="*/ 32 h 235"/>
                <a:gd name="T60" fmla="*/ 128 w 474"/>
                <a:gd name="T61" fmla="*/ 32 h 235"/>
                <a:gd name="T62" fmla="*/ 90 w 474"/>
                <a:gd name="T63" fmla="*/ 18 h 235"/>
                <a:gd name="T64" fmla="*/ 62 w 474"/>
                <a:gd name="T65" fmla="*/ 7 h 235"/>
                <a:gd name="T66" fmla="*/ 38 w 474"/>
                <a:gd name="T67" fmla="*/ 0 h 235"/>
                <a:gd name="T68" fmla="*/ 0 w 474"/>
                <a:gd name="T69" fmla="*/ 15 h 235"/>
                <a:gd name="T70" fmla="*/ 15 w 474"/>
                <a:gd name="T71" fmla="*/ 20 h 235"/>
                <a:gd name="T72" fmla="*/ 58 w 474"/>
                <a:gd name="T73" fmla="*/ 45 h 235"/>
                <a:gd name="T74" fmla="*/ 77 w 474"/>
                <a:gd name="T75" fmla="*/ 56 h 235"/>
                <a:gd name="T76" fmla="*/ 102 w 474"/>
                <a:gd name="T77" fmla="*/ 77 h 235"/>
                <a:gd name="T78" fmla="*/ 107 w 474"/>
                <a:gd name="T79" fmla="*/ 92 h 235"/>
                <a:gd name="T80" fmla="*/ 122 w 474"/>
                <a:gd name="T81" fmla="*/ 137 h 235"/>
                <a:gd name="T82" fmla="*/ 111 w 474"/>
                <a:gd name="T83" fmla="*/ 186 h 235"/>
                <a:gd name="T84" fmla="*/ 109 w 474"/>
                <a:gd name="T85" fmla="*/ 191 h 235"/>
                <a:gd name="T86" fmla="*/ 184 w 474"/>
                <a:gd name="T87" fmla="*/ 186 h 235"/>
                <a:gd name="T88" fmla="*/ 210 w 474"/>
                <a:gd name="T89" fmla="*/ 19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4" h="235">
                  <a:moveTo>
                    <a:pt x="210" y="197"/>
                  </a:moveTo>
                  <a:lnTo>
                    <a:pt x="210" y="197"/>
                  </a:lnTo>
                  <a:lnTo>
                    <a:pt x="246" y="229"/>
                  </a:lnTo>
                  <a:lnTo>
                    <a:pt x="288" y="223"/>
                  </a:lnTo>
                  <a:lnTo>
                    <a:pt x="323" y="223"/>
                  </a:lnTo>
                  <a:lnTo>
                    <a:pt x="353" y="212"/>
                  </a:lnTo>
                  <a:lnTo>
                    <a:pt x="368" y="203"/>
                  </a:lnTo>
                  <a:lnTo>
                    <a:pt x="370" y="201"/>
                  </a:lnTo>
                  <a:lnTo>
                    <a:pt x="374" y="197"/>
                  </a:lnTo>
                  <a:lnTo>
                    <a:pt x="395" y="204"/>
                  </a:lnTo>
                  <a:lnTo>
                    <a:pt x="421" y="223"/>
                  </a:lnTo>
                  <a:lnTo>
                    <a:pt x="455" y="235"/>
                  </a:lnTo>
                  <a:lnTo>
                    <a:pt x="468" y="235"/>
                  </a:lnTo>
                  <a:lnTo>
                    <a:pt x="472" y="223"/>
                  </a:lnTo>
                  <a:lnTo>
                    <a:pt x="474" y="218"/>
                  </a:lnTo>
                  <a:lnTo>
                    <a:pt x="474" y="214"/>
                  </a:lnTo>
                  <a:lnTo>
                    <a:pt x="464" y="203"/>
                  </a:lnTo>
                  <a:lnTo>
                    <a:pt x="445" y="188"/>
                  </a:lnTo>
                  <a:lnTo>
                    <a:pt x="445" y="169"/>
                  </a:lnTo>
                  <a:lnTo>
                    <a:pt x="453" y="156"/>
                  </a:lnTo>
                  <a:lnTo>
                    <a:pt x="426" y="144"/>
                  </a:lnTo>
                  <a:lnTo>
                    <a:pt x="402" y="120"/>
                  </a:lnTo>
                  <a:lnTo>
                    <a:pt x="382" y="96"/>
                  </a:lnTo>
                  <a:lnTo>
                    <a:pt x="353" y="77"/>
                  </a:lnTo>
                  <a:lnTo>
                    <a:pt x="338" y="86"/>
                  </a:lnTo>
                  <a:lnTo>
                    <a:pt x="297" y="86"/>
                  </a:lnTo>
                  <a:lnTo>
                    <a:pt x="263" y="84"/>
                  </a:lnTo>
                  <a:lnTo>
                    <a:pt x="229" y="58"/>
                  </a:lnTo>
                  <a:lnTo>
                    <a:pt x="197" y="34"/>
                  </a:lnTo>
                  <a:lnTo>
                    <a:pt x="160" y="32"/>
                  </a:lnTo>
                  <a:lnTo>
                    <a:pt x="128" y="32"/>
                  </a:lnTo>
                  <a:lnTo>
                    <a:pt x="90" y="18"/>
                  </a:lnTo>
                  <a:lnTo>
                    <a:pt x="62" y="7"/>
                  </a:lnTo>
                  <a:lnTo>
                    <a:pt x="38" y="0"/>
                  </a:lnTo>
                  <a:lnTo>
                    <a:pt x="0" y="15"/>
                  </a:lnTo>
                  <a:lnTo>
                    <a:pt x="15" y="20"/>
                  </a:lnTo>
                  <a:lnTo>
                    <a:pt x="58" y="45"/>
                  </a:lnTo>
                  <a:lnTo>
                    <a:pt x="77" y="56"/>
                  </a:lnTo>
                  <a:lnTo>
                    <a:pt x="102" y="77"/>
                  </a:lnTo>
                  <a:lnTo>
                    <a:pt x="107" y="92"/>
                  </a:lnTo>
                  <a:lnTo>
                    <a:pt x="122" y="137"/>
                  </a:lnTo>
                  <a:lnTo>
                    <a:pt x="111" y="186"/>
                  </a:lnTo>
                  <a:lnTo>
                    <a:pt x="109" y="191"/>
                  </a:lnTo>
                  <a:lnTo>
                    <a:pt x="184" y="186"/>
                  </a:lnTo>
                  <a:lnTo>
                    <a:pt x="210" y="19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549">
              <a:extLst>
                <a:ext uri="{FF2B5EF4-FFF2-40B4-BE49-F238E27FC236}">
                  <a16:creationId xmlns:a16="http://schemas.microsoft.com/office/drawing/2014/main" id="{426CBA11-0882-4417-A658-4A0C83E36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697" y="1948305"/>
              <a:ext cx="209537" cy="157426"/>
            </a:xfrm>
            <a:custGeom>
              <a:avLst/>
              <a:gdLst>
                <a:gd name="T0" fmla="*/ 136 w 322"/>
                <a:gd name="T1" fmla="*/ 208 h 208"/>
                <a:gd name="T2" fmla="*/ 136 w 322"/>
                <a:gd name="T3" fmla="*/ 208 h 208"/>
                <a:gd name="T4" fmla="*/ 301 w 322"/>
                <a:gd name="T5" fmla="*/ 197 h 208"/>
                <a:gd name="T6" fmla="*/ 322 w 322"/>
                <a:gd name="T7" fmla="*/ 129 h 208"/>
                <a:gd name="T8" fmla="*/ 252 w 322"/>
                <a:gd name="T9" fmla="*/ 92 h 208"/>
                <a:gd name="T10" fmla="*/ 224 w 322"/>
                <a:gd name="T11" fmla="*/ 86 h 208"/>
                <a:gd name="T12" fmla="*/ 192 w 322"/>
                <a:gd name="T13" fmla="*/ 103 h 208"/>
                <a:gd name="T14" fmla="*/ 168 w 322"/>
                <a:gd name="T15" fmla="*/ 88 h 208"/>
                <a:gd name="T16" fmla="*/ 143 w 322"/>
                <a:gd name="T17" fmla="*/ 49 h 208"/>
                <a:gd name="T18" fmla="*/ 76 w 322"/>
                <a:gd name="T19" fmla="*/ 62 h 208"/>
                <a:gd name="T20" fmla="*/ 89 w 322"/>
                <a:gd name="T21" fmla="*/ 66 h 208"/>
                <a:gd name="T22" fmla="*/ 57 w 322"/>
                <a:gd name="T23" fmla="*/ 66 h 208"/>
                <a:gd name="T24" fmla="*/ 29 w 322"/>
                <a:gd name="T25" fmla="*/ 0 h 208"/>
                <a:gd name="T26" fmla="*/ 0 w 322"/>
                <a:gd name="T27" fmla="*/ 92 h 208"/>
                <a:gd name="T28" fmla="*/ 17 w 322"/>
                <a:gd name="T29" fmla="*/ 120 h 208"/>
                <a:gd name="T30" fmla="*/ 136 w 322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2" h="208">
                  <a:moveTo>
                    <a:pt x="136" y="208"/>
                  </a:moveTo>
                  <a:lnTo>
                    <a:pt x="136" y="208"/>
                  </a:lnTo>
                  <a:lnTo>
                    <a:pt x="301" y="197"/>
                  </a:lnTo>
                  <a:lnTo>
                    <a:pt x="322" y="129"/>
                  </a:lnTo>
                  <a:lnTo>
                    <a:pt x="252" y="92"/>
                  </a:lnTo>
                  <a:lnTo>
                    <a:pt x="224" y="86"/>
                  </a:lnTo>
                  <a:lnTo>
                    <a:pt x="192" y="103"/>
                  </a:lnTo>
                  <a:lnTo>
                    <a:pt x="168" y="88"/>
                  </a:lnTo>
                  <a:lnTo>
                    <a:pt x="143" y="49"/>
                  </a:lnTo>
                  <a:lnTo>
                    <a:pt x="76" y="62"/>
                  </a:lnTo>
                  <a:lnTo>
                    <a:pt x="89" y="66"/>
                  </a:lnTo>
                  <a:lnTo>
                    <a:pt x="57" y="66"/>
                  </a:lnTo>
                  <a:lnTo>
                    <a:pt x="29" y="0"/>
                  </a:lnTo>
                  <a:lnTo>
                    <a:pt x="0" y="92"/>
                  </a:lnTo>
                  <a:lnTo>
                    <a:pt x="17" y="120"/>
                  </a:lnTo>
                  <a:lnTo>
                    <a:pt x="136" y="20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550">
              <a:extLst>
                <a:ext uri="{FF2B5EF4-FFF2-40B4-BE49-F238E27FC236}">
                  <a16:creationId xmlns:a16="http://schemas.microsoft.com/office/drawing/2014/main" id="{F5E1914E-CD53-4916-AAFE-A6FC480D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552" y="1963443"/>
              <a:ext cx="31042" cy="69632"/>
            </a:xfrm>
            <a:custGeom>
              <a:avLst/>
              <a:gdLst>
                <a:gd name="T0" fmla="*/ 42 w 49"/>
                <a:gd name="T1" fmla="*/ 76 h 93"/>
                <a:gd name="T2" fmla="*/ 42 w 49"/>
                <a:gd name="T3" fmla="*/ 76 h 93"/>
                <a:gd name="T4" fmla="*/ 47 w 49"/>
                <a:gd name="T5" fmla="*/ 4 h 93"/>
                <a:gd name="T6" fmla="*/ 49 w 49"/>
                <a:gd name="T7" fmla="*/ 0 h 93"/>
                <a:gd name="T8" fmla="*/ 0 w 49"/>
                <a:gd name="T9" fmla="*/ 44 h 93"/>
                <a:gd name="T10" fmla="*/ 32 w 49"/>
                <a:gd name="T11" fmla="*/ 93 h 93"/>
                <a:gd name="T12" fmla="*/ 42 w 49"/>
                <a:gd name="T13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3">
                  <a:moveTo>
                    <a:pt x="42" y="76"/>
                  </a:moveTo>
                  <a:lnTo>
                    <a:pt x="42" y="76"/>
                  </a:lnTo>
                  <a:lnTo>
                    <a:pt x="47" y="4"/>
                  </a:lnTo>
                  <a:lnTo>
                    <a:pt x="49" y="0"/>
                  </a:lnTo>
                  <a:lnTo>
                    <a:pt x="0" y="44"/>
                  </a:lnTo>
                  <a:lnTo>
                    <a:pt x="32" y="93"/>
                  </a:lnTo>
                  <a:lnTo>
                    <a:pt x="42" y="7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551">
              <a:extLst>
                <a:ext uri="{FF2B5EF4-FFF2-40B4-BE49-F238E27FC236}">
                  <a16:creationId xmlns:a16="http://schemas.microsoft.com/office/drawing/2014/main" id="{D9BF3788-EAC0-4686-A59C-FB7548F26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778" y="1905921"/>
              <a:ext cx="28456" cy="87796"/>
            </a:xfrm>
            <a:custGeom>
              <a:avLst/>
              <a:gdLst>
                <a:gd name="T0" fmla="*/ 30 w 45"/>
                <a:gd name="T1" fmla="*/ 7 h 116"/>
                <a:gd name="T2" fmla="*/ 30 w 45"/>
                <a:gd name="T3" fmla="*/ 7 h 116"/>
                <a:gd name="T4" fmla="*/ 13 w 45"/>
                <a:gd name="T5" fmla="*/ 0 h 116"/>
                <a:gd name="T6" fmla="*/ 0 w 45"/>
                <a:gd name="T7" fmla="*/ 116 h 116"/>
                <a:gd name="T8" fmla="*/ 45 w 45"/>
                <a:gd name="T9" fmla="*/ 47 h 116"/>
                <a:gd name="T10" fmla="*/ 30 w 45"/>
                <a:gd name="T11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6">
                  <a:moveTo>
                    <a:pt x="30" y="7"/>
                  </a:moveTo>
                  <a:lnTo>
                    <a:pt x="30" y="7"/>
                  </a:lnTo>
                  <a:lnTo>
                    <a:pt x="13" y="0"/>
                  </a:lnTo>
                  <a:lnTo>
                    <a:pt x="0" y="116"/>
                  </a:lnTo>
                  <a:lnTo>
                    <a:pt x="45" y="47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552">
              <a:extLst>
                <a:ext uri="{FF2B5EF4-FFF2-40B4-BE49-F238E27FC236}">
                  <a16:creationId xmlns:a16="http://schemas.microsoft.com/office/drawing/2014/main" id="{F69497FC-66E3-40EC-B5AE-277F2379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748" y="1778769"/>
              <a:ext cx="64673" cy="33303"/>
            </a:xfrm>
            <a:custGeom>
              <a:avLst/>
              <a:gdLst>
                <a:gd name="T0" fmla="*/ 98 w 98"/>
                <a:gd name="T1" fmla="*/ 12 h 45"/>
                <a:gd name="T2" fmla="*/ 98 w 98"/>
                <a:gd name="T3" fmla="*/ 12 h 45"/>
                <a:gd name="T4" fmla="*/ 53 w 98"/>
                <a:gd name="T5" fmla="*/ 0 h 45"/>
                <a:gd name="T6" fmla="*/ 15 w 98"/>
                <a:gd name="T7" fmla="*/ 4 h 45"/>
                <a:gd name="T8" fmla="*/ 0 w 98"/>
                <a:gd name="T9" fmla="*/ 27 h 45"/>
                <a:gd name="T10" fmla="*/ 51 w 98"/>
                <a:gd name="T11" fmla="*/ 45 h 45"/>
                <a:gd name="T12" fmla="*/ 98 w 98"/>
                <a:gd name="T1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5">
                  <a:moveTo>
                    <a:pt x="98" y="12"/>
                  </a:moveTo>
                  <a:lnTo>
                    <a:pt x="98" y="12"/>
                  </a:lnTo>
                  <a:lnTo>
                    <a:pt x="53" y="0"/>
                  </a:lnTo>
                  <a:lnTo>
                    <a:pt x="15" y="4"/>
                  </a:lnTo>
                  <a:lnTo>
                    <a:pt x="0" y="27"/>
                  </a:lnTo>
                  <a:lnTo>
                    <a:pt x="51" y="45"/>
                  </a:lnTo>
                  <a:lnTo>
                    <a:pt x="98" y="1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553">
              <a:extLst>
                <a:ext uri="{FF2B5EF4-FFF2-40B4-BE49-F238E27FC236}">
                  <a16:creationId xmlns:a16="http://schemas.microsoft.com/office/drawing/2014/main" id="{11CE4749-C4DB-44F3-8788-A452E3982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162" y="1578959"/>
              <a:ext cx="64673" cy="57522"/>
            </a:xfrm>
            <a:custGeom>
              <a:avLst/>
              <a:gdLst>
                <a:gd name="T0" fmla="*/ 96 w 96"/>
                <a:gd name="T1" fmla="*/ 19 h 75"/>
                <a:gd name="T2" fmla="*/ 96 w 96"/>
                <a:gd name="T3" fmla="*/ 19 h 75"/>
                <a:gd name="T4" fmla="*/ 92 w 96"/>
                <a:gd name="T5" fmla="*/ 0 h 75"/>
                <a:gd name="T6" fmla="*/ 42 w 96"/>
                <a:gd name="T7" fmla="*/ 36 h 75"/>
                <a:gd name="T8" fmla="*/ 0 w 96"/>
                <a:gd name="T9" fmla="*/ 66 h 75"/>
                <a:gd name="T10" fmla="*/ 47 w 96"/>
                <a:gd name="T11" fmla="*/ 75 h 75"/>
                <a:gd name="T12" fmla="*/ 96 w 96"/>
                <a:gd name="T13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5">
                  <a:moveTo>
                    <a:pt x="96" y="19"/>
                  </a:moveTo>
                  <a:lnTo>
                    <a:pt x="96" y="19"/>
                  </a:lnTo>
                  <a:lnTo>
                    <a:pt x="92" y="0"/>
                  </a:lnTo>
                  <a:lnTo>
                    <a:pt x="42" y="36"/>
                  </a:lnTo>
                  <a:lnTo>
                    <a:pt x="0" y="66"/>
                  </a:lnTo>
                  <a:lnTo>
                    <a:pt x="47" y="75"/>
                  </a:lnTo>
                  <a:lnTo>
                    <a:pt x="96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554">
              <a:extLst>
                <a:ext uri="{FF2B5EF4-FFF2-40B4-BE49-F238E27FC236}">
                  <a16:creationId xmlns:a16="http://schemas.microsoft.com/office/drawing/2014/main" id="{9EECE592-BAF7-4C47-B8BE-2C01DC29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083" y="2438747"/>
              <a:ext cx="41390" cy="45412"/>
            </a:xfrm>
            <a:custGeom>
              <a:avLst/>
              <a:gdLst>
                <a:gd name="T0" fmla="*/ 62 w 62"/>
                <a:gd name="T1" fmla="*/ 19 h 60"/>
                <a:gd name="T2" fmla="*/ 62 w 62"/>
                <a:gd name="T3" fmla="*/ 19 h 60"/>
                <a:gd name="T4" fmla="*/ 55 w 62"/>
                <a:gd name="T5" fmla="*/ 9 h 60"/>
                <a:gd name="T6" fmla="*/ 32 w 62"/>
                <a:gd name="T7" fmla="*/ 0 h 60"/>
                <a:gd name="T8" fmla="*/ 0 w 62"/>
                <a:gd name="T9" fmla="*/ 24 h 60"/>
                <a:gd name="T10" fmla="*/ 32 w 62"/>
                <a:gd name="T11" fmla="*/ 60 h 60"/>
                <a:gd name="T12" fmla="*/ 62 w 62"/>
                <a:gd name="T13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0">
                  <a:moveTo>
                    <a:pt x="62" y="19"/>
                  </a:moveTo>
                  <a:lnTo>
                    <a:pt x="62" y="19"/>
                  </a:lnTo>
                  <a:lnTo>
                    <a:pt x="55" y="9"/>
                  </a:lnTo>
                  <a:lnTo>
                    <a:pt x="32" y="0"/>
                  </a:lnTo>
                  <a:lnTo>
                    <a:pt x="0" y="24"/>
                  </a:lnTo>
                  <a:lnTo>
                    <a:pt x="32" y="60"/>
                  </a:lnTo>
                  <a:lnTo>
                    <a:pt x="62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55">
              <a:extLst>
                <a:ext uri="{FF2B5EF4-FFF2-40B4-BE49-F238E27FC236}">
                  <a16:creationId xmlns:a16="http://schemas.microsoft.com/office/drawing/2014/main" id="{57E2AFD6-DC23-4001-9CCC-B3EFB23D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035" y="2444804"/>
              <a:ext cx="43978" cy="69632"/>
            </a:xfrm>
            <a:custGeom>
              <a:avLst/>
              <a:gdLst>
                <a:gd name="T0" fmla="*/ 51 w 68"/>
                <a:gd name="T1" fmla="*/ 92 h 92"/>
                <a:gd name="T2" fmla="*/ 51 w 68"/>
                <a:gd name="T3" fmla="*/ 92 h 92"/>
                <a:gd name="T4" fmla="*/ 68 w 68"/>
                <a:gd name="T5" fmla="*/ 89 h 92"/>
                <a:gd name="T6" fmla="*/ 66 w 68"/>
                <a:gd name="T7" fmla="*/ 40 h 92"/>
                <a:gd name="T8" fmla="*/ 45 w 68"/>
                <a:gd name="T9" fmla="*/ 0 h 92"/>
                <a:gd name="T10" fmla="*/ 6 w 68"/>
                <a:gd name="T11" fmla="*/ 47 h 92"/>
                <a:gd name="T12" fmla="*/ 0 w 68"/>
                <a:gd name="T13" fmla="*/ 66 h 92"/>
                <a:gd name="T14" fmla="*/ 21 w 68"/>
                <a:gd name="T15" fmla="*/ 83 h 92"/>
                <a:gd name="T16" fmla="*/ 51 w 6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2">
                  <a:moveTo>
                    <a:pt x="51" y="92"/>
                  </a:moveTo>
                  <a:lnTo>
                    <a:pt x="51" y="92"/>
                  </a:lnTo>
                  <a:lnTo>
                    <a:pt x="68" y="89"/>
                  </a:lnTo>
                  <a:lnTo>
                    <a:pt x="66" y="40"/>
                  </a:lnTo>
                  <a:lnTo>
                    <a:pt x="45" y="0"/>
                  </a:lnTo>
                  <a:lnTo>
                    <a:pt x="6" y="47"/>
                  </a:lnTo>
                  <a:lnTo>
                    <a:pt x="0" y="66"/>
                  </a:lnTo>
                  <a:lnTo>
                    <a:pt x="21" y="83"/>
                  </a:lnTo>
                  <a:lnTo>
                    <a:pt x="51" y="9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556">
              <a:extLst>
                <a:ext uri="{FF2B5EF4-FFF2-40B4-BE49-F238E27FC236}">
                  <a16:creationId xmlns:a16="http://schemas.microsoft.com/office/drawing/2014/main" id="{C0EC0EEC-E79C-4F61-9A7E-FE39654BB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28" y="2520489"/>
              <a:ext cx="67259" cy="60548"/>
            </a:xfrm>
            <a:custGeom>
              <a:avLst/>
              <a:gdLst>
                <a:gd name="T0" fmla="*/ 85 w 105"/>
                <a:gd name="T1" fmla="*/ 60 h 81"/>
                <a:gd name="T2" fmla="*/ 85 w 105"/>
                <a:gd name="T3" fmla="*/ 60 h 81"/>
                <a:gd name="T4" fmla="*/ 105 w 105"/>
                <a:gd name="T5" fmla="*/ 28 h 81"/>
                <a:gd name="T6" fmla="*/ 81 w 105"/>
                <a:gd name="T7" fmla="*/ 8 h 81"/>
                <a:gd name="T8" fmla="*/ 51 w 105"/>
                <a:gd name="T9" fmla="*/ 0 h 81"/>
                <a:gd name="T10" fmla="*/ 0 w 105"/>
                <a:gd name="T11" fmla="*/ 70 h 81"/>
                <a:gd name="T12" fmla="*/ 57 w 105"/>
                <a:gd name="T13" fmla="*/ 81 h 81"/>
                <a:gd name="T14" fmla="*/ 85 w 105"/>
                <a:gd name="T15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1">
                  <a:moveTo>
                    <a:pt x="85" y="60"/>
                  </a:moveTo>
                  <a:lnTo>
                    <a:pt x="85" y="60"/>
                  </a:lnTo>
                  <a:lnTo>
                    <a:pt x="105" y="28"/>
                  </a:lnTo>
                  <a:lnTo>
                    <a:pt x="81" y="8"/>
                  </a:lnTo>
                  <a:lnTo>
                    <a:pt x="51" y="0"/>
                  </a:lnTo>
                  <a:lnTo>
                    <a:pt x="0" y="70"/>
                  </a:lnTo>
                  <a:lnTo>
                    <a:pt x="57" y="81"/>
                  </a:lnTo>
                  <a:lnTo>
                    <a:pt x="85" y="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557">
              <a:extLst>
                <a:ext uri="{FF2B5EF4-FFF2-40B4-BE49-F238E27FC236}">
                  <a16:creationId xmlns:a16="http://schemas.microsoft.com/office/drawing/2014/main" id="{A70D0447-7629-439A-8B34-504A5CE83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224" y="2532600"/>
              <a:ext cx="129344" cy="96878"/>
            </a:xfrm>
            <a:custGeom>
              <a:avLst/>
              <a:gdLst>
                <a:gd name="T0" fmla="*/ 91 w 199"/>
                <a:gd name="T1" fmla="*/ 0 h 128"/>
                <a:gd name="T2" fmla="*/ 91 w 199"/>
                <a:gd name="T3" fmla="*/ 0 h 128"/>
                <a:gd name="T4" fmla="*/ 49 w 199"/>
                <a:gd name="T5" fmla="*/ 2 h 128"/>
                <a:gd name="T6" fmla="*/ 17 w 199"/>
                <a:gd name="T7" fmla="*/ 25 h 128"/>
                <a:gd name="T8" fmla="*/ 0 w 199"/>
                <a:gd name="T9" fmla="*/ 28 h 128"/>
                <a:gd name="T10" fmla="*/ 0 w 199"/>
                <a:gd name="T11" fmla="*/ 45 h 128"/>
                <a:gd name="T12" fmla="*/ 62 w 199"/>
                <a:gd name="T13" fmla="*/ 45 h 128"/>
                <a:gd name="T14" fmla="*/ 128 w 199"/>
                <a:gd name="T15" fmla="*/ 109 h 128"/>
                <a:gd name="T16" fmla="*/ 158 w 199"/>
                <a:gd name="T17" fmla="*/ 128 h 128"/>
                <a:gd name="T18" fmla="*/ 198 w 199"/>
                <a:gd name="T19" fmla="*/ 117 h 128"/>
                <a:gd name="T20" fmla="*/ 199 w 199"/>
                <a:gd name="T21" fmla="*/ 62 h 128"/>
                <a:gd name="T22" fmla="*/ 183 w 199"/>
                <a:gd name="T23" fmla="*/ 36 h 128"/>
                <a:gd name="T24" fmla="*/ 137 w 199"/>
                <a:gd name="T25" fmla="*/ 19 h 128"/>
                <a:gd name="T26" fmla="*/ 91 w 199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128">
                  <a:moveTo>
                    <a:pt x="91" y="0"/>
                  </a:moveTo>
                  <a:lnTo>
                    <a:pt x="91" y="0"/>
                  </a:lnTo>
                  <a:lnTo>
                    <a:pt x="49" y="2"/>
                  </a:lnTo>
                  <a:lnTo>
                    <a:pt x="17" y="25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62" y="45"/>
                  </a:lnTo>
                  <a:lnTo>
                    <a:pt x="128" y="109"/>
                  </a:lnTo>
                  <a:lnTo>
                    <a:pt x="158" y="128"/>
                  </a:lnTo>
                  <a:lnTo>
                    <a:pt x="198" y="117"/>
                  </a:lnTo>
                  <a:lnTo>
                    <a:pt x="199" y="62"/>
                  </a:lnTo>
                  <a:lnTo>
                    <a:pt x="183" y="36"/>
                  </a:lnTo>
                  <a:lnTo>
                    <a:pt x="137" y="19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558">
              <a:extLst>
                <a:ext uri="{FF2B5EF4-FFF2-40B4-BE49-F238E27FC236}">
                  <a16:creationId xmlns:a16="http://schemas.microsoft.com/office/drawing/2014/main" id="{0F786A11-ABF6-439E-BF61-D25A9228A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9664" y="2296461"/>
              <a:ext cx="147452" cy="272468"/>
            </a:xfrm>
            <a:custGeom>
              <a:avLst/>
              <a:gdLst>
                <a:gd name="T0" fmla="*/ 43 w 229"/>
                <a:gd name="T1" fmla="*/ 36 h 359"/>
                <a:gd name="T2" fmla="*/ 43 w 229"/>
                <a:gd name="T3" fmla="*/ 36 h 359"/>
                <a:gd name="T4" fmla="*/ 43 w 229"/>
                <a:gd name="T5" fmla="*/ 38 h 359"/>
                <a:gd name="T6" fmla="*/ 43 w 229"/>
                <a:gd name="T7" fmla="*/ 36 h 359"/>
                <a:gd name="T8" fmla="*/ 43 w 229"/>
                <a:gd name="T9" fmla="*/ 36 h 359"/>
                <a:gd name="T10" fmla="*/ 36 w 229"/>
                <a:gd name="T11" fmla="*/ 243 h 359"/>
                <a:gd name="T12" fmla="*/ 36 w 229"/>
                <a:gd name="T13" fmla="*/ 243 h 359"/>
                <a:gd name="T14" fmla="*/ 122 w 229"/>
                <a:gd name="T15" fmla="*/ 291 h 359"/>
                <a:gd name="T16" fmla="*/ 143 w 229"/>
                <a:gd name="T17" fmla="*/ 306 h 359"/>
                <a:gd name="T18" fmla="*/ 152 w 229"/>
                <a:gd name="T19" fmla="*/ 325 h 359"/>
                <a:gd name="T20" fmla="*/ 195 w 229"/>
                <a:gd name="T21" fmla="*/ 357 h 359"/>
                <a:gd name="T22" fmla="*/ 214 w 229"/>
                <a:gd name="T23" fmla="*/ 359 h 359"/>
                <a:gd name="T24" fmla="*/ 225 w 229"/>
                <a:gd name="T25" fmla="*/ 346 h 359"/>
                <a:gd name="T26" fmla="*/ 218 w 229"/>
                <a:gd name="T27" fmla="*/ 321 h 359"/>
                <a:gd name="T28" fmla="*/ 224 w 229"/>
                <a:gd name="T29" fmla="*/ 214 h 359"/>
                <a:gd name="T30" fmla="*/ 229 w 229"/>
                <a:gd name="T31" fmla="*/ 77 h 359"/>
                <a:gd name="T32" fmla="*/ 201 w 229"/>
                <a:gd name="T33" fmla="*/ 64 h 359"/>
                <a:gd name="T34" fmla="*/ 162 w 229"/>
                <a:gd name="T35" fmla="*/ 57 h 359"/>
                <a:gd name="T36" fmla="*/ 128 w 229"/>
                <a:gd name="T37" fmla="*/ 25 h 359"/>
                <a:gd name="T38" fmla="*/ 90 w 229"/>
                <a:gd name="T39" fmla="*/ 0 h 359"/>
                <a:gd name="T40" fmla="*/ 60 w 229"/>
                <a:gd name="T41" fmla="*/ 8 h 359"/>
                <a:gd name="T42" fmla="*/ 24 w 229"/>
                <a:gd name="T43" fmla="*/ 26 h 359"/>
                <a:gd name="T44" fmla="*/ 4 w 229"/>
                <a:gd name="T45" fmla="*/ 96 h 359"/>
                <a:gd name="T46" fmla="*/ 24 w 229"/>
                <a:gd name="T47" fmla="*/ 154 h 359"/>
                <a:gd name="T48" fmla="*/ 0 w 229"/>
                <a:gd name="T49" fmla="*/ 218 h 359"/>
                <a:gd name="T50" fmla="*/ 36 w 229"/>
                <a:gd name="T51" fmla="*/ 2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9" h="359">
                  <a:moveTo>
                    <a:pt x="43" y="36"/>
                  </a:moveTo>
                  <a:lnTo>
                    <a:pt x="43" y="36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6"/>
                  </a:lnTo>
                  <a:close/>
                  <a:moveTo>
                    <a:pt x="36" y="243"/>
                  </a:moveTo>
                  <a:lnTo>
                    <a:pt x="36" y="243"/>
                  </a:lnTo>
                  <a:lnTo>
                    <a:pt x="122" y="291"/>
                  </a:lnTo>
                  <a:lnTo>
                    <a:pt x="143" y="306"/>
                  </a:lnTo>
                  <a:lnTo>
                    <a:pt x="152" y="325"/>
                  </a:lnTo>
                  <a:lnTo>
                    <a:pt x="195" y="357"/>
                  </a:lnTo>
                  <a:lnTo>
                    <a:pt x="214" y="359"/>
                  </a:lnTo>
                  <a:lnTo>
                    <a:pt x="225" y="346"/>
                  </a:lnTo>
                  <a:lnTo>
                    <a:pt x="218" y="321"/>
                  </a:lnTo>
                  <a:lnTo>
                    <a:pt x="224" y="214"/>
                  </a:lnTo>
                  <a:lnTo>
                    <a:pt x="229" y="77"/>
                  </a:lnTo>
                  <a:lnTo>
                    <a:pt x="201" y="64"/>
                  </a:lnTo>
                  <a:lnTo>
                    <a:pt x="162" y="57"/>
                  </a:lnTo>
                  <a:lnTo>
                    <a:pt x="128" y="25"/>
                  </a:lnTo>
                  <a:lnTo>
                    <a:pt x="90" y="0"/>
                  </a:lnTo>
                  <a:lnTo>
                    <a:pt x="60" y="8"/>
                  </a:lnTo>
                  <a:lnTo>
                    <a:pt x="24" y="26"/>
                  </a:lnTo>
                  <a:lnTo>
                    <a:pt x="4" y="96"/>
                  </a:lnTo>
                  <a:lnTo>
                    <a:pt x="24" y="154"/>
                  </a:lnTo>
                  <a:lnTo>
                    <a:pt x="0" y="218"/>
                  </a:lnTo>
                  <a:lnTo>
                    <a:pt x="36" y="24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559">
              <a:extLst>
                <a:ext uri="{FF2B5EF4-FFF2-40B4-BE49-F238E27FC236}">
                  <a16:creationId xmlns:a16="http://schemas.microsoft.com/office/drawing/2014/main" id="{AED12175-E238-4FF6-8E71-282E51B5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117" y="2335815"/>
              <a:ext cx="124170" cy="211920"/>
            </a:xfrm>
            <a:custGeom>
              <a:avLst/>
              <a:gdLst>
                <a:gd name="T0" fmla="*/ 13 w 192"/>
                <a:gd name="T1" fmla="*/ 278 h 278"/>
                <a:gd name="T2" fmla="*/ 13 w 192"/>
                <a:gd name="T3" fmla="*/ 278 h 278"/>
                <a:gd name="T4" fmla="*/ 47 w 192"/>
                <a:gd name="T5" fmla="*/ 227 h 278"/>
                <a:gd name="T6" fmla="*/ 89 w 192"/>
                <a:gd name="T7" fmla="*/ 203 h 278"/>
                <a:gd name="T8" fmla="*/ 183 w 192"/>
                <a:gd name="T9" fmla="*/ 141 h 278"/>
                <a:gd name="T10" fmla="*/ 192 w 192"/>
                <a:gd name="T11" fmla="*/ 94 h 278"/>
                <a:gd name="T12" fmla="*/ 147 w 192"/>
                <a:gd name="T13" fmla="*/ 47 h 278"/>
                <a:gd name="T14" fmla="*/ 57 w 192"/>
                <a:gd name="T15" fmla="*/ 0 h 278"/>
                <a:gd name="T16" fmla="*/ 27 w 192"/>
                <a:gd name="T17" fmla="*/ 22 h 278"/>
                <a:gd name="T18" fmla="*/ 17 w 192"/>
                <a:gd name="T19" fmla="*/ 51 h 278"/>
                <a:gd name="T20" fmla="*/ 8 w 192"/>
                <a:gd name="T21" fmla="*/ 130 h 278"/>
                <a:gd name="T22" fmla="*/ 0 w 192"/>
                <a:gd name="T23" fmla="*/ 248 h 278"/>
                <a:gd name="T24" fmla="*/ 13 w 192"/>
                <a:gd name="T2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78">
                  <a:moveTo>
                    <a:pt x="13" y="278"/>
                  </a:moveTo>
                  <a:lnTo>
                    <a:pt x="13" y="278"/>
                  </a:lnTo>
                  <a:lnTo>
                    <a:pt x="47" y="227"/>
                  </a:lnTo>
                  <a:lnTo>
                    <a:pt x="89" y="203"/>
                  </a:lnTo>
                  <a:lnTo>
                    <a:pt x="183" y="141"/>
                  </a:lnTo>
                  <a:lnTo>
                    <a:pt x="192" y="94"/>
                  </a:lnTo>
                  <a:lnTo>
                    <a:pt x="147" y="47"/>
                  </a:lnTo>
                  <a:lnTo>
                    <a:pt x="57" y="0"/>
                  </a:lnTo>
                  <a:lnTo>
                    <a:pt x="27" y="22"/>
                  </a:lnTo>
                  <a:lnTo>
                    <a:pt x="17" y="51"/>
                  </a:lnTo>
                  <a:lnTo>
                    <a:pt x="8" y="130"/>
                  </a:lnTo>
                  <a:lnTo>
                    <a:pt x="0" y="248"/>
                  </a:lnTo>
                  <a:lnTo>
                    <a:pt x="13" y="27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560">
              <a:extLst>
                <a:ext uri="{FF2B5EF4-FFF2-40B4-BE49-F238E27FC236}">
                  <a16:creationId xmlns:a16="http://schemas.microsoft.com/office/drawing/2014/main" id="{4D03B555-A966-424B-896A-73B3DAB3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008" y="2290405"/>
              <a:ext cx="139691" cy="133207"/>
            </a:xfrm>
            <a:custGeom>
              <a:avLst/>
              <a:gdLst>
                <a:gd name="T0" fmla="*/ 85 w 216"/>
                <a:gd name="T1" fmla="*/ 154 h 178"/>
                <a:gd name="T2" fmla="*/ 85 w 216"/>
                <a:gd name="T3" fmla="*/ 154 h 178"/>
                <a:gd name="T4" fmla="*/ 186 w 216"/>
                <a:gd name="T5" fmla="*/ 178 h 178"/>
                <a:gd name="T6" fmla="*/ 201 w 216"/>
                <a:gd name="T7" fmla="*/ 176 h 178"/>
                <a:gd name="T8" fmla="*/ 216 w 216"/>
                <a:gd name="T9" fmla="*/ 133 h 178"/>
                <a:gd name="T10" fmla="*/ 188 w 216"/>
                <a:gd name="T11" fmla="*/ 69 h 178"/>
                <a:gd name="T12" fmla="*/ 98 w 216"/>
                <a:gd name="T13" fmla="*/ 0 h 178"/>
                <a:gd name="T14" fmla="*/ 47 w 216"/>
                <a:gd name="T15" fmla="*/ 11 h 178"/>
                <a:gd name="T16" fmla="*/ 0 w 216"/>
                <a:gd name="T17" fmla="*/ 105 h 178"/>
                <a:gd name="T18" fmla="*/ 43 w 216"/>
                <a:gd name="T19" fmla="*/ 137 h 178"/>
                <a:gd name="T20" fmla="*/ 85 w 216"/>
                <a:gd name="T2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85" y="154"/>
                  </a:moveTo>
                  <a:lnTo>
                    <a:pt x="85" y="154"/>
                  </a:lnTo>
                  <a:lnTo>
                    <a:pt x="186" y="178"/>
                  </a:lnTo>
                  <a:lnTo>
                    <a:pt x="201" y="176"/>
                  </a:lnTo>
                  <a:lnTo>
                    <a:pt x="216" y="133"/>
                  </a:lnTo>
                  <a:lnTo>
                    <a:pt x="188" y="69"/>
                  </a:lnTo>
                  <a:lnTo>
                    <a:pt x="98" y="0"/>
                  </a:lnTo>
                  <a:lnTo>
                    <a:pt x="47" y="11"/>
                  </a:lnTo>
                  <a:lnTo>
                    <a:pt x="0" y="105"/>
                  </a:lnTo>
                  <a:lnTo>
                    <a:pt x="43" y="137"/>
                  </a:lnTo>
                  <a:lnTo>
                    <a:pt x="85" y="15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561">
              <a:extLst>
                <a:ext uri="{FF2B5EF4-FFF2-40B4-BE49-F238E27FC236}">
                  <a16:creationId xmlns:a16="http://schemas.microsoft.com/office/drawing/2014/main" id="{3B998847-E00B-4AF5-B192-F0302D4BB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899" y="2217746"/>
              <a:ext cx="46564" cy="72658"/>
            </a:xfrm>
            <a:custGeom>
              <a:avLst/>
              <a:gdLst>
                <a:gd name="T0" fmla="*/ 70 w 70"/>
                <a:gd name="T1" fmla="*/ 66 h 96"/>
                <a:gd name="T2" fmla="*/ 70 w 70"/>
                <a:gd name="T3" fmla="*/ 66 h 96"/>
                <a:gd name="T4" fmla="*/ 43 w 70"/>
                <a:gd name="T5" fmla="*/ 0 h 96"/>
                <a:gd name="T6" fmla="*/ 0 w 70"/>
                <a:gd name="T7" fmla="*/ 30 h 96"/>
                <a:gd name="T8" fmla="*/ 30 w 70"/>
                <a:gd name="T9" fmla="*/ 96 h 96"/>
                <a:gd name="T10" fmla="*/ 53 w 70"/>
                <a:gd name="T11" fmla="*/ 79 h 96"/>
                <a:gd name="T12" fmla="*/ 70 w 70"/>
                <a:gd name="T13" fmla="*/ 6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6">
                  <a:moveTo>
                    <a:pt x="70" y="66"/>
                  </a:moveTo>
                  <a:lnTo>
                    <a:pt x="70" y="66"/>
                  </a:lnTo>
                  <a:lnTo>
                    <a:pt x="43" y="0"/>
                  </a:lnTo>
                  <a:lnTo>
                    <a:pt x="0" y="30"/>
                  </a:lnTo>
                  <a:lnTo>
                    <a:pt x="30" y="96"/>
                  </a:lnTo>
                  <a:lnTo>
                    <a:pt x="53" y="79"/>
                  </a:lnTo>
                  <a:lnTo>
                    <a:pt x="70" y="6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562">
              <a:extLst>
                <a:ext uri="{FF2B5EF4-FFF2-40B4-BE49-F238E27FC236}">
                  <a16:creationId xmlns:a16="http://schemas.microsoft.com/office/drawing/2014/main" id="{ACBC68B0-043A-4E45-BC64-E4737700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357" y="2166279"/>
              <a:ext cx="85368" cy="87796"/>
            </a:xfrm>
            <a:custGeom>
              <a:avLst/>
              <a:gdLst>
                <a:gd name="T0" fmla="*/ 81 w 133"/>
                <a:gd name="T1" fmla="*/ 8 h 119"/>
                <a:gd name="T2" fmla="*/ 81 w 133"/>
                <a:gd name="T3" fmla="*/ 8 h 119"/>
                <a:gd name="T4" fmla="*/ 39 w 133"/>
                <a:gd name="T5" fmla="*/ 0 h 119"/>
                <a:gd name="T6" fmla="*/ 0 w 133"/>
                <a:gd name="T7" fmla="*/ 51 h 119"/>
                <a:gd name="T8" fmla="*/ 9 w 133"/>
                <a:gd name="T9" fmla="*/ 79 h 119"/>
                <a:gd name="T10" fmla="*/ 92 w 133"/>
                <a:gd name="T11" fmla="*/ 119 h 119"/>
                <a:gd name="T12" fmla="*/ 127 w 133"/>
                <a:gd name="T13" fmla="*/ 62 h 119"/>
                <a:gd name="T14" fmla="*/ 133 w 133"/>
                <a:gd name="T15" fmla="*/ 27 h 119"/>
                <a:gd name="T16" fmla="*/ 120 w 133"/>
                <a:gd name="T17" fmla="*/ 15 h 119"/>
                <a:gd name="T18" fmla="*/ 81 w 133"/>
                <a:gd name="T19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19">
                  <a:moveTo>
                    <a:pt x="81" y="8"/>
                  </a:moveTo>
                  <a:lnTo>
                    <a:pt x="81" y="8"/>
                  </a:lnTo>
                  <a:lnTo>
                    <a:pt x="39" y="0"/>
                  </a:lnTo>
                  <a:lnTo>
                    <a:pt x="0" y="51"/>
                  </a:lnTo>
                  <a:lnTo>
                    <a:pt x="9" y="79"/>
                  </a:lnTo>
                  <a:lnTo>
                    <a:pt x="92" y="119"/>
                  </a:lnTo>
                  <a:lnTo>
                    <a:pt x="127" y="62"/>
                  </a:lnTo>
                  <a:lnTo>
                    <a:pt x="133" y="27"/>
                  </a:lnTo>
                  <a:lnTo>
                    <a:pt x="120" y="15"/>
                  </a:lnTo>
                  <a:lnTo>
                    <a:pt x="81" y="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563">
              <a:extLst>
                <a:ext uri="{FF2B5EF4-FFF2-40B4-BE49-F238E27FC236}">
                  <a16:creationId xmlns:a16="http://schemas.microsoft.com/office/drawing/2014/main" id="{C16FCA06-5664-42E5-A30D-31E0EFF8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50" y="1624371"/>
              <a:ext cx="703631" cy="793187"/>
            </a:xfrm>
            <a:custGeom>
              <a:avLst/>
              <a:gdLst>
                <a:gd name="T0" fmla="*/ 50 w 1084"/>
                <a:gd name="T1" fmla="*/ 1004 h 1045"/>
                <a:gd name="T2" fmla="*/ 50 w 1084"/>
                <a:gd name="T3" fmla="*/ 1004 h 1045"/>
                <a:gd name="T4" fmla="*/ 107 w 1084"/>
                <a:gd name="T5" fmla="*/ 985 h 1045"/>
                <a:gd name="T6" fmla="*/ 216 w 1084"/>
                <a:gd name="T7" fmla="*/ 1045 h 1045"/>
                <a:gd name="T8" fmla="*/ 250 w 1084"/>
                <a:gd name="T9" fmla="*/ 1002 h 1045"/>
                <a:gd name="T10" fmla="*/ 325 w 1084"/>
                <a:gd name="T11" fmla="*/ 853 h 1045"/>
                <a:gd name="T12" fmla="*/ 360 w 1084"/>
                <a:gd name="T13" fmla="*/ 776 h 1045"/>
                <a:gd name="T14" fmla="*/ 402 w 1084"/>
                <a:gd name="T15" fmla="*/ 729 h 1045"/>
                <a:gd name="T16" fmla="*/ 499 w 1084"/>
                <a:gd name="T17" fmla="*/ 611 h 1045"/>
                <a:gd name="T18" fmla="*/ 496 w 1084"/>
                <a:gd name="T19" fmla="*/ 600 h 1045"/>
                <a:gd name="T20" fmla="*/ 672 w 1084"/>
                <a:gd name="T21" fmla="*/ 425 h 1045"/>
                <a:gd name="T22" fmla="*/ 856 w 1084"/>
                <a:gd name="T23" fmla="*/ 333 h 1045"/>
                <a:gd name="T24" fmla="*/ 918 w 1084"/>
                <a:gd name="T25" fmla="*/ 295 h 1045"/>
                <a:gd name="T26" fmla="*/ 1016 w 1084"/>
                <a:gd name="T27" fmla="*/ 235 h 1045"/>
                <a:gd name="T28" fmla="*/ 1055 w 1084"/>
                <a:gd name="T29" fmla="*/ 183 h 1045"/>
                <a:gd name="T30" fmla="*/ 1072 w 1084"/>
                <a:gd name="T31" fmla="*/ 153 h 1045"/>
                <a:gd name="T32" fmla="*/ 1084 w 1084"/>
                <a:gd name="T33" fmla="*/ 72 h 1045"/>
                <a:gd name="T34" fmla="*/ 1046 w 1084"/>
                <a:gd name="T35" fmla="*/ 15 h 1045"/>
                <a:gd name="T36" fmla="*/ 997 w 1084"/>
                <a:gd name="T37" fmla="*/ 0 h 1045"/>
                <a:gd name="T38" fmla="*/ 913 w 1084"/>
                <a:gd name="T39" fmla="*/ 44 h 1045"/>
                <a:gd name="T40" fmla="*/ 869 w 1084"/>
                <a:gd name="T41" fmla="*/ 85 h 1045"/>
                <a:gd name="T42" fmla="*/ 834 w 1084"/>
                <a:gd name="T43" fmla="*/ 139 h 1045"/>
                <a:gd name="T44" fmla="*/ 742 w 1084"/>
                <a:gd name="T45" fmla="*/ 198 h 1045"/>
                <a:gd name="T46" fmla="*/ 618 w 1084"/>
                <a:gd name="T47" fmla="*/ 243 h 1045"/>
                <a:gd name="T48" fmla="*/ 565 w 1084"/>
                <a:gd name="T49" fmla="*/ 216 h 1045"/>
                <a:gd name="T50" fmla="*/ 430 w 1084"/>
                <a:gd name="T51" fmla="*/ 327 h 1045"/>
                <a:gd name="T52" fmla="*/ 389 w 1084"/>
                <a:gd name="T53" fmla="*/ 340 h 1045"/>
                <a:gd name="T54" fmla="*/ 347 w 1084"/>
                <a:gd name="T55" fmla="*/ 372 h 1045"/>
                <a:gd name="T56" fmla="*/ 323 w 1084"/>
                <a:gd name="T57" fmla="*/ 397 h 1045"/>
                <a:gd name="T58" fmla="*/ 308 w 1084"/>
                <a:gd name="T59" fmla="*/ 432 h 1045"/>
                <a:gd name="T60" fmla="*/ 206 w 1084"/>
                <a:gd name="T61" fmla="*/ 523 h 1045"/>
                <a:gd name="T62" fmla="*/ 193 w 1084"/>
                <a:gd name="T63" fmla="*/ 538 h 1045"/>
                <a:gd name="T64" fmla="*/ 171 w 1084"/>
                <a:gd name="T65" fmla="*/ 530 h 1045"/>
                <a:gd name="T66" fmla="*/ 150 w 1084"/>
                <a:gd name="T67" fmla="*/ 579 h 1045"/>
                <a:gd name="T68" fmla="*/ 163 w 1084"/>
                <a:gd name="T69" fmla="*/ 641 h 1045"/>
                <a:gd name="T70" fmla="*/ 141 w 1084"/>
                <a:gd name="T71" fmla="*/ 679 h 1045"/>
                <a:gd name="T72" fmla="*/ 137 w 1084"/>
                <a:gd name="T73" fmla="*/ 705 h 1045"/>
                <a:gd name="T74" fmla="*/ 156 w 1084"/>
                <a:gd name="T75" fmla="*/ 724 h 1045"/>
                <a:gd name="T76" fmla="*/ 158 w 1084"/>
                <a:gd name="T77" fmla="*/ 801 h 1045"/>
                <a:gd name="T78" fmla="*/ 152 w 1084"/>
                <a:gd name="T79" fmla="*/ 829 h 1045"/>
                <a:gd name="T80" fmla="*/ 110 w 1084"/>
                <a:gd name="T81" fmla="*/ 827 h 1045"/>
                <a:gd name="T82" fmla="*/ 54 w 1084"/>
                <a:gd name="T83" fmla="*/ 870 h 1045"/>
                <a:gd name="T84" fmla="*/ 9 w 1084"/>
                <a:gd name="T85" fmla="*/ 898 h 1045"/>
                <a:gd name="T86" fmla="*/ 0 w 1084"/>
                <a:gd name="T87" fmla="*/ 919 h 1045"/>
                <a:gd name="T88" fmla="*/ 17 w 1084"/>
                <a:gd name="T89" fmla="*/ 977 h 1045"/>
                <a:gd name="T90" fmla="*/ 50 w 1084"/>
                <a:gd name="T91" fmla="*/ 1004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4" h="1045">
                  <a:moveTo>
                    <a:pt x="50" y="1004"/>
                  </a:moveTo>
                  <a:lnTo>
                    <a:pt x="50" y="1004"/>
                  </a:lnTo>
                  <a:lnTo>
                    <a:pt x="107" y="985"/>
                  </a:lnTo>
                  <a:lnTo>
                    <a:pt x="216" y="1045"/>
                  </a:lnTo>
                  <a:lnTo>
                    <a:pt x="250" y="1002"/>
                  </a:lnTo>
                  <a:lnTo>
                    <a:pt x="325" y="853"/>
                  </a:lnTo>
                  <a:lnTo>
                    <a:pt x="360" y="776"/>
                  </a:lnTo>
                  <a:lnTo>
                    <a:pt x="402" y="729"/>
                  </a:lnTo>
                  <a:lnTo>
                    <a:pt x="499" y="611"/>
                  </a:lnTo>
                  <a:lnTo>
                    <a:pt x="496" y="600"/>
                  </a:lnTo>
                  <a:lnTo>
                    <a:pt x="672" y="425"/>
                  </a:lnTo>
                  <a:lnTo>
                    <a:pt x="856" y="333"/>
                  </a:lnTo>
                  <a:lnTo>
                    <a:pt x="918" y="295"/>
                  </a:lnTo>
                  <a:lnTo>
                    <a:pt x="1016" y="235"/>
                  </a:lnTo>
                  <a:lnTo>
                    <a:pt x="1055" y="183"/>
                  </a:lnTo>
                  <a:lnTo>
                    <a:pt x="1072" y="153"/>
                  </a:lnTo>
                  <a:lnTo>
                    <a:pt x="1084" y="72"/>
                  </a:lnTo>
                  <a:lnTo>
                    <a:pt x="1046" y="15"/>
                  </a:lnTo>
                  <a:lnTo>
                    <a:pt x="997" y="0"/>
                  </a:lnTo>
                  <a:lnTo>
                    <a:pt x="913" y="44"/>
                  </a:lnTo>
                  <a:lnTo>
                    <a:pt x="869" y="85"/>
                  </a:lnTo>
                  <a:lnTo>
                    <a:pt x="834" y="139"/>
                  </a:lnTo>
                  <a:lnTo>
                    <a:pt x="742" y="198"/>
                  </a:lnTo>
                  <a:lnTo>
                    <a:pt x="618" y="243"/>
                  </a:lnTo>
                  <a:lnTo>
                    <a:pt x="565" y="216"/>
                  </a:lnTo>
                  <a:lnTo>
                    <a:pt x="430" y="327"/>
                  </a:lnTo>
                  <a:lnTo>
                    <a:pt x="389" y="340"/>
                  </a:lnTo>
                  <a:lnTo>
                    <a:pt x="347" y="372"/>
                  </a:lnTo>
                  <a:lnTo>
                    <a:pt x="323" y="397"/>
                  </a:lnTo>
                  <a:lnTo>
                    <a:pt x="308" y="432"/>
                  </a:lnTo>
                  <a:lnTo>
                    <a:pt x="206" y="523"/>
                  </a:lnTo>
                  <a:lnTo>
                    <a:pt x="193" y="538"/>
                  </a:lnTo>
                  <a:lnTo>
                    <a:pt x="171" y="530"/>
                  </a:lnTo>
                  <a:lnTo>
                    <a:pt x="150" y="579"/>
                  </a:lnTo>
                  <a:lnTo>
                    <a:pt x="163" y="641"/>
                  </a:lnTo>
                  <a:lnTo>
                    <a:pt x="141" y="679"/>
                  </a:lnTo>
                  <a:lnTo>
                    <a:pt x="137" y="705"/>
                  </a:lnTo>
                  <a:lnTo>
                    <a:pt x="156" y="724"/>
                  </a:lnTo>
                  <a:lnTo>
                    <a:pt x="158" y="801"/>
                  </a:lnTo>
                  <a:lnTo>
                    <a:pt x="152" y="829"/>
                  </a:lnTo>
                  <a:lnTo>
                    <a:pt x="110" y="827"/>
                  </a:lnTo>
                  <a:lnTo>
                    <a:pt x="54" y="870"/>
                  </a:lnTo>
                  <a:lnTo>
                    <a:pt x="9" y="898"/>
                  </a:lnTo>
                  <a:lnTo>
                    <a:pt x="0" y="919"/>
                  </a:lnTo>
                  <a:lnTo>
                    <a:pt x="17" y="977"/>
                  </a:lnTo>
                  <a:lnTo>
                    <a:pt x="50" y="100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564">
              <a:extLst>
                <a:ext uri="{FF2B5EF4-FFF2-40B4-BE49-F238E27FC236}">
                  <a16:creationId xmlns:a16="http://schemas.microsoft.com/office/drawing/2014/main" id="{F6569EF5-3F95-4600-85CD-4E469911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575" y="2393339"/>
              <a:ext cx="287144" cy="499526"/>
            </a:xfrm>
            <a:custGeom>
              <a:avLst/>
              <a:gdLst>
                <a:gd name="T0" fmla="*/ 19 w 439"/>
                <a:gd name="T1" fmla="*/ 447 h 656"/>
                <a:gd name="T2" fmla="*/ 19 w 439"/>
                <a:gd name="T3" fmla="*/ 447 h 656"/>
                <a:gd name="T4" fmla="*/ 49 w 439"/>
                <a:gd name="T5" fmla="*/ 456 h 656"/>
                <a:gd name="T6" fmla="*/ 83 w 439"/>
                <a:gd name="T7" fmla="*/ 436 h 656"/>
                <a:gd name="T8" fmla="*/ 92 w 439"/>
                <a:gd name="T9" fmla="*/ 460 h 656"/>
                <a:gd name="T10" fmla="*/ 99 w 439"/>
                <a:gd name="T11" fmla="*/ 470 h 656"/>
                <a:gd name="T12" fmla="*/ 113 w 439"/>
                <a:gd name="T13" fmla="*/ 483 h 656"/>
                <a:gd name="T14" fmla="*/ 148 w 439"/>
                <a:gd name="T15" fmla="*/ 541 h 656"/>
                <a:gd name="T16" fmla="*/ 163 w 439"/>
                <a:gd name="T17" fmla="*/ 579 h 656"/>
                <a:gd name="T18" fmla="*/ 139 w 439"/>
                <a:gd name="T19" fmla="*/ 592 h 656"/>
                <a:gd name="T20" fmla="*/ 184 w 439"/>
                <a:gd name="T21" fmla="*/ 610 h 656"/>
                <a:gd name="T22" fmla="*/ 224 w 439"/>
                <a:gd name="T23" fmla="*/ 607 h 656"/>
                <a:gd name="T24" fmla="*/ 261 w 439"/>
                <a:gd name="T25" fmla="*/ 652 h 656"/>
                <a:gd name="T26" fmla="*/ 267 w 439"/>
                <a:gd name="T27" fmla="*/ 656 h 656"/>
                <a:gd name="T28" fmla="*/ 274 w 439"/>
                <a:gd name="T29" fmla="*/ 650 h 656"/>
                <a:gd name="T30" fmla="*/ 274 w 439"/>
                <a:gd name="T31" fmla="*/ 641 h 656"/>
                <a:gd name="T32" fmla="*/ 300 w 439"/>
                <a:gd name="T33" fmla="*/ 641 h 656"/>
                <a:gd name="T34" fmla="*/ 325 w 439"/>
                <a:gd name="T35" fmla="*/ 646 h 656"/>
                <a:gd name="T36" fmla="*/ 355 w 439"/>
                <a:gd name="T37" fmla="*/ 637 h 656"/>
                <a:gd name="T38" fmla="*/ 383 w 439"/>
                <a:gd name="T39" fmla="*/ 644 h 656"/>
                <a:gd name="T40" fmla="*/ 417 w 439"/>
                <a:gd name="T41" fmla="*/ 654 h 656"/>
                <a:gd name="T42" fmla="*/ 439 w 439"/>
                <a:gd name="T43" fmla="*/ 618 h 656"/>
                <a:gd name="T44" fmla="*/ 394 w 439"/>
                <a:gd name="T45" fmla="*/ 586 h 656"/>
                <a:gd name="T46" fmla="*/ 347 w 439"/>
                <a:gd name="T47" fmla="*/ 528 h 656"/>
                <a:gd name="T48" fmla="*/ 310 w 439"/>
                <a:gd name="T49" fmla="*/ 449 h 656"/>
                <a:gd name="T50" fmla="*/ 282 w 439"/>
                <a:gd name="T51" fmla="*/ 336 h 656"/>
                <a:gd name="T52" fmla="*/ 291 w 439"/>
                <a:gd name="T53" fmla="*/ 280 h 656"/>
                <a:gd name="T54" fmla="*/ 293 w 439"/>
                <a:gd name="T55" fmla="*/ 229 h 656"/>
                <a:gd name="T56" fmla="*/ 314 w 439"/>
                <a:gd name="T57" fmla="*/ 150 h 656"/>
                <a:gd name="T58" fmla="*/ 325 w 439"/>
                <a:gd name="T59" fmla="*/ 115 h 656"/>
                <a:gd name="T60" fmla="*/ 362 w 439"/>
                <a:gd name="T61" fmla="*/ 83 h 656"/>
                <a:gd name="T62" fmla="*/ 344 w 439"/>
                <a:gd name="T63" fmla="*/ 43 h 656"/>
                <a:gd name="T64" fmla="*/ 282 w 439"/>
                <a:gd name="T65" fmla="*/ 15 h 656"/>
                <a:gd name="T66" fmla="*/ 248 w 439"/>
                <a:gd name="T67" fmla="*/ 0 h 656"/>
                <a:gd name="T68" fmla="*/ 154 w 439"/>
                <a:gd name="T69" fmla="*/ 37 h 656"/>
                <a:gd name="T70" fmla="*/ 124 w 439"/>
                <a:gd name="T71" fmla="*/ 66 h 656"/>
                <a:gd name="T72" fmla="*/ 120 w 439"/>
                <a:gd name="T73" fmla="*/ 113 h 656"/>
                <a:gd name="T74" fmla="*/ 99 w 439"/>
                <a:gd name="T75" fmla="*/ 130 h 656"/>
                <a:gd name="T76" fmla="*/ 73 w 439"/>
                <a:gd name="T77" fmla="*/ 158 h 656"/>
                <a:gd name="T78" fmla="*/ 73 w 439"/>
                <a:gd name="T79" fmla="*/ 180 h 656"/>
                <a:gd name="T80" fmla="*/ 90 w 439"/>
                <a:gd name="T81" fmla="*/ 225 h 656"/>
                <a:gd name="T82" fmla="*/ 81 w 439"/>
                <a:gd name="T83" fmla="*/ 267 h 656"/>
                <a:gd name="T84" fmla="*/ 71 w 439"/>
                <a:gd name="T85" fmla="*/ 308 h 656"/>
                <a:gd name="T86" fmla="*/ 56 w 439"/>
                <a:gd name="T87" fmla="*/ 306 h 656"/>
                <a:gd name="T88" fmla="*/ 36 w 439"/>
                <a:gd name="T89" fmla="*/ 304 h 656"/>
                <a:gd name="T90" fmla="*/ 0 w 439"/>
                <a:gd name="T91" fmla="*/ 383 h 656"/>
                <a:gd name="T92" fmla="*/ 19 w 439"/>
                <a:gd name="T93" fmla="*/ 44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656">
                  <a:moveTo>
                    <a:pt x="19" y="447"/>
                  </a:moveTo>
                  <a:lnTo>
                    <a:pt x="19" y="447"/>
                  </a:lnTo>
                  <a:lnTo>
                    <a:pt x="49" y="456"/>
                  </a:lnTo>
                  <a:lnTo>
                    <a:pt x="83" y="436"/>
                  </a:lnTo>
                  <a:lnTo>
                    <a:pt x="92" y="460"/>
                  </a:lnTo>
                  <a:lnTo>
                    <a:pt x="99" y="470"/>
                  </a:lnTo>
                  <a:lnTo>
                    <a:pt x="113" y="483"/>
                  </a:lnTo>
                  <a:lnTo>
                    <a:pt x="148" y="541"/>
                  </a:lnTo>
                  <a:lnTo>
                    <a:pt x="163" y="579"/>
                  </a:lnTo>
                  <a:lnTo>
                    <a:pt x="139" y="592"/>
                  </a:lnTo>
                  <a:lnTo>
                    <a:pt x="184" y="610"/>
                  </a:lnTo>
                  <a:lnTo>
                    <a:pt x="224" y="607"/>
                  </a:lnTo>
                  <a:lnTo>
                    <a:pt x="261" y="652"/>
                  </a:lnTo>
                  <a:lnTo>
                    <a:pt x="267" y="656"/>
                  </a:lnTo>
                  <a:lnTo>
                    <a:pt x="274" y="650"/>
                  </a:lnTo>
                  <a:lnTo>
                    <a:pt x="274" y="641"/>
                  </a:lnTo>
                  <a:lnTo>
                    <a:pt x="300" y="641"/>
                  </a:lnTo>
                  <a:lnTo>
                    <a:pt x="325" y="646"/>
                  </a:lnTo>
                  <a:lnTo>
                    <a:pt x="355" y="637"/>
                  </a:lnTo>
                  <a:lnTo>
                    <a:pt x="383" y="644"/>
                  </a:lnTo>
                  <a:lnTo>
                    <a:pt x="417" y="654"/>
                  </a:lnTo>
                  <a:lnTo>
                    <a:pt x="439" y="618"/>
                  </a:lnTo>
                  <a:lnTo>
                    <a:pt x="394" y="586"/>
                  </a:lnTo>
                  <a:lnTo>
                    <a:pt x="347" y="528"/>
                  </a:lnTo>
                  <a:lnTo>
                    <a:pt x="310" y="449"/>
                  </a:lnTo>
                  <a:lnTo>
                    <a:pt x="282" y="336"/>
                  </a:lnTo>
                  <a:lnTo>
                    <a:pt x="291" y="280"/>
                  </a:lnTo>
                  <a:lnTo>
                    <a:pt x="293" y="229"/>
                  </a:lnTo>
                  <a:lnTo>
                    <a:pt x="314" y="150"/>
                  </a:lnTo>
                  <a:lnTo>
                    <a:pt x="325" y="115"/>
                  </a:lnTo>
                  <a:lnTo>
                    <a:pt x="362" y="83"/>
                  </a:lnTo>
                  <a:lnTo>
                    <a:pt x="344" y="43"/>
                  </a:lnTo>
                  <a:lnTo>
                    <a:pt x="282" y="15"/>
                  </a:lnTo>
                  <a:lnTo>
                    <a:pt x="248" y="0"/>
                  </a:lnTo>
                  <a:lnTo>
                    <a:pt x="154" y="37"/>
                  </a:lnTo>
                  <a:lnTo>
                    <a:pt x="124" y="66"/>
                  </a:lnTo>
                  <a:lnTo>
                    <a:pt x="120" y="113"/>
                  </a:lnTo>
                  <a:lnTo>
                    <a:pt x="99" y="130"/>
                  </a:lnTo>
                  <a:lnTo>
                    <a:pt x="73" y="158"/>
                  </a:lnTo>
                  <a:lnTo>
                    <a:pt x="73" y="180"/>
                  </a:lnTo>
                  <a:lnTo>
                    <a:pt x="90" y="225"/>
                  </a:lnTo>
                  <a:lnTo>
                    <a:pt x="81" y="267"/>
                  </a:lnTo>
                  <a:lnTo>
                    <a:pt x="71" y="308"/>
                  </a:lnTo>
                  <a:lnTo>
                    <a:pt x="56" y="306"/>
                  </a:lnTo>
                  <a:lnTo>
                    <a:pt x="36" y="304"/>
                  </a:lnTo>
                  <a:lnTo>
                    <a:pt x="0" y="383"/>
                  </a:lnTo>
                  <a:lnTo>
                    <a:pt x="19" y="44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565">
              <a:extLst>
                <a:ext uri="{FF2B5EF4-FFF2-40B4-BE49-F238E27FC236}">
                  <a16:creationId xmlns:a16="http://schemas.microsoft.com/office/drawing/2014/main" id="{212F72A6-86E3-4CB5-9CC4-185DA912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377" y="2774794"/>
              <a:ext cx="41390" cy="66603"/>
            </a:xfrm>
            <a:custGeom>
              <a:avLst/>
              <a:gdLst>
                <a:gd name="T0" fmla="*/ 0 w 64"/>
                <a:gd name="T1" fmla="*/ 17 h 85"/>
                <a:gd name="T2" fmla="*/ 0 w 64"/>
                <a:gd name="T3" fmla="*/ 17 h 85"/>
                <a:gd name="T4" fmla="*/ 19 w 64"/>
                <a:gd name="T5" fmla="*/ 29 h 85"/>
                <a:gd name="T6" fmla="*/ 55 w 64"/>
                <a:gd name="T7" fmla="*/ 85 h 85"/>
                <a:gd name="T8" fmla="*/ 64 w 64"/>
                <a:gd name="T9" fmla="*/ 19 h 85"/>
                <a:gd name="T10" fmla="*/ 11 w 64"/>
                <a:gd name="T11" fmla="*/ 0 h 85"/>
                <a:gd name="T12" fmla="*/ 0 w 64"/>
                <a:gd name="T13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5">
                  <a:moveTo>
                    <a:pt x="0" y="17"/>
                  </a:moveTo>
                  <a:lnTo>
                    <a:pt x="0" y="17"/>
                  </a:lnTo>
                  <a:lnTo>
                    <a:pt x="19" y="29"/>
                  </a:lnTo>
                  <a:lnTo>
                    <a:pt x="55" y="85"/>
                  </a:lnTo>
                  <a:lnTo>
                    <a:pt x="64" y="19"/>
                  </a:lnTo>
                  <a:lnTo>
                    <a:pt x="11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566">
              <a:extLst>
                <a:ext uri="{FF2B5EF4-FFF2-40B4-BE49-F238E27FC236}">
                  <a16:creationId xmlns:a16="http://schemas.microsoft.com/office/drawing/2014/main" id="{F837ADEC-C567-4F77-8023-31682EDC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710" y="3056344"/>
              <a:ext cx="95715" cy="105961"/>
            </a:xfrm>
            <a:custGeom>
              <a:avLst/>
              <a:gdLst>
                <a:gd name="T0" fmla="*/ 17 w 149"/>
                <a:gd name="T1" fmla="*/ 15 h 141"/>
                <a:gd name="T2" fmla="*/ 17 w 149"/>
                <a:gd name="T3" fmla="*/ 15 h 141"/>
                <a:gd name="T4" fmla="*/ 0 w 149"/>
                <a:gd name="T5" fmla="*/ 74 h 141"/>
                <a:gd name="T6" fmla="*/ 0 w 149"/>
                <a:gd name="T7" fmla="*/ 113 h 141"/>
                <a:gd name="T8" fmla="*/ 25 w 149"/>
                <a:gd name="T9" fmla="*/ 141 h 141"/>
                <a:gd name="T10" fmla="*/ 55 w 149"/>
                <a:gd name="T11" fmla="*/ 141 h 141"/>
                <a:gd name="T12" fmla="*/ 91 w 149"/>
                <a:gd name="T13" fmla="*/ 124 h 141"/>
                <a:gd name="T14" fmla="*/ 138 w 149"/>
                <a:gd name="T15" fmla="*/ 91 h 141"/>
                <a:gd name="T16" fmla="*/ 149 w 149"/>
                <a:gd name="T17" fmla="*/ 62 h 141"/>
                <a:gd name="T18" fmla="*/ 138 w 149"/>
                <a:gd name="T19" fmla="*/ 40 h 141"/>
                <a:gd name="T20" fmla="*/ 89 w 149"/>
                <a:gd name="T21" fmla="*/ 0 h 141"/>
                <a:gd name="T22" fmla="*/ 17 w 149"/>
                <a:gd name="T23" fmla="*/ 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41">
                  <a:moveTo>
                    <a:pt x="17" y="15"/>
                  </a:moveTo>
                  <a:lnTo>
                    <a:pt x="17" y="15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5" y="141"/>
                  </a:lnTo>
                  <a:lnTo>
                    <a:pt x="55" y="141"/>
                  </a:lnTo>
                  <a:lnTo>
                    <a:pt x="91" y="124"/>
                  </a:lnTo>
                  <a:lnTo>
                    <a:pt x="138" y="91"/>
                  </a:lnTo>
                  <a:lnTo>
                    <a:pt x="149" y="62"/>
                  </a:lnTo>
                  <a:lnTo>
                    <a:pt x="138" y="40"/>
                  </a:lnTo>
                  <a:lnTo>
                    <a:pt x="89" y="0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567">
              <a:extLst>
                <a:ext uri="{FF2B5EF4-FFF2-40B4-BE49-F238E27FC236}">
                  <a16:creationId xmlns:a16="http://schemas.microsoft.com/office/drawing/2014/main" id="{BC043DBF-3E84-4A4A-B273-69C33BF8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056" y="2971574"/>
              <a:ext cx="77606" cy="66603"/>
            </a:xfrm>
            <a:custGeom>
              <a:avLst/>
              <a:gdLst>
                <a:gd name="T0" fmla="*/ 98 w 119"/>
                <a:gd name="T1" fmla="*/ 88 h 88"/>
                <a:gd name="T2" fmla="*/ 98 w 119"/>
                <a:gd name="T3" fmla="*/ 88 h 88"/>
                <a:gd name="T4" fmla="*/ 119 w 119"/>
                <a:gd name="T5" fmla="*/ 49 h 88"/>
                <a:gd name="T6" fmla="*/ 104 w 119"/>
                <a:gd name="T7" fmla="*/ 20 h 88"/>
                <a:gd name="T8" fmla="*/ 62 w 119"/>
                <a:gd name="T9" fmla="*/ 3 h 88"/>
                <a:gd name="T10" fmla="*/ 30 w 119"/>
                <a:gd name="T11" fmla="*/ 0 h 88"/>
                <a:gd name="T12" fmla="*/ 0 w 119"/>
                <a:gd name="T13" fmla="*/ 34 h 88"/>
                <a:gd name="T14" fmla="*/ 66 w 119"/>
                <a:gd name="T15" fmla="*/ 84 h 88"/>
                <a:gd name="T16" fmla="*/ 98 w 119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88">
                  <a:moveTo>
                    <a:pt x="98" y="88"/>
                  </a:moveTo>
                  <a:lnTo>
                    <a:pt x="98" y="88"/>
                  </a:lnTo>
                  <a:lnTo>
                    <a:pt x="119" y="49"/>
                  </a:lnTo>
                  <a:lnTo>
                    <a:pt x="104" y="20"/>
                  </a:lnTo>
                  <a:lnTo>
                    <a:pt x="62" y="3"/>
                  </a:lnTo>
                  <a:lnTo>
                    <a:pt x="30" y="0"/>
                  </a:lnTo>
                  <a:lnTo>
                    <a:pt x="0" y="34"/>
                  </a:lnTo>
                  <a:lnTo>
                    <a:pt x="66" y="84"/>
                  </a:lnTo>
                  <a:lnTo>
                    <a:pt x="98" y="8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568">
              <a:extLst>
                <a:ext uri="{FF2B5EF4-FFF2-40B4-BE49-F238E27FC236}">
                  <a16:creationId xmlns:a16="http://schemas.microsoft.com/office/drawing/2014/main" id="{C1C8BFA3-D94E-45A3-9DC6-17555DF8C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935" y="2889836"/>
              <a:ext cx="98301" cy="121097"/>
            </a:xfrm>
            <a:custGeom>
              <a:avLst/>
              <a:gdLst>
                <a:gd name="T0" fmla="*/ 90 w 152"/>
                <a:gd name="T1" fmla="*/ 159 h 161"/>
                <a:gd name="T2" fmla="*/ 90 w 152"/>
                <a:gd name="T3" fmla="*/ 159 h 161"/>
                <a:gd name="T4" fmla="*/ 131 w 152"/>
                <a:gd name="T5" fmla="*/ 161 h 161"/>
                <a:gd name="T6" fmla="*/ 152 w 152"/>
                <a:gd name="T7" fmla="*/ 139 h 161"/>
                <a:gd name="T8" fmla="*/ 141 w 152"/>
                <a:gd name="T9" fmla="*/ 105 h 161"/>
                <a:gd name="T10" fmla="*/ 47 w 152"/>
                <a:gd name="T11" fmla="*/ 0 h 161"/>
                <a:gd name="T12" fmla="*/ 17 w 152"/>
                <a:gd name="T13" fmla="*/ 22 h 161"/>
                <a:gd name="T14" fmla="*/ 0 w 152"/>
                <a:gd name="T15" fmla="*/ 45 h 161"/>
                <a:gd name="T16" fmla="*/ 13 w 152"/>
                <a:gd name="T17" fmla="*/ 86 h 161"/>
                <a:gd name="T18" fmla="*/ 37 w 152"/>
                <a:gd name="T19" fmla="*/ 120 h 161"/>
                <a:gd name="T20" fmla="*/ 81 w 152"/>
                <a:gd name="T21" fmla="*/ 131 h 161"/>
                <a:gd name="T22" fmla="*/ 82 w 152"/>
                <a:gd name="T23" fmla="*/ 142 h 161"/>
                <a:gd name="T24" fmla="*/ 81 w 152"/>
                <a:gd name="T25" fmla="*/ 150 h 161"/>
                <a:gd name="T26" fmla="*/ 90 w 152"/>
                <a:gd name="T27" fmla="*/ 1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61">
                  <a:moveTo>
                    <a:pt x="90" y="159"/>
                  </a:moveTo>
                  <a:lnTo>
                    <a:pt x="90" y="159"/>
                  </a:lnTo>
                  <a:lnTo>
                    <a:pt x="131" y="161"/>
                  </a:lnTo>
                  <a:lnTo>
                    <a:pt x="152" y="139"/>
                  </a:lnTo>
                  <a:lnTo>
                    <a:pt x="141" y="105"/>
                  </a:lnTo>
                  <a:lnTo>
                    <a:pt x="47" y="0"/>
                  </a:lnTo>
                  <a:lnTo>
                    <a:pt x="17" y="22"/>
                  </a:lnTo>
                  <a:lnTo>
                    <a:pt x="0" y="45"/>
                  </a:lnTo>
                  <a:lnTo>
                    <a:pt x="13" y="86"/>
                  </a:lnTo>
                  <a:lnTo>
                    <a:pt x="37" y="120"/>
                  </a:lnTo>
                  <a:lnTo>
                    <a:pt x="81" y="131"/>
                  </a:lnTo>
                  <a:lnTo>
                    <a:pt x="82" y="142"/>
                  </a:lnTo>
                  <a:lnTo>
                    <a:pt x="81" y="150"/>
                  </a:lnTo>
                  <a:lnTo>
                    <a:pt x="90" y="15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569">
              <a:extLst>
                <a:ext uri="{FF2B5EF4-FFF2-40B4-BE49-F238E27FC236}">
                  <a16:creationId xmlns:a16="http://schemas.microsoft.com/office/drawing/2014/main" id="{AB0E17A7-B023-4F7C-85CC-B8004F1AE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103" y="4748676"/>
              <a:ext cx="25869" cy="18165"/>
            </a:xfrm>
            <a:custGeom>
              <a:avLst/>
              <a:gdLst>
                <a:gd name="T0" fmla="*/ 15 w 37"/>
                <a:gd name="T1" fmla="*/ 19 h 25"/>
                <a:gd name="T2" fmla="*/ 15 w 37"/>
                <a:gd name="T3" fmla="*/ 19 h 25"/>
                <a:gd name="T4" fmla="*/ 20 w 37"/>
                <a:gd name="T5" fmla="*/ 23 h 25"/>
                <a:gd name="T6" fmla="*/ 28 w 37"/>
                <a:gd name="T7" fmla="*/ 23 h 25"/>
                <a:gd name="T8" fmla="*/ 30 w 37"/>
                <a:gd name="T9" fmla="*/ 12 h 25"/>
                <a:gd name="T10" fmla="*/ 37 w 37"/>
                <a:gd name="T11" fmla="*/ 0 h 25"/>
                <a:gd name="T12" fmla="*/ 26 w 37"/>
                <a:gd name="T13" fmla="*/ 0 h 25"/>
                <a:gd name="T14" fmla="*/ 0 w 37"/>
                <a:gd name="T15" fmla="*/ 25 h 25"/>
                <a:gd name="T16" fmla="*/ 15 w 37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">
                  <a:moveTo>
                    <a:pt x="15" y="19"/>
                  </a:moveTo>
                  <a:lnTo>
                    <a:pt x="15" y="19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30" y="12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15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570">
              <a:extLst>
                <a:ext uri="{FF2B5EF4-FFF2-40B4-BE49-F238E27FC236}">
                  <a16:creationId xmlns:a16="http://schemas.microsoft.com/office/drawing/2014/main" id="{C2D1F5AC-A3F2-4E1E-B9E3-1797E44D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971" y="4742622"/>
              <a:ext cx="43978" cy="51467"/>
            </a:xfrm>
            <a:custGeom>
              <a:avLst/>
              <a:gdLst>
                <a:gd name="T0" fmla="*/ 26 w 68"/>
                <a:gd name="T1" fmla="*/ 0 h 68"/>
                <a:gd name="T2" fmla="*/ 26 w 68"/>
                <a:gd name="T3" fmla="*/ 0 h 68"/>
                <a:gd name="T4" fmla="*/ 0 w 68"/>
                <a:gd name="T5" fmla="*/ 51 h 68"/>
                <a:gd name="T6" fmla="*/ 19 w 68"/>
                <a:gd name="T7" fmla="*/ 39 h 68"/>
                <a:gd name="T8" fmla="*/ 32 w 68"/>
                <a:gd name="T9" fmla="*/ 68 h 68"/>
                <a:gd name="T10" fmla="*/ 68 w 68"/>
                <a:gd name="T11" fmla="*/ 21 h 68"/>
                <a:gd name="T12" fmla="*/ 47 w 68"/>
                <a:gd name="T13" fmla="*/ 7 h 68"/>
                <a:gd name="T14" fmla="*/ 26 w 68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8">
                  <a:moveTo>
                    <a:pt x="26" y="0"/>
                  </a:moveTo>
                  <a:lnTo>
                    <a:pt x="26" y="0"/>
                  </a:lnTo>
                  <a:lnTo>
                    <a:pt x="0" y="51"/>
                  </a:lnTo>
                  <a:lnTo>
                    <a:pt x="19" y="39"/>
                  </a:lnTo>
                  <a:lnTo>
                    <a:pt x="32" y="68"/>
                  </a:lnTo>
                  <a:lnTo>
                    <a:pt x="68" y="21"/>
                  </a:lnTo>
                  <a:lnTo>
                    <a:pt x="47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571">
              <a:extLst>
                <a:ext uri="{FF2B5EF4-FFF2-40B4-BE49-F238E27FC236}">
                  <a16:creationId xmlns:a16="http://schemas.microsoft.com/office/drawing/2014/main" id="{EFDB0DB8-7463-40AA-B4B1-9D6F9496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770" y="5136187"/>
              <a:ext cx="41390" cy="60548"/>
            </a:xfrm>
            <a:custGeom>
              <a:avLst/>
              <a:gdLst>
                <a:gd name="T0" fmla="*/ 49 w 67"/>
                <a:gd name="T1" fmla="*/ 8 h 79"/>
                <a:gd name="T2" fmla="*/ 49 w 67"/>
                <a:gd name="T3" fmla="*/ 8 h 79"/>
                <a:gd name="T4" fmla="*/ 21 w 67"/>
                <a:gd name="T5" fmla="*/ 34 h 79"/>
                <a:gd name="T6" fmla="*/ 0 w 67"/>
                <a:gd name="T7" fmla="*/ 53 h 79"/>
                <a:gd name="T8" fmla="*/ 2 w 67"/>
                <a:gd name="T9" fmla="*/ 79 h 79"/>
                <a:gd name="T10" fmla="*/ 49 w 67"/>
                <a:gd name="T11" fmla="*/ 59 h 79"/>
                <a:gd name="T12" fmla="*/ 67 w 67"/>
                <a:gd name="T13" fmla="*/ 29 h 79"/>
                <a:gd name="T14" fmla="*/ 62 w 67"/>
                <a:gd name="T15" fmla="*/ 0 h 79"/>
                <a:gd name="T16" fmla="*/ 49 w 67"/>
                <a:gd name="T17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9">
                  <a:moveTo>
                    <a:pt x="49" y="8"/>
                  </a:moveTo>
                  <a:lnTo>
                    <a:pt x="49" y="8"/>
                  </a:lnTo>
                  <a:lnTo>
                    <a:pt x="21" y="34"/>
                  </a:lnTo>
                  <a:lnTo>
                    <a:pt x="0" y="53"/>
                  </a:lnTo>
                  <a:lnTo>
                    <a:pt x="2" y="79"/>
                  </a:lnTo>
                  <a:lnTo>
                    <a:pt x="49" y="59"/>
                  </a:lnTo>
                  <a:lnTo>
                    <a:pt x="67" y="29"/>
                  </a:lnTo>
                  <a:lnTo>
                    <a:pt x="62" y="0"/>
                  </a:lnTo>
                  <a:lnTo>
                    <a:pt x="49" y="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576">
              <a:extLst>
                <a:ext uri="{FF2B5EF4-FFF2-40B4-BE49-F238E27FC236}">
                  <a16:creationId xmlns:a16="http://schemas.microsoft.com/office/drawing/2014/main" id="{CBAB01B5-EF28-4E7B-B045-100F859FC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333" y="4812251"/>
              <a:ext cx="124170" cy="711446"/>
            </a:xfrm>
            <a:custGeom>
              <a:avLst/>
              <a:gdLst>
                <a:gd name="T0" fmla="*/ 11 w 191"/>
                <a:gd name="T1" fmla="*/ 223 h 935"/>
                <a:gd name="T2" fmla="*/ 11 w 191"/>
                <a:gd name="T3" fmla="*/ 223 h 935"/>
                <a:gd name="T4" fmla="*/ 4 w 191"/>
                <a:gd name="T5" fmla="*/ 253 h 935"/>
                <a:gd name="T6" fmla="*/ 0 w 191"/>
                <a:gd name="T7" fmla="*/ 289 h 935"/>
                <a:gd name="T8" fmla="*/ 9 w 191"/>
                <a:gd name="T9" fmla="*/ 321 h 935"/>
                <a:gd name="T10" fmla="*/ 24 w 191"/>
                <a:gd name="T11" fmla="*/ 342 h 935"/>
                <a:gd name="T12" fmla="*/ 39 w 191"/>
                <a:gd name="T13" fmla="*/ 374 h 935"/>
                <a:gd name="T14" fmla="*/ 39 w 191"/>
                <a:gd name="T15" fmla="*/ 417 h 935"/>
                <a:gd name="T16" fmla="*/ 37 w 191"/>
                <a:gd name="T17" fmla="*/ 496 h 935"/>
                <a:gd name="T18" fmla="*/ 36 w 191"/>
                <a:gd name="T19" fmla="*/ 560 h 935"/>
                <a:gd name="T20" fmla="*/ 22 w 191"/>
                <a:gd name="T21" fmla="*/ 633 h 935"/>
                <a:gd name="T22" fmla="*/ 15 w 191"/>
                <a:gd name="T23" fmla="*/ 646 h 935"/>
                <a:gd name="T24" fmla="*/ 26 w 191"/>
                <a:gd name="T25" fmla="*/ 672 h 935"/>
                <a:gd name="T26" fmla="*/ 37 w 191"/>
                <a:gd name="T27" fmla="*/ 719 h 935"/>
                <a:gd name="T28" fmla="*/ 24 w 191"/>
                <a:gd name="T29" fmla="*/ 759 h 935"/>
                <a:gd name="T30" fmla="*/ 17 w 191"/>
                <a:gd name="T31" fmla="*/ 819 h 935"/>
                <a:gd name="T32" fmla="*/ 11 w 191"/>
                <a:gd name="T33" fmla="*/ 881 h 935"/>
                <a:gd name="T34" fmla="*/ 22 w 191"/>
                <a:gd name="T35" fmla="*/ 934 h 935"/>
                <a:gd name="T36" fmla="*/ 36 w 191"/>
                <a:gd name="T37" fmla="*/ 935 h 935"/>
                <a:gd name="T38" fmla="*/ 43 w 191"/>
                <a:gd name="T39" fmla="*/ 911 h 935"/>
                <a:gd name="T40" fmla="*/ 60 w 191"/>
                <a:gd name="T41" fmla="*/ 864 h 935"/>
                <a:gd name="T42" fmla="*/ 98 w 191"/>
                <a:gd name="T43" fmla="*/ 868 h 935"/>
                <a:gd name="T44" fmla="*/ 122 w 191"/>
                <a:gd name="T45" fmla="*/ 883 h 935"/>
                <a:gd name="T46" fmla="*/ 128 w 191"/>
                <a:gd name="T47" fmla="*/ 913 h 935"/>
                <a:gd name="T48" fmla="*/ 139 w 191"/>
                <a:gd name="T49" fmla="*/ 898 h 935"/>
                <a:gd name="T50" fmla="*/ 135 w 191"/>
                <a:gd name="T51" fmla="*/ 887 h 935"/>
                <a:gd name="T52" fmla="*/ 105 w 191"/>
                <a:gd name="T53" fmla="*/ 840 h 935"/>
                <a:gd name="T54" fmla="*/ 77 w 191"/>
                <a:gd name="T55" fmla="*/ 783 h 935"/>
                <a:gd name="T56" fmla="*/ 62 w 191"/>
                <a:gd name="T57" fmla="*/ 744 h 935"/>
                <a:gd name="T58" fmla="*/ 71 w 191"/>
                <a:gd name="T59" fmla="*/ 695 h 935"/>
                <a:gd name="T60" fmla="*/ 94 w 191"/>
                <a:gd name="T61" fmla="*/ 614 h 935"/>
                <a:gd name="T62" fmla="*/ 113 w 191"/>
                <a:gd name="T63" fmla="*/ 577 h 935"/>
                <a:gd name="T64" fmla="*/ 154 w 191"/>
                <a:gd name="T65" fmla="*/ 586 h 935"/>
                <a:gd name="T66" fmla="*/ 191 w 191"/>
                <a:gd name="T67" fmla="*/ 612 h 935"/>
                <a:gd name="T68" fmla="*/ 143 w 191"/>
                <a:gd name="T69" fmla="*/ 428 h 935"/>
                <a:gd name="T70" fmla="*/ 116 w 191"/>
                <a:gd name="T71" fmla="*/ 330 h 935"/>
                <a:gd name="T72" fmla="*/ 107 w 191"/>
                <a:gd name="T73" fmla="*/ 299 h 935"/>
                <a:gd name="T74" fmla="*/ 103 w 191"/>
                <a:gd name="T75" fmla="*/ 246 h 935"/>
                <a:gd name="T76" fmla="*/ 118 w 191"/>
                <a:gd name="T77" fmla="*/ 169 h 935"/>
                <a:gd name="T78" fmla="*/ 90 w 191"/>
                <a:gd name="T79" fmla="*/ 71 h 935"/>
                <a:gd name="T80" fmla="*/ 96 w 191"/>
                <a:gd name="T81" fmla="*/ 39 h 935"/>
                <a:gd name="T82" fmla="*/ 90 w 191"/>
                <a:gd name="T83" fmla="*/ 22 h 935"/>
                <a:gd name="T84" fmla="*/ 77 w 191"/>
                <a:gd name="T85" fmla="*/ 0 h 935"/>
                <a:gd name="T86" fmla="*/ 64 w 191"/>
                <a:gd name="T87" fmla="*/ 15 h 935"/>
                <a:gd name="T88" fmla="*/ 54 w 191"/>
                <a:gd name="T89" fmla="*/ 26 h 935"/>
                <a:gd name="T90" fmla="*/ 66 w 191"/>
                <a:gd name="T91" fmla="*/ 45 h 935"/>
                <a:gd name="T92" fmla="*/ 81 w 191"/>
                <a:gd name="T93" fmla="*/ 84 h 935"/>
                <a:gd name="T94" fmla="*/ 60 w 191"/>
                <a:gd name="T95" fmla="*/ 122 h 935"/>
                <a:gd name="T96" fmla="*/ 41 w 191"/>
                <a:gd name="T97" fmla="*/ 107 h 935"/>
                <a:gd name="T98" fmla="*/ 9 w 191"/>
                <a:gd name="T99" fmla="*/ 129 h 935"/>
                <a:gd name="T100" fmla="*/ 19 w 191"/>
                <a:gd name="T101" fmla="*/ 160 h 935"/>
                <a:gd name="T102" fmla="*/ 17 w 191"/>
                <a:gd name="T103" fmla="*/ 190 h 935"/>
                <a:gd name="T104" fmla="*/ 11 w 191"/>
                <a:gd name="T105" fmla="*/ 22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" h="935">
                  <a:moveTo>
                    <a:pt x="11" y="223"/>
                  </a:moveTo>
                  <a:lnTo>
                    <a:pt x="11" y="223"/>
                  </a:lnTo>
                  <a:lnTo>
                    <a:pt x="4" y="253"/>
                  </a:lnTo>
                  <a:lnTo>
                    <a:pt x="0" y="289"/>
                  </a:lnTo>
                  <a:lnTo>
                    <a:pt x="9" y="321"/>
                  </a:lnTo>
                  <a:lnTo>
                    <a:pt x="24" y="342"/>
                  </a:lnTo>
                  <a:lnTo>
                    <a:pt x="39" y="374"/>
                  </a:lnTo>
                  <a:lnTo>
                    <a:pt x="39" y="417"/>
                  </a:lnTo>
                  <a:lnTo>
                    <a:pt x="37" y="496"/>
                  </a:lnTo>
                  <a:lnTo>
                    <a:pt x="36" y="560"/>
                  </a:lnTo>
                  <a:lnTo>
                    <a:pt x="22" y="633"/>
                  </a:lnTo>
                  <a:lnTo>
                    <a:pt x="15" y="646"/>
                  </a:lnTo>
                  <a:lnTo>
                    <a:pt x="26" y="672"/>
                  </a:lnTo>
                  <a:lnTo>
                    <a:pt x="37" y="719"/>
                  </a:lnTo>
                  <a:lnTo>
                    <a:pt x="24" y="759"/>
                  </a:lnTo>
                  <a:lnTo>
                    <a:pt x="17" y="819"/>
                  </a:lnTo>
                  <a:lnTo>
                    <a:pt x="11" y="881"/>
                  </a:lnTo>
                  <a:lnTo>
                    <a:pt x="22" y="934"/>
                  </a:lnTo>
                  <a:lnTo>
                    <a:pt x="36" y="935"/>
                  </a:lnTo>
                  <a:lnTo>
                    <a:pt x="43" y="911"/>
                  </a:lnTo>
                  <a:lnTo>
                    <a:pt x="60" y="864"/>
                  </a:lnTo>
                  <a:lnTo>
                    <a:pt x="98" y="868"/>
                  </a:lnTo>
                  <a:lnTo>
                    <a:pt x="122" y="883"/>
                  </a:lnTo>
                  <a:lnTo>
                    <a:pt x="128" y="913"/>
                  </a:lnTo>
                  <a:lnTo>
                    <a:pt x="139" y="898"/>
                  </a:lnTo>
                  <a:lnTo>
                    <a:pt x="135" y="887"/>
                  </a:lnTo>
                  <a:lnTo>
                    <a:pt x="105" y="840"/>
                  </a:lnTo>
                  <a:lnTo>
                    <a:pt x="77" y="783"/>
                  </a:lnTo>
                  <a:lnTo>
                    <a:pt x="62" y="744"/>
                  </a:lnTo>
                  <a:lnTo>
                    <a:pt x="71" y="695"/>
                  </a:lnTo>
                  <a:lnTo>
                    <a:pt x="94" y="614"/>
                  </a:lnTo>
                  <a:lnTo>
                    <a:pt x="113" y="577"/>
                  </a:lnTo>
                  <a:lnTo>
                    <a:pt x="154" y="586"/>
                  </a:lnTo>
                  <a:lnTo>
                    <a:pt x="191" y="612"/>
                  </a:lnTo>
                  <a:lnTo>
                    <a:pt x="143" y="428"/>
                  </a:lnTo>
                  <a:lnTo>
                    <a:pt x="116" y="330"/>
                  </a:lnTo>
                  <a:lnTo>
                    <a:pt x="107" y="299"/>
                  </a:lnTo>
                  <a:lnTo>
                    <a:pt x="103" y="246"/>
                  </a:lnTo>
                  <a:lnTo>
                    <a:pt x="118" y="169"/>
                  </a:lnTo>
                  <a:lnTo>
                    <a:pt x="90" y="71"/>
                  </a:lnTo>
                  <a:lnTo>
                    <a:pt x="96" y="39"/>
                  </a:lnTo>
                  <a:lnTo>
                    <a:pt x="90" y="22"/>
                  </a:lnTo>
                  <a:lnTo>
                    <a:pt x="77" y="0"/>
                  </a:lnTo>
                  <a:lnTo>
                    <a:pt x="64" y="15"/>
                  </a:lnTo>
                  <a:lnTo>
                    <a:pt x="54" y="26"/>
                  </a:lnTo>
                  <a:lnTo>
                    <a:pt x="66" y="45"/>
                  </a:lnTo>
                  <a:lnTo>
                    <a:pt x="81" y="84"/>
                  </a:lnTo>
                  <a:lnTo>
                    <a:pt x="60" y="122"/>
                  </a:lnTo>
                  <a:lnTo>
                    <a:pt x="41" y="107"/>
                  </a:lnTo>
                  <a:lnTo>
                    <a:pt x="9" y="129"/>
                  </a:lnTo>
                  <a:lnTo>
                    <a:pt x="19" y="160"/>
                  </a:lnTo>
                  <a:lnTo>
                    <a:pt x="17" y="190"/>
                  </a:lnTo>
                  <a:lnTo>
                    <a:pt x="11" y="22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578">
              <a:extLst>
                <a:ext uri="{FF2B5EF4-FFF2-40B4-BE49-F238E27FC236}">
                  <a16:creationId xmlns:a16="http://schemas.microsoft.com/office/drawing/2014/main" id="{DDF12C17-5F6A-4DFF-A730-271CECB1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212" y="6271472"/>
              <a:ext cx="80194" cy="57522"/>
            </a:xfrm>
            <a:custGeom>
              <a:avLst/>
              <a:gdLst>
                <a:gd name="T0" fmla="*/ 43 w 124"/>
                <a:gd name="T1" fmla="*/ 73 h 73"/>
                <a:gd name="T2" fmla="*/ 43 w 124"/>
                <a:gd name="T3" fmla="*/ 73 h 73"/>
                <a:gd name="T4" fmla="*/ 53 w 124"/>
                <a:gd name="T5" fmla="*/ 62 h 73"/>
                <a:gd name="T6" fmla="*/ 62 w 124"/>
                <a:gd name="T7" fmla="*/ 60 h 73"/>
                <a:gd name="T8" fmla="*/ 77 w 124"/>
                <a:gd name="T9" fmla="*/ 56 h 73"/>
                <a:gd name="T10" fmla="*/ 90 w 124"/>
                <a:gd name="T11" fmla="*/ 50 h 73"/>
                <a:gd name="T12" fmla="*/ 94 w 124"/>
                <a:gd name="T13" fmla="*/ 39 h 73"/>
                <a:gd name="T14" fmla="*/ 124 w 124"/>
                <a:gd name="T15" fmla="*/ 37 h 73"/>
                <a:gd name="T16" fmla="*/ 113 w 124"/>
                <a:gd name="T17" fmla="*/ 20 h 73"/>
                <a:gd name="T18" fmla="*/ 109 w 124"/>
                <a:gd name="T19" fmla="*/ 0 h 73"/>
                <a:gd name="T20" fmla="*/ 92 w 124"/>
                <a:gd name="T21" fmla="*/ 3 h 73"/>
                <a:gd name="T22" fmla="*/ 68 w 124"/>
                <a:gd name="T23" fmla="*/ 5 h 73"/>
                <a:gd name="T24" fmla="*/ 47 w 124"/>
                <a:gd name="T25" fmla="*/ 3 h 73"/>
                <a:gd name="T26" fmla="*/ 34 w 124"/>
                <a:gd name="T27" fmla="*/ 22 h 73"/>
                <a:gd name="T28" fmla="*/ 21 w 124"/>
                <a:gd name="T29" fmla="*/ 18 h 73"/>
                <a:gd name="T30" fmla="*/ 0 w 124"/>
                <a:gd name="T31" fmla="*/ 24 h 73"/>
                <a:gd name="T32" fmla="*/ 4 w 124"/>
                <a:gd name="T33" fmla="*/ 52 h 73"/>
                <a:gd name="T34" fmla="*/ 30 w 124"/>
                <a:gd name="T35" fmla="*/ 65 h 73"/>
                <a:gd name="T36" fmla="*/ 43 w 124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73">
                  <a:moveTo>
                    <a:pt x="43" y="73"/>
                  </a:moveTo>
                  <a:lnTo>
                    <a:pt x="43" y="73"/>
                  </a:lnTo>
                  <a:lnTo>
                    <a:pt x="53" y="62"/>
                  </a:lnTo>
                  <a:lnTo>
                    <a:pt x="62" y="60"/>
                  </a:lnTo>
                  <a:lnTo>
                    <a:pt x="77" y="56"/>
                  </a:lnTo>
                  <a:lnTo>
                    <a:pt x="90" y="50"/>
                  </a:lnTo>
                  <a:lnTo>
                    <a:pt x="94" y="39"/>
                  </a:lnTo>
                  <a:lnTo>
                    <a:pt x="124" y="37"/>
                  </a:lnTo>
                  <a:lnTo>
                    <a:pt x="113" y="20"/>
                  </a:lnTo>
                  <a:lnTo>
                    <a:pt x="109" y="0"/>
                  </a:lnTo>
                  <a:lnTo>
                    <a:pt x="92" y="3"/>
                  </a:lnTo>
                  <a:lnTo>
                    <a:pt x="68" y="5"/>
                  </a:lnTo>
                  <a:lnTo>
                    <a:pt x="47" y="3"/>
                  </a:lnTo>
                  <a:lnTo>
                    <a:pt x="34" y="22"/>
                  </a:lnTo>
                  <a:lnTo>
                    <a:pt x="21" y="18"/>
                  </a:lnTo>
                  <a:lnTo>
                    <a:pt x="0" y="24"/>
                  </a:lnTo>
                  <a:lnTo>
                    <a:pt x="4" y="52"/>
                  </a:lnTo>
                  <a:lnTo>
                    <a:pt x="30" y="65"/>
                  </a:lnTo>
                  <a:lnTo>
                    <a:pt x="43" y="7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579">
              <a:extLst>
                <a:ext uri="{FF2B5EF4-FFF2-40B4-BE49-F238E27FC236}">
                  <a16:creationId xmlns:a16="http://schemas.microsoft.com/office/drawing/2014/main" id="{0EAE6DCB-6FE1-4340-AC6D-DED414C03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413" y="5868825"/>
              <a:ext cx="139691" cy="169536"/>
            </a:xfrm>
            <a:custGeom>
              <a:avLst/>
              <a:gdLst>
                <a:gd name="T0" fmla="*/ 137 w 216"/>
                <a:gd name="T1" fmla="*/ 160 h 225"/>
                <a:gd name="T2" fmla="*/ 137 w 216"/>
                <a:gd name="T3" fmla="*/ 160 h 225"/>
                <a:gd name="T4" fmla="*/ 162 w 216"/>
                <a:gd name="T5" fmla="*/ 160 h 225"/>
                <a:gd name="T6" fmla="*/ 179 w 216"/>
                <a:gd name="T7" fmla="*/ 186 h 225"/>
                <a:gd name="T8" fmla="*/ 179 w 216"/>
                <a:gd name="T9" fmla="*/ 197 h 225"/>
                <a:gd name="T10" fmla="*/ 188 w 216"/>
                <a:gd name="T11" fmla="*/ 225 h 225"/>
                <a:gd name="T12" fmla="*/ 216 w 216"/>
                <a:gd name="T13" fmla="*/ 225 h 225"/>
                <a:gd name="T14" fmla="*/ 216 w 216"/>
                <a:gd name="T15" fmla="*/ 190 h 225"/>
                <a:gd name="T16" fmla="*/ 211 w 216"/>
                <a:gd name="T17" fmla="*/ 162 h 225"/>
                <a:gd name="T18" fmla="*/ 179 w 216"/>
                <a:gd name="T19" fmla="*/ 143 h 225"/>
                <a:gd name="T20" fmla="*/ 171 w 216"/>
                <a:gd name="T21" fmla="*/ 118 h 225"/>
                <a:gd name="T22" fmla="*/ 173 w 216"/>
                <a:gd name="T23" fmla="*/ 94 h 225"/>
                <a:gd name="T24" fmla="*/ 139 w 216"/>
                <a:gd name="T25" fmla="*/ 68 h 225"/>
                <a:gd name="T26" fmla="*/ 107 w 216"/>
                <a:gd name="T27" fmla="*/ 0 h 225"/>
                <a:gd name="T28" fmla="*/ 77 w 216"/>
                <a:gd name="T29" fmla="*/ 11 h 225"/>
                <a:gd name="T30" fmla="*/ 42 w 216"/>
                <a:gd name="T31" fmla="*/ 11 h 225"/>
                <a:gd name="T32" fmla="*/ 0 w 216"/>
                <a:gd name="T33" fmla="*/ 17 h 225"/>
                <a:gd name="T34" fmla="*/ 21 w 216"/>
                <a:gd name="T35" fmla="*/ 58 h 225"/>
                <a:gd name="T36" fmla="*/ 21 w 216"/>
                <a:gd name="T37" fmla="*/ 60 h 225"/>
                <a:gd name="T38" fmla="*/ 17 w 216"/>
                <a:gd name="T39" fmla="*/ 66 h 225"/>
                <a:gd name="T40" fmla="*/ 13 w 216"/>
                <a:gd name="T41" fmla="*/ 111 h 225"/>
                <a:gd name="T42" fmla="*/ 92 w 216"/>
                <a:gd name="T43" fmla="*/ 147 h 225"/>
                <a:gd name="T44" fmla="*/ 107 w 216"/>
                <a:gd name="T45" fmla="*/ 145 h 225"/>
                <a:gd name="T46" fmla="*/ 137 w 216"/>
                <a:gd name="T47" fmla="*/ 16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225">
                  <a:moveTo>
                    <a:pt x="137" y="160"/>
                  </a:moveTo>
                  <a:lnTo>
                    <a:pt x="137" y="160"/>
                  </a:lnTo>
                  <a:lnTo>
                    <a:pt x="162" y="160"/>
                  </a:lnTo>
                  <a:lnTo>
                    <a:pt x="179" y="186"/>
                  </a:lnTo>
                  <a:lnTo>
                    <a:pt x="179" y="197"/>
                  </a:lnTo>
                  <a:lnTo>
                    <a:pt x="188" y="225"/>
                  </a:lnTo>
                  <a:lnTo>
                    <a:pt x="216" y="225"/>
                  </a:lnTo>
                  <a:lnTo>
                    <a:pt x="216" y="190"/>
                  </a:lnTo>
                  <a:lnTo>
                    <a:pt x="211" y="162"/>
                  </a:lnTo>
                  <a:lnTo>
                    <a:pt x="179" y="143"/>
                  </a:lnTo>
                  <a:lnTo>
                    <a:pt x="171" y="118"/>
                  </a:lnTo>
                  <a:lnTo>
                    <a:pt x="173" y="94"/>
                  </a:lnTo>
                  <a:lnTo>
                    <a:pt x="139" y="68"/>
                  </a:lnTo>
                  <a:lnTo>
                    <a:pt x="107" y="0"/>
                  </a:lnTo>
                  <a:lnTo>
                    <a:pt x="77" y="11"/>
                  </a:lnTo>
                  <a:lnTo>
                    <a:pt x="42" y="11"/>
                  </a:lnTo>
                  <a:lnTo>
                    <a:pt x="0" y="17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17" y="66"/>
                  </a:lnTo>
                  <a:lnTo>
                    <a:pt x="13" y="111"/>
                  </a:lnTo>
                  <a:lnTo>
                    <a:pt x="92" y="147"/>
                  </a:lnTo>
                  <a:lnTo>
                    <a:pt x="107" y="145"/>
                  </a:lnTo>
                  <a:lnTo>
                    <a:pt x="137" y="1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582">
              <a:extLst>
                <a:ext uri="{FF2B5EF4-FFF2-40B4-BE49-F238E27FC236}">
                  <a16:creationId xmlns:a16="http://schemas.microsoft.com/office/drawing/2014/main" id="{5CC02F62-07BD-43DF-89B3-FE3615532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449" y="1812072"/>
              <a:ext cx="382857" cy="308797"/>
            </a:xfrm>
            <a:custGeom>
              <a:avLst/>
              <a:gdLst>
                <a:gd name="T0" fmla="*/ 49 w 592"/>
                <a:gd name="T1" fmla="*/ 346 h 404"/>
                <a:gd name="T2" fmla="*/ 49 w 592"/>
                <a:gd name="T3" fmla="*/ 346 h 404"/>
                <a:gd name="T4" fmla="*/ 96 w 592"/>
                <a:gd name="T5" fmla="*/ 404 h 404"/>
                <a:gd name="T6" fmla="*/ 197 w 592"/>
                <a:gd name="T7" fmla="*/ 378 h 404"/>
                <a:gd name="T8" fmla="*/ 227 w 592"/>
                <a:gd name="T9" fmla="*/ 389 h 404"/>
                <a:gd name="T10" fmla="*/ 212 w 592"/>
                <a:gd name="T11" fmla="*/ 395 h 404"/>
                <a:gd name="T12" fmla="*/ 368 w 592"/>
                <a:gd name="T13" fmla="*/ 352 h 404"/>
                <a:gd name="T14" fmla="*/ 366 w 592"/>
                <a:gd name="T15" fmla="*/ 367 h 404"/>
                <a:gd name="T16" fmla="*/ 383 w 592"/>
                <a:gd name="T17" fmla="*/ 384 h 404"/>
                <a:gd name="T18" fmla="*/ 411 w 592"/>
                <a:gd name="T19" fmla="*/ 389 h 404"/>
                <a:gd name="T20" fmla="*/ 486 w 592"/>
                <a:gd name="T21" fmla="*/ 359 h 404"/>
                <a:gd name="T22" fmla="*/ 513 w 592"/>
                <a:gd name="T23" fmla="*/ 333 h 404"/>
                <a:gd name="T24" fmla="*/ 556 w 592"/>
                <a:gd name="T25" fmla="*/ 297 h 404"/>
                <a:gd name="T26" fmla="*/ 592 w 592"/>
                <a:gd name="T27" fmla="*/ 199 h 404"/>
                <a:gd name="T28" fmla="*/ 492 w 592"/>
                <a:gd name="T29" fmla="*/ 109 h 404"/>
                <a:gd name="T30" fmla="*/ 462 w 592"/>
                <a:gd name="T31" fmla="*/ 111 h 404"/>
                <a:gd name="T32" fmla="*/ 406 w 592"/>
                <a:gd name="T33" fmla="*/ 100 h 404"/>
                <a:gd name="T34" fmla="*/ 391 w 592"/>
                <a:gd name="T35" fmla="*/ 77 h 404"/>
                <a:gd name="T36" fmla="*/ 362 w 592"/>
                <a:gd name="T37" fmla="*/ 45 h 404"/>
                <a:gd name="T38" fmla="*/ 331 w 592"/>
                <a:gd name="T39" fmla="*/ 14 h 404"/>
                <a:gd name="T40" fmla="*/ 300 w 592"/>
                <a:gd name="T41" fmla="*/ 38 h 404"/>
                <a:gd name="T42" fmla="*/ 285 w 592"/>
                <a:gd name="T43" fmla="*/ 87 h 404"/>
                <a:gd name="T44" fmla="*/ 299 w 592"/>
                <a:gd name="T45" fmla="*/ 162 h 404"/>
                <a:gd name="T46" fmla="*/ 229 w 592"/>
                <a:gd name="T47" fmla="*/ 124 h 404"/>
                <a:gd name="T48" fmla="*/ 148 w 592"/>
                <a:gd name="T49" fmla="*/ 0 h 404"/>
                <a:gd name="T50" fmla="*/ 120 w 592"/>
                <a:gd name="T51" fmla="*/ 2 h 404"/>
                <a:gd name="T52" fmla="*/ 81 w 592"/>
                <a:gd name="T53" fmla="*/ 36 h 404"/>
                <a:gd name="T54" fmla="*/ 41 w 592"/>
                <a:gd name="T55" fmla="*/ 75 h 404"/>
                <a:gd name="T56" fmla="*/ 22 w 592"/>
                <a:gd name="T57" fmla="*/ 124 h 404"/>
                <a:gd name="T58" fmla="*/ 21 w 592"/>
                <a:gd name="T59" fmla="*/ 160 h 404"/>
                <a:gd name="T60" fmla="*/ 32 w 592"/>
                <a:gd name="T61" fmla="*/ 248 h 404"/>
                <a:gd name="T62" fmla="*/ 0 w 592"/>
                <a:gd name="T63" fmla="*/ 243 h 404"/>
                <a:gd name="T64" fmla="*/ 49 w 592"/>
                <a:gd name="T65" fmla="*/ 34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404">
                  <a:moveTo>
                    <a:pt x="49" y="346"/>
                  </a:moveTo>
                  <a:lnTo>
                    <a:pt x="49" y="346"/>
                  </a:lnTo>
                  <a:lnTo>
                    <a:pt x="96" y="404"/>
                  </a:lnTo>
                  <a:lnTo>
                    <a:pt x="197" y="378"/>
                  </a:lnTo>
                  <a:lnTo>
                    <a:pt x="227" y="389"/>
                  </a:lnTo>
                  <a:lnTo>
                    <a:pt x="212" y="395"/>
                  </a:lnTo>
                  <a:lnTo>
                    <a:pt x="368" y="352"/>
                  </a:lnTo>
                  <a:lnTo>
                    <a:pt x="366" y="367"/>
                  </a:lnTo>
                  <a:lnTo>
                    <a:pt x="383" y="384"/>
                  </a:lnTo>
                  <a:lnTo>
                    <a:pt x="411" y="389"/>
                  </a:lnTo>
                  <a:lnTo>
                    <a:pt x="486" y="359"/>
                  </a:lnTo>
                  <a:lnTo>
                    <a:pt x="513" y="333"/>
                  </a:lnTo>
                  <a:lnTo>
                    <a:pt x="556" y="297"/>
                  </a:lnTo>
                  <a:lnTo>
                    <a:pt x="592" y="199"/>
                  </a:lnTo>
                  <a:lnTo>
                    <a:pt x="492" y="109"/>
                  </a:lnTo>
                  <a:lnTo>
                    <a:pt x="462" y="111"/>
                  </a:lnTo>
                  <a:lnTo>
                    <a:pt x="406" y="100"/>
                  </a:lnTo>
                  <a:lnTo>
                    <a:pt x="391" y="77"/>
                  </a:lnTo>
                  <a:lnTo>
                    <a:pt x="362" y="45"/>
                  </a:lnTo>
                  <a:lnTo>
                    <a:pt x="331" y="14"/>
                  </a:lnTo>
                  <a:lnTo>
                    <a:pt x="300" y="38"/>
                  </a:lnTo>
                  <a:lnTo>
                    <a:pt x="285" y="87"/>
                  </a:lnTo>
                  <a:lnTo>
                    <a:pt x="299" y="162"/>
                  </a:lnTo>
                  <a:lnTo>
                    <a:pt x="229" y="124"/>
                  </a:lnTo>
                  <a:lnTo>
                    <a:pt x="148" y="0"/>
                  </a:lnTo>
                  <a:lnTo>
                    <a:pt x="120" y="2"/>
                  </a:lnTo>
                  <a:lnTo>
                    <a:pt x="81" y="36"/>
                  </a:lnTo>
                  <a:lnTo>
                    <a:pt x="41" y="75"/>
                  </a:lnTo>
                  <a:lnTo>
                    <a:pt x="22" y="124"/>
                  </a:lnTo>
                  <a:lnTo>
                    <a:pt x="21" y="160"/>
                  </a:lnTo>
                  <a:lnTo>
                    <a:pt x="32" y="248"/>
                  </a:lnTo>
                  <a:lnTo>
                    <a:pt x="0" y="243"/>
                  </a:lnTo>
                  <a:lnTo>
                    <a:pt x="49" y="34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583">
              <a:extLst>
                <a:ext uri="{FF2B5EF4-FFF2-40B4-BE49-F238E27FC236}">
                  <a16:creationId xmlns:a16="http://schemas.microsoft.com/office/drawing/2014/main" id="{2C30C1D4-EDD8-4165-9B04-1F0F83485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167" y="1542630"/>
              <a:ext cx="23283" cy="30274"/>
            </a:xfrm>
            <a:custGeom>
              <a:avLst/>
              <a:gdLst>
                <a:gd name="T0" fmla="*/ 0 w 36"/>
                <a:gd name="T1" fmla="*/ 40 h 40"/>
                <a:gd name="T2" fmla="*/ 0 w 36"/>
                <a:gd name="T3" fmla="*/ 40 h 40"/>
                <a:gd name="T4" fmla="*/ 25 w 36"/>
                <a:gd name="T5" fmla="*/ 32 h 40"/>
                <a:gd name="T6" fmla="*/ 36 w 36"/>
                <a:gd name="T7" fmla="*/ 25 h 40"/>
                <a:gd name="T8" fmla="*/ 34 w 36"/>
                <a:gd name="T9" fmla="*/ 6 h 40"/>
                <a:gd name="T10" fmla="*/ 15 w 36"/>
                <a:gd name="T11" fmla="*/ 0 h 40"/>
                <a:gd name="T12" fmla="*/ 0 w 3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0">
                  <a:moveTo>
                    <a:pt x="0" y="40"/>
                  </a:moveTo>
                  <a:lnTo>
                    <a:pt x="0" y="40"/>
                  </a:lnTo>
                  <a:lnTo>
                    <a:pt x="25" y="32"/>
                  </a:lnTo>
                  <a:lnTo>
                    <a:pt x="36" y="25"/>
                  </a:lnTo>
                  <a:lnTo>
                    <a:pt x="34" y="6"/>
                  </a:lnTo>
                  <a:lnTo>
                    <a:pt x="15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584">
              <a:extLst>
                <a:ext uri="{FF2B5EF4-FFF2-40B4-BE49-F238E27FC236}">
                  <a16:creationId xmlns:a16="http://schemas.microsoft.com/office/drawing/2014/main" id="{A9A57E7D-D10B-49AC-9C2A-FDCE65585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070" y="2372146"/>
              <a:ext cx="80194" cy="84768"/>
            </a:xfrm>
            <a:custGeom>
              <a:avLst/>
              <a:gdLst>
                <a:gd name="T0" fmla="*/ 117 w 123"/>
                <a:gd name="T1" fmla="*/ 83 h 113"/>
                <a:gd name="T2" fmla="*/ 117 w 123"/>
                <a:gd name="T3" fmla="*/ 83 h 113"/>
                <a:gd name="T4" fmla="*/ 123 w 123"/>
                <a:gd name="T5" fmla="*/ 52 h 113"/>
                <a:gd name="T6" fmla="*/ 87 w 123"/>
                <a:gd name="T7" fmla="*/ 0 h 113"/>
                <a:gd name="T8" fmla="*/ 47 w 123"/>
                <a:gd name="T9" fmla="*/ 0 h 113"/>
                <a:gd name="T10" fmla="*/ 13 w 123"/>
                <a:gd name="T11" fmla="*/ 17 h 113"/>
                <a:gd name="T12" fmla="*/ 0 w 123"/>
                <a:gd name="T13" fmla="*/ 113 h 113"/>
                <a:gd name="T14" fmla="*/ 62 w 123"/>
                <a:gd name="T15" fmla="*/ 103 h 113"/>
                <a:gd name="T16" fmla="*/ 117 w 123"/>
                <a:gd name="T17" fmla="*/ 8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13">
                  <a:moveTo>
                    <a:pt x="117" y="83"/>
                  </a:moveTo>
                  <a:lnTo>
                    <a:pt x="117" y="83"/>
                  </a:lnTo>
                  <a:lnTo>
                    <a:pt x="123" y="52"/>
                  </a:lnTo>
                  <a:lnTo>
                    <a:pt x="87" y="0"/>
                  </a:lnTo>
                  <a:lnTo>
                    <a:pt x="47" y="0"/>
                  </a:lnTo>
                  <a:lnTo>
                    <a:pt x="13" y="17"/>
                  </a:lnTo>
                  <a:lnTo>
                    <a:pt x="0" y="113"/>
                  </a:lnTo>
                  <a:lnTo>
                    <a:pt x="62" y="103"/>
                  </a:lnTo>
                  <a:lnTo>
                    <a:pt x="117" y="8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585">
              <a:extLst>
                <a:ext uri="{FF2B5EF4-FFF2-40B4-BE49-F238E27FC236}">
                  <a16:creationId xmlns:a16="http://schemas.microsoft.com/office/drawing/2014/main" id="{62A1759D-4910-4372-A8AD-E0E3EBBA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8276" y="4727484"/>
              <a:ext cx="33630" cy="60548"/>
            </a:xfrm>
            <a:custGeom>
              <a:avLst/>
              <a:gdLst>
                <a:gd name="T0" fmla="*/ 0 w 52"/>
                <a:gd name="T1" fmla="*/ 0 h 83"/>
                <a:gd name="T2" fmla="*/ 0 w 52"/>
                <a:gd name="T3" fmla="*/ 0 h 83"/>
                <a:gd name="T4" fmla="*/ 9 w 52"/>
                <a:gd name="T5" fmla="*/ 34 h 83"/>
                <a:gd name="T6" fmla="*/ 52 w 52"/>
                <a:gd name="T7" fmla="*/ 83 h 83"/>
                <a:gd name="T8" fmla="*/ 22 w 52"/>
                <a:gd name="T9" fmla="*/ 2 h 83"/>
                <a:gd name="T10" fmla="*/ 0 w 5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3">
                  <a:moveTo>
                    <a:pt x="0" y="0"/>
                  </a:moveTo>
                  <a:lnTo>
                    <a:pt x="0" y="0"/>
                  </a:lnTo>
                  <a:lnTo>
                    <a:pt x="9" y="34"/>
                  </a:lnTo>
                  <a:lnTo>
                    <a:pt x="52" y="83"/>
                  </a:lnTo>
                  <a:lnTo>
                    <a:pt x="2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586">
              <a:extLst>
                <a:ext uri="{FF2B5EF4-FFF2-40B4-BE49-F238E27FC236}">
                  <a16:creationId xmlns:a16="http://schemas.microsoft.com/office/drawing/2014/main" id="{5CDBE1AB-4F25-42D4-ABC3-5EC721EED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866" y="4346028"/>
              <a:ext cx="56911" cy="63577"/>
            </a:xfrm>
            <a:custGeom>
              <a:avLst/>
              <a:gdLst>
                <a:gd name="T0" fmla="*/ 89 w 89"/>
                <a:gd name="T1" fmla="*/ 43 h 86"/>
                <a:gd name="T2" fmla="*/ 89 w 89"/>
                <a:gd name="T3" fmla="*/ 43 h 86"/>
                <a:gd name="T4" fmla="*/ 87 w 89"/>
                <a:gd name="T5" fmla="*/ 5 h 86"/>
                <a:gd name="T6" fmla="*/ 72 w 89"/>
                <a:gd name="T7" fmla="*/ 0 h 86"/>
                <a:gd name="T8" fmla="*/ 42 w 89"/>
                <a:gd name="T9" fmla="*/ 22 h 86"/>
                <a:gd name="T10" fmla="*/ 0 w 89"/>
                <a:gd name="T11" fmla="*/ 86 h 86"/>
                <a:gd name="T12" fmla="*/ 64 w 89"/>
                <a:gd name="T13" fmla="*/ 56 h 86"/>
                <a:gd name="T14" fmla="*/ 89 w 89"/>
                <a:gd name="T15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6">
                  <a:moveTo>
                    <a:pt x="89" y="43"/>
                  </a:moveTo>
                  <a:lnTo>
                    <a:pt x="89" y="43"/>
                  </a:lnTo>
                  <a:lnTo>
                    <a:pt x="87" y="5"/>
                  </a:lnTo>
                  <a:lnTo>
                    <a:pt x="72" y="0"/>
                  </a:lnTo>
                  <a:lnTo>
                    <a:pt x="42" y="22"/>
                  </a:lnTo>
                  <a:lnTo>
                    <a:pt x="0" y="86"/>
                  </a:lnTo>
                  <a:lnTo>
                    <a:pt x="64" y="56"/>
                  </a:lnTo>
                  <a:lnTo>
                    <a:pt x="89" y="4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587">
              <a:extLst>
                <a:ext uri="{FF2B5EF4-FFF2-40B4-BE49-F238E27FC236}">
                  <a16:creationId xmlns:a16="http://schemas.microsoft.com/office/drawing/2014/main" id="{86D3C36C-EE19-45EE-9DE0-CAC8A53B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362" y="5508559"/>
              <a:ext cx="191428" cy="290633"/>
            </a:xfrm>
            <a:custGeom>
              <a:avLst/>
              <a:gdLst>
                <a:gd name="T0" fmla="*/ 51 w 295"/>
                <a:gd name="T1" fmla="*/ 0 h 385"/>
                <a:gd name="T2" fmla="*/ 15 w 295"/>
                <a:gd name="T3" fmla="*/ 20 h 385"/>
                <a:gd name="T4" fmla="*/ 2 w 295"/>
                <a:gd name="T5" fmla="*/ 32 h 385"/>
                <a:gd name="T6" fmla="*/ 41 w 295"/>
                <a:gd name="T7" fmla="*/ 94 h 385"/>
                <a:gd name="T8" fmla="*/ 38 w 295"/>
                <a:gd name="T9" fmla="*/ 127 h 385"/>
                <a:gd name="T10" fmla="*/ 24 w 295"/>
                <a:gd name="T11" fmla="*/ 163 h 385"/>
                <a:gd name="T12" fmla="*/ 21 w 295"/>
                <a:gd name="T13" fmla="*/ 186 h 385"/>
                <a:gd name="T14" fmla="*/ 53 w 295"/>
                <a:gd name="T15" fmla="*/ 208 h 385"/>
                <a:gd name="T16" fmla="*/ 47 w 295"/>
                <a:gd name="T17" fmla="*/ 255 h 385"/>
                <a:gd name="T18" fmla="*/ 39 w 295"/>
                <a:gd name="T19" fmla="*/ 274 h 385"/>
                <a:gd name="T20" fmla="*/ 56 w 295"/>
                <a:gd name="T21" fmla="*/ 297 h 385"/>
                <a:gd name="T22" fmla="*/ 77 w 295"/>
                <a:gd name="T23" fmla="*/ 306 h 385"/>
                <a:gd name="T24" fmla="*/ 98 w 295"/>
                <a:gd name="T25" fmla="*/ 317 h 385"/>
                <a:gd name="T26" fmla="*/ 107 w 295"/>
                <a:gd name="T27" fmla="*/ 330 h 385"/>
                <a:gd name="T28" fmla="*/ 122 w 295"/>
                <a:gd name="T29" fmla="*/ 315 h 385"/>
                <a:gd name="T30" fmla="*/ 130 w 295"/>
                <a:gd name="T31" fmla="*/ 306 h 385"/>
                <a:gd name="T32" fmla="*/ 139 w 295"/>
                <a:gd name="T33" fmla="*/ 289 h 385"/>
                <a:gd name="T34" fmla="*/ 163 w 295"/>
                <a:gd name="T35" fmla="*/ 304 h 385"/>
                <a:gd name="T36" fmla="*/ 184 w 295"/>
                <a:gd name="T37" fmla="*/ 328 h 385"/>
                <a:gd name="T38" fmla="*/ 197 w 295"/>
                <a:gd name="T39" fmla="*/ 342 h 385"/>
                <a:gd name="T40" fmla="*/ 207 w 295"/>
                <a:gd name="T41" fmla="*/ 355 h 385"/>
                <a:gd name="T42" fmla="*/ 195 w 295"/>
                <a:gd name="T43" fmla="*/ 372 h 385"/>
                <a:gd name="T44" fmla="*/ 218 w 295"/>
                <a:gd name="T45" fmla="*/ 379 h 385"/>
                <a:gd name="T46" fmla="*/ 284 w 295"/>
                <a:gd name="T47" fmla="*/ 323 h 385"/>
                <a:gd name="T48" fmla="*/ 280 w 295"/>
                <a:gd name="T49" fmla="*/ 278 h 385"/>
                <a:gd name="T50" fmla="*/ 254 w 295"/>
                <a:gd name="T51" fmla="*/ 246 h 385"/>
                <a:gd name="T52" fmla="*/ 257 w 295"/>
                <a:gd name="T53" fmla="*/ 171 h 385"/>
                <a:gd name="T54" fmla="*/ 274 w 295"/>
                <a:gd name="T55" fmla="*/ 165 h 385"/>
                <a:gd name="T56" fmla="*/ 244 w 295"/>
                <a:gd name="T57" fmla="*/ 158 h 385"/>
                <a:gd name="T58" fmla="*/ 222 w 295"/>
                <a:gd name="T59" fmla="*/ 154 h 385"/>
                <a:gd name="T60" fmla="*/ 197 w 295"/>
                <a:gd name="T61" fmla="*/ 144 h 385"/>
                <a:gd name="T62" fmla="*/ 180 w 295"/>
                <a:gd name="T63" fmla="*/ 118 h 385"/>
                <a:gd name="T64" fmla="*/ 147 w 295"/>
                <a:gd name="T65" fmla="*/ 77 h 385"/>
                <a:gd name="T66" fmla="*/ 101 w 295"/>
                <a:gd name="T67" fmla="*/ 5 h 385"/>
                <a:gd name="T68" fmla="*/ 51 w 295"/>
                <a:gd name="T6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385">
                  <a:moveTo>
                    <a:pt x="51" y="0"/>
                  </a:moveTo>
                  <a:lnTo>
                    <a:pt x="51" y="0"/>
                  </a:lnTo>
                  <a:lnTo>
                    <a:pt x="41" y="13"/>
                  </a:lnTo>
                  <a:lnTo>
                    <a:pt x="15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6" y="64"/>
                  </a:lnTo>
                  <a:lnTo>
                    <a:pt x="41" y="94"/>
                  </a:lnTo>
                  <a:lnTo>
                    <a:pt x="15" y="131"/>
                  </a:lnTo>
                  <a:lnTo>
                    <a:pt x="38" y="127"/>
                  </a:lnTo>
                  <a:lnTo>
                    <a:pt x="34" y="148"/>
                  </a:lnTo>
                  <a:lnTo>
                    <a:pt x="24" y="163"/>
                  </a:lnTo>
                  <a:lnTo>
                    <a:pt x="21" y="165"/>
                  </a:lnTo>
                  <a:lnTo>
                    <a:pt x="21" y="186"/>
                  </a:lnTo>
                  <a:lnTo>
                    <a:pt x="28" y="191"/>
                  </a:lnTo>
                  <a:lnTo>
                    <a:pt x="53" y="208"/>
                  </a:lnTo>
                  <a:lnTo>
                    <a:pt x="30" y="221"/>
                  </a:lnTo>
                  <a:lnTo>
                    <a:pt x="47" y="255"/>
                  </a:lnTo>
                  <a:lnTo>
                    <a:pt x="33" y="269"/>
                  </a:lnTo>
                  <a:lnTo>
                    <a:pt x="39" y="274"/>
                  </a:lnTo>
                  <a:lnTo>
                    <a:pt x="47" y="283"/>
                  </a:lnTo>
                  <a:lnTo>
                    <a:pt x="56" y="297"/>
                  </a:lnTo>
                  <a:lnTo>
                    <a:pt x="68" y="297"/>
                  </a:lnTo>
                  <a:lnTo>
                    <a:pt x="77" y="306"/>
                  </a:lnTo>
                  <a:lnTo>
                    <a:pt x="86" y="312"/>
                  </a:lnTo>
                  <a:lnTo>
                    <a:pt x="98" y="317"/>
                  </a:lnTo>
                  <a:lnTo>
                    <a:pt x="105" y="321"/>
                  </a:lnTo>
                  <a:lnTo>
                    <a:pt x="107" y="330"/>
                  </a:lnTo>
                  <a:lnTo>
                    <a:pt x="120" y="325"/>
                  </a:lnTo>
                  <a:lnTo>
                    <a:pt x="122" y="315"/>
                  </a:lnTo>
                  <a:lnTo>
                    <a:pt x="126" y="313"/>
                  </a:lnTo>
                  <a:lnTo>
                    <a:pt x="130" y="306"/>
                  </a:lnTo>
                  <a:lnTo>
                    <a:pt x="130" y="297"/>
                  </a:lnTo>
                  <a:lnTo>
                    <a:pt x="139" y="289"/>
                  </a:lnTo>
                  <a:lnTo>
                    <a:pt x="150" y="297"/>
                  </a:lnTo>
                  <a:lnTo>
                    <a:pt x="163" y="304"/>
                  </a:lnTo>
                  <a:lnTo>
                    <a:pt x="173" y="319"/>
                  </a:lnTo>
                  <a:lnTo>
                    <a:pt x="184" y="328"/>
                  </a:lnTo>
                  <a:lnTo>
                    <a:pt x="188" y="340"/>
                  </a:lnTo>
                  <a:lnTo>
                    <a:pt x="197" y="342"/>
                  </a:lnTo>
                  <a:lnTo>
                    <a:pt x="207" y="345"/>
                  </a:lnTo>
                  <a:lnTo>
                    <a:pt x="207" y="355"/>
                  </a:lnTo>
                  <a:lnTo>
                    <a:pt x="203" y="362"/>
                  </a:lnTo>
                  <a:lnTo>
                    <a:pt x="195" y="372"/>
                  </a:lnTo>
                  <a:lnTo>
                    <a:pt x="195" y="385"/>
                  </a:lnTo>
                  <a:lnTo>
                    <a:pt x="218" y="379"/>
                  </a:lnTo>
                  <a:lnTo>
                    <a:pt x="250" y="379"/>
                  </a:lnTo>
                  <a:lnTo>
                    <a:pt x="284" y="323"/>
                  </a:lnTo>
                  <a:lnTo>
                    <a:pt x="295" y="298"/>
                  </a:lnTo>
                  <a:lnTo>
                    <a:pt x="280" y="278"/>
                  </a:lnTo>
                  <a:lnTo>
                    <a:pt x="267" y="270"/>
                  </a:lnTo>
                  <a:lnTo>
                    <a:pt x="254" y="246"/>
                  </a:lnTo>
                  <a:lnTo>
                    <a:pt x="272" y="193"/>
                  </a:lnTo>
                  <a:lnTo>
                    <a:pt x="257" y="171"/>
                  </a:lnTo>
                  <a:lnTo>
                    <a:pt x="267" y="163"/>
                  </a:lnTo>
                  <a:lnTo>
                    <a:pt x="274" y="165"/>
                  </a:lnTo>
                  <a:lnTo>
                    <a:pt x="259" y="148"/>
                  </a:lnTo>
                  <a:lnTo>
                    <a:pt x="244" y="158"/>
                  </a:lnTo>
                  <a:lnTo>
                    <a:pt x="227" y="161"/>
                  </a:lnTo>
                  <a:lnTo>
                    <a:pt x="222" y="154"/>
                  </a:lnTo>
                  <a:lnTo>
                    <a:pt x="207" y="152"/>
                  </a:lnTo>
                  <a:lnTo>
                    <a:pt x="197" y="144"/>
                  </a:lnTo>
                  <a:lnTo>
                    <a:pt x="178" y="135"/>
                  </a:lnTo>
                  <a:lnTo>
                    <a:pt x="180" y="118"/>
                  </a:lnTo>
                  <a:lnTo>
                    <a:pt x="178" y="96"/>
                  </a:lnTo>
                  <a:lnTo>
                    <a:pt x="147" y="77"/>
                  </a:lnTo>
                  <a:lnTo>
                    <a:pt x="131" y="47"/>
                  </a:lnTo>
                  <a:lnTo>
                    <a:pt x="101" y="5"/>
                  </a:lnTo>
                  <a:lnTo>
                    <a:pt x="79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588">
              <a:extLst>
                <a:ext uri="{FF2B5EF4-FFF2-40B4-BE49-F238E27FC236}">
                  <a16:creationId xmlns:a16="http://schemas.microsoft.com/office/drawing/2014/main" id="{9D2F88C7-AE41-4402-900C-2872A1B0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841" y="5711397"/>
              <a:ext cx="85368" cy="118070"/>
            </a:xfrm>
            <a:custGeom>
              <a:avLst/>
              <a:gdLst>
                <a:gd name="T0" fmla="*/ 58 w 133"/>
                <a:gd name="T1" fmla="*/ 121 h 155"/>
                <a:gd name="T2" fmla="*/ 58 w 133"/>
                <a:gd name="T3" fmla="*/ 121 h 155"/>
                <a:gd name="T4" fmla="*/ 75 w 133"/>
                <a:gd name="T5" fmla="*/ 95 h 155"/>
                <a:gd name="T6" fmla="*/ 112 w 133"/>
                <a:gd name="T7" fmla="*/ 88 h 155"/>
                <a:gd name="T8" fmla="*/ 112 w 133"/>
                <a:gd name="T9" fmla="*/ 76 h 155"/>
                <a:gd name="T10" fmla="*/ 109 w 133"/>
                <a:gd name="T11" fmla="*/ 71 h 155"/>
                <a:gd name="T12" fmla="*/ 112 w 133"/>
                <a:gd name="T13" fmla="*/ 67 h 155"/>
                <a:gd name="T14" fmla="*/ 120 w 133"/>
                <a:gd name="T15" fmla="*/ 69 h 155"/>
                <a:gd name="T16" fmla="*/ 125 w 133"/>
                <a:gd name="T17" fmla="*/ 63 h 155"/>
                <a:gd name="T18" fmla="*/ 133 w 133"/>
                <a:gd name="T19" fmla="*/ 61 h 155"/>
                <a:gd name="T20" fmla="*/ 131 w 133"/>
                <a:gd name="T21" fmla="*/ 52 h 155"/>
                <a:gd name="T22" fmla="*/ 124 w 133"/>
                <a:gd name="T23" fmla="*/ 48 h 155"/>
                <a:gd name="T24" fmla="*/ 112 w 133"/>
                <a:gd name="T25" fmla="*/ 43 h 155"/>
                <a:gd name="T26" fmla="*/ 103 w 133"/>
                <a:gd name="T27" fmla="*/ 37 h 155"/>
                <a:gd name="T28" fmla="*/ 94 w 133"/>
                <a:gd name="T29" fmla="*/ 28 h 155"/>
                <a:gd name="T30" fmla="*/ 82 w 133"/>
                <a:gd name="T31" fmla="*/ 28 h 155"/>
                <a:gd name="T32" fmla="*/ 73 w 133"/>
                <a:gd name="T33" fmla="*/ 14 h 155"/>
                <a:gd name="T34" fmla="*/ 65 w 133"/>
                <a:gd name="T35" fmla="*/ 5 h 155"/>
                <a:gd name="T36" fmla="*/ 59 w 133"/>
                <a:gd name="T37" fmla="*/ 0 h 155"/>
                <a:gd name="T38" fmla="*/ 58 w 133"/>
                <a:gd name="T39" fmla="*/ 1 h 155"/>
                <a:gd name="T40" fmla="*/ 41 w 133"/>
                <a:gd name="T41" fmla="*/ 22 h 155"/>
                <a:gd name="T42" fmla="*/ 26 w 133"/>
                <a:gd name="T43" fmla="*/ 11 h 155"/>
                <a:gd name="T44" fmla="*/ 4 w 133"/>
                <a:gd name="T45" fmla="*/ 46 h 155"/>
                <a:gd name="T46" fmla="*/ 0 w 133"/>
                <a:gd name="T47" fmla="*/ 88 h 155"/>
                <a:gd name="T48" fmla="*/ 4 w 133"/>
                <a:gd name="T49" fmla="*/ 97 h 155"/>
                <a:gd name="T50" fmla="*/ 9 w 133"/>
                <a:gd name="T51" fmla="*/ 99 h 155"/>
                <a:gd name="T52" fmla="*/ 9 w 133"/>
                <a:gd name="T53" fmla="*/ 105 h 155"/>
                <a:gd name="T54" fmla="*/ 30 w 133"/>
                <a:gd name="T55" fmla="*/ 125 h 155"/>
                <a:gd name="T56" fmla="*/ 64 w 133"/>
                <a:gd name="T57" fmla="*/ 155 h 155"/>
                <a:gd name="T58" fmla="*/ 65 w 133"/>
                <a:gd name="T59" fmla="*/ 140 h 155"/>
                <a:gd name="T60" fmla="*/ 58 w 133"/>
                <a:gd name="T61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55">
                  <a:moveTo>
                    <a:pt x="58" y="121"/>
                  </a:moveTo>
                  <a:lnTo>
                    <a:pt x="58" y="121"/>
                  </a:lnTo>
                  <a:lnTo>
                    <a:pt x="75" y="95"/>
                  </a:lnTo>
                  <a:lnTo>
                    <a:pt x="112" y="88"/>
                  </a:lnTo>
                  <a:lnTo>
                    <a:pt x="112" y="76"/>
                  </a:lnTo>
                  <a:lnTo>
                    <a:pt x="109" y="71"/>
                  </a:lnTo>
                  <a:lnTo>
                    <a:pt x="112" y="67"/>
                  </a:lnTo>
                  <a:lnTo>
                    <a:pt x="120" y="69"/>
                  </a:lnTo>
                  <a:lnTo>
                    <a:pt x="125" y="63"/>
                  </a:lnTo>
                  <a:lnTo>
                    <a:pt x="133" y="61"/>
                  </a:lnTo>
                  <a:lnTo>
                    <a:pt x="131" y="52"/>
                  </a:lnTo>
                  <a:lnTo>
                    <a:pt x="124" y="48"/>
                  </a:lnTo>
                  <a:lnTo>
                    <a:pt x="112" y="43"/>
                  </a:lnTo>
                  <a:lnTo>
                    <a:pt x="103" y="37"/>
                  </a:lnTo>
                  <a:lnTo>
                    <a:pt x="94" y="28"/>
                  </a:lnTo>
                  <a:lnTo>
                    <a:pt x="82" y="28"/>
                  </a:lnTo>
                  <a:lnTo>
                    <a:pt x="73" y="14"/>
                  </a:lnTo>
                  <a:lnTo>
                    <a:pt x="65" y="5"/>
                  </a:lnTo>
                  <a:lnTo>
                    <a:pt x="59" y="0"/>
                  </a:lnTo>
                  <a:lnTo>
                    <a:pt x="58" y="1"/>
                  </a:lnTo>
                  <a:lnTo>
                    <a:pt x="41" y="22"/>
                  </a:lnTo>
                  <a:lnTo>
                    <a:pt x="26" y="11"/>
                  </a:lnTo>
                  <a:lnTo>
                    <a:pt x="4" y="46"/>
                  </a:lnTo>
                  <a:lnTo>
                    <a:pt x="0" y="88"/>
                  </a:lnTo>
                  <a:lnTo>
                    <a:pt x="4" y="97"/>
                  </a:lnTo>
                  <a:lnTo>
                    <a:pt x="9" y="99"/>
                  </a:lnTo>
                  <a:lnTo>
                    <a:pt x="9" y="105"/>
                  </a:lnTo>
                  <a:lnTo>
                    <a:pt x="30" y="125"/>
                  </a:lnTo>
                  <a:lnTo>
                    <a:pt x="64" y="155"/>
                  </a:lnTo>
                  <a:lnTo>
                    <a:pt x="65" y="140"/>
                  </a:lnTo>
                  <a:lnTo>
                    <a:pt x="58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589">
              <a:extLst>
                <a:ext uri="{FF2B5EF4-FFF2-40B4-BE49-F238E27FC236}">
                  <a16:creationId xmlns:a16="http://schemas.microsoft.com/office/drawing/2014/main" id="{BB1028C4-DBE0-4BD5-A503-A56AA3377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85" y="5726533"/>
              <a:ext cx="80194" cy="99906"/>
            </a:xfrm>
            <a:custGeom>
              <a:avLst/>
              <a:gdLst>
                <a:gd name="T0" fmla="*/ 107 w 124"/>
                <a:gd name="T1" fmla="*/ 98 h 132"/>
                <a:gd name="T2" fmla="*/ 107 w 124"/>
                <a:gd name="T3" fmla="*/ 98 h 132"/>
                <a:gd name="T4" fmla="*/ 112 w 124"/>
                <a:gd name="T5" fmla="*/ 96 h 132"/>
                <a:gd name="T6" fmla="*/ 112 w 124"/>
                <a:gd name="T7" fmla="*/ 83 h 132"/>
                <a:gd name="T8" fmla="*/ 120 w 124"/>
                <a:gd name="T9" fmla="*/ 73 h 132"/>
                <a:gd name="T10" fmla="*/ 124 w 124"/>
                <a:gd name="T11" fmla="*/ 66 h 132"/>
                <a:gd name="T12" fmla="*/ 124 w 124"/>
                <a:gd name="T13" fmla="*/ 56 h 132"/>
                <a:gd name="T14" fmla="*/ 114 w 124"/>
                <a:gd name="T15" fmla="*/ 53 h 132"/>
                <a:gd name="T16" fmla="*/ 105 w 124"/>
                <a:gd name="T17" fmla="*/ 51 h 132"/>
                <a:gd name="T18" fmla="*/ 101 w 124"/>
                <a:gd name="T19" fmla="*/ 39 h 132"/>
                <a:gd name="T20" fmla="*/ 90 w 124"/>
                <a:gd name="T21" fmla="*/ 30 h 132"/>
                <a:gd name="T22" fmla="*/ 80 w 124"/>
                <a:gd name="T23" fmla="*/ 15 h 132"/>
                <a:gd name="T24" fmla="*/ 67 w 124"/>
                <a:gd name="T25" fmla="*/ 8 h 132"/>
                <a:gd name="T26" fmla="*/ 56 w 124"/>
                <a:gd name="T27" fmla="*/ 0 h 132"/>
                <a:gd name="T28" fmla="*/ 47 w 124"/>
                <a:gd name="T29" fmla="*/ 8 h 132"/>
                <a:gd name="T30" fmla="*/ 47 w 124"/>
                <a:gd name="T31" fmla="*/ 17 h 132"/>
                <a:gd name="T32" fmla="*/ 43 w 124"/>
                <a:gd name="T33" fmla="*/ 24 h 132"/>
                <a:gd name="T34" fmla="*/ 39 w 124"/>
                <a:gd name="T35" fmla="*/ 26 h 132"/>
                <a:gd name="T36" fmla="*/ 37 w 124"/>
                <a:gd name="T37" fmla="*/ 36 h 132"/>
                <a:gd name="T38" fmla="*/ 24 w 124"/>
                <a:gd name="T39" fmla="*/ 41 h 132"/>
                <a:gd name="T40" fmla="*/ 16 w 124"/>
                <a:gd name="T41" fmla="*/ 43 h 132"/>
                <a:gd name="T42" fmla="*/ 11 w 124"/>
                <a:gd name="T43" fmla="*/ 49 h 132"/>
                <a:gd name="T44" fmla="*/ 3 w 124"/>
                <a:gd name="T45" fmla="*/ 47 h 132"/>
                <a:gd name="T46" fmla="*/ 0 w 124"/>
                <a:gd name="T47" fmla="*/ 51 h 132"/>
                <a:gd name="T48" fmla="*/ 3 w 124"/>
                <a:gd name="T49" fmla="*/ 56 h 132"/>
                <a:gd name="T50" fmla="*/ 3 w 124"/>
                <a:gd name="T51" fmla="*/ 68 h 132"/>
                <a:gd name="T52" fmla="*/ 34 w 124"/>
                <a:gd name="T53" fmla="*/ 96 h 132"/>
                <a:gd name="T54" fmla="*/ 41 w 124"/>
                <a:gd name="T55" fmla="*/ 132 h 132"/>
                <a:gd name="T56" fmla="*/ 73 w 124"/>
                <a:gd name="T57" fmla="*/ 111 h 132"/>
                <a:gd name="T58" fmla="*/ 107 w 124"/>
                <a:gd name="T59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2">
                  <a:moveTo>
                    <a:pt x="107" y="98"/>
                  </a:moveTo>
                  <a:lnTo>
                    <a:pt x="107" y="98"/>
                  </a:lnTo>
                  <a:lnTo>
                    <a:pt x="112" y="96"/>
                  </a:lnTo>
                  <a:lnTo>
                    <a:pt x="112" y="83"/>
                  </a:lnTo>
                  <a:lnTo>
                    <a:pt x="120" y="73"/>
                  </a:lnTo>
                  <a:lnTo>
                    <a:pt x="124" y="66"/>
                  </a:lnTo>
                  <a:lnTo>
                    <a:pt x="124" y="56"/>
                  </a:lnTo>
                  <a:lnTo>
                    <a:pt x="114" y="53"/>
                  </a:lnTo>
                  <a:lnTo>
                    <a:pt x="105" y="51"/>
                  </a:lnTo>
                  <a:lnTo>
                    <a:pt x="101" y="39"/>
                  </a:lnTo>
                  <a:lnTo>
                    <a:pt x="90" y="30"/>
                  </a:lnTo>
                  <a:lnTo>
                    <a:pt x="80" y="15"/>
                  </a:lnTo>
                  <a:lnTo>
                    <a:pt x="67" y="8"/>
                  </a:lnTo>
                  <a:lnTo>
                    <a:pt x="56" y="0"/>
                  </a:lnTo>
                  <a:lnTo>
                    <a:pt x="47" y="8"/>
                  </a:lnTo>
                  <a:lnTo>
                    <a:pt x="47" y="17"/>
                  </a:lnTo>
                  <a:lnTo>
                    <a:pt x="43" y="24"/>
                  </a:lnTo>
                  <a:lnTo>
                    <a:pt x="39" y="26"/>
                  </a:lnTo>
                  <a:lnTo>
                    <a:pt x="37" y="36"/>
                  </a:lnTo>
                  <a:lnTo>
                    <a:pt x="24" y="41"/>
                  </a:lnTo>
                  <a:lnTo>
                    <a:pt x="16" y="43"/>
                  </a:lnTo>
                  <a:lnTo>
                    <a:pt x="11" y="49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3" y="56"/>
                  </a:lnTo>
                  <a:lnTo>
                    <a:pt x="3" y="68"/>
                  </a:lnTo>
                  <a:lnTo>
                    <a:pt x="34" y="96"/>
                  </a:lnTo>
                  <a:lnTo>
                    <a:pt x="41" y="132"/>
                  </a:lnTo>
                  <a:lnTo>
                    <a:pt x="73" y="111"/>
                  </a:lnTo>
                  <a:lnTo>
                    <a:pt x="107" y="9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590">
              <a:extLst>
                <a:ext uri="{FF2B5EF4-FFF2-40B4-BE49-F238E27FC236}">
                  <a16:creationId xmlns:a16="http://schemas.microsoft.com/office/drawing/2014/main" id="{F466DDF4-8E61-4229-83CC-FF02ABB1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057" y="5778002"/>
              <a:ext cx="80194" cy="205865"/>
            </a:xfrm>
            <a:custGeom>
              <a:avLst/>
              <a:gdLst>
                <a:gd name="T0" fmla="*/ 98 w 124"/>
                <a:gd name="T1" fmla="*/ 231 h 268"/>
                <a:gd name="T2" fmla="*/ 98 w 124"/>
                <a:gd name="T3" fmla="*/ 231 h 268"/>
                <a:gd name="T4" fmla="*/ 124 w 124"/>
                <a:gd name="T5" fmla="*/ 189 h 268"/>
                <a:gd name="T6" fmla="*/ 120 w 124"/>
                <a:gd name="T7" fmla="*/ 161 h 268"/>
                <a:gd name="T8" fmla="*/ 94 w 124"/>
                <a:gd name="T9" fmla="*/ 141 h 268"/>
                <a:gd name="T10" fmla="*/ 85 w 124"/>
                <a:gd name="T11" fmla="*/ 101 h 268"/>
                <a:gd name="T12" fmla="*/ 83 w 124"/>
                <a:gd name="T13" fmla="*/ 95 h 268"/>
                <a:gd name="T14" fmla="*/ 88 w 124"/>
                <a:gd name="T15" fmla="*/ 84 h 268"/>
                <a:gd name="T16" fmla="*/ 92 w 124"/>
                <a:gd name="T17" fmla="*/ 64 h 268"/>
                <a:gd name="T18" fmla="*/ 85 w 124"/>
                <a:gd name="T19" fmla="*/ 28 h 268"/>
                <a:gd name="T20" fmla="*/ 54 w 124"/>
                <a:gd name="T21" fmla="*/ 0 h 268"/>
                <a:gd name="T22" fmla="*/ 17 w 124"/>
                <a:gd name="T23" fmla="*/ 7 h 268"/>
                <a:gd name="T24" fmla="*/ 0 w 124"/>
                <a:gd name="T25" fmla="*/ 33 h 268"/>
                <a:gd name="T26" fmla="*/ 7 w 124"/>
                <a:gd name="T27" fmla="*/ 52 h 268"/>
                <a:gd name="T28" fmla="*/ 6 w 124"/>
                <a:gd name="T29" fmla="*/ 67 h 268"/>
                <a:gd name="T30" fmla="*/ 19 w 124"/>
                <a:gd name="T31" fmla="*/ 92 h 268"/>
                <a:gd name="T32" fmla="*/ 0 w 124"/>
                <a:gd name="T33" fmla="*/ 199 h 268"/>
                <a:gd name="T34" fmla="*/ 15 w 124"/>
                <a:gd name="T35" fmla="*/ 221 h 268"/>
                <a:gd name="T36" fmla="*/ 41 w 124"/>
                <a:gd name="T37" fmla="*/ 236 h 268"/>
                <a:gd name="T38" fmla="*/ 51 w 124"/>
                <a:gd name="T39" fmla="*/ 268 h 268"/>
                <a:gd name="T40" fmla="*/ 77 w 124"/>
                <a:gd name="T41" fmla="*/ 261 h 268"/>
                <a:gd name="T42" fmla="*/ 98 w 124"/>
                <a:gd name="T43" fmla="*/ 2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268">
                  <a:moveTo>
                    <a:pt x="98" y="231"/>
                  </a:moveTo>
                  <a:lnTo>
                    <a:pt x="98" y="231"/>
                  </a:lnTo>
                  <a:lnTo>
                    <a:pt x="124" y="189"/>
                  </a:lnTo>
                  <a:lnTo>
                    <a:pt x="120" y="161"/>
                  </a:lnTo>
                  <a:lnTo>
                    <a:pt x="94" y="141"/>
                  </a:lnTo>
                  <a:lnTo>
                    <a:pt x="85" y="101"/>
                  </a:lnTo>
                  <a:lnTo>
                    <a:pt x="83" y="95"/>
                  </a:lnTo>
                  <a:lnTo>
                    <a:pt x="88" y="84"/>
                  </a:lnTo>
                  <a:lnTo>
                    <a:pt x="92" y="64"/>
                  </a:lnTo>
                  <a:lnTo>
                    <a:pt x="85" y="28"/>
                  </a:lnTo>
                  <a:lnTo>
                    <a:pt x="54" y="0"/>
                  </a:lnTo>
                  <a:lnTo>
                    <a:pt x="17" y="7"/>
                  </a:lnTo>
                  <a:lnTo>
                    <a:pt x="0" y="33"/>
                  </a:lnTo>
                  <a:lnTo>
                    <a:pt x="7" y="52"/>
                  </a:lnTo>
                  <a:lnTo>
                    <a:pt x="6" y="67"/>
                  </a:lnTo>
                  <a:lnTo>
                    <a:pt x="19" y="92"/>
                  </a:lnTo>
                  <a:lnTo>
                    <a:pt x="0" y="199"/>
                  </a:lnTo>
                  <a:lnTo>
                    <a:pt x="15" y="221"/>
                  </a:lnTo>
                  <a:lnTo>
                    <a:pt x="41" y="236"/>
                  </a:lnTo>
                  <a:lnTo>
                    <a:pt x="51" y="268"/>
                  </a:lnTo>
                  <a:lnTo>
                    <a:pt x="77" y="261"/>
                  </a:lnTo>
                  <a:lnTo>
                    <a:pt x="98" y="23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591">
              <a:extLst>
                <a:ext uri="{FF2B5EF4-FFF2-40B4-BE49-F238E27FC236}">
                  <a16:creationId xmlns:a16="http://schemas.microsoft.com/office/drawing/2014/main" id="{01098F44-34BB-492D-93F3-D107F2B08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81" y="5814330"/>
              <a:ext cx="139691" cy="142290"/>
            </a:xfrm>
            <a:custGeom>
              <a:avLst/>
              <a:gdLst>
                <a:gd name="T0" fmla="*/ 25 w 218"/>
                <a:gd name="T1" fmla="*/ 35 h 189"/>
                <a:gd name="T2" fmla="*/ 25 w 218"/>
                <a:gd name="T3" fmla="*/ 35 h 189"/>
                <a:gd name="T4" fmla="*/ 34 w 218"/>
                <a:gd name="T5" fmla="*/ 39 h 189"/>
                <a:gd name="T6" fmla="*/ 41 w 218"/>
                <a:gd name="T7" fmla="*/ 45 h 189"/>
                <a:gd name="T8" fmla="*/ 43 w 218"/>
                <a:gd name="T9" fmla="*/ 67 h 189"/>
                <a:gd name="T10" fmla="*/ 30 w 218"/>
                <a:gd name="T11" fmla="*/ 96 h 189"/>
                <a:gd name="T12" fmla="*/ 2 w 218"/>
                <a:gd name="T13" fmla="*/ 127 h 189"/>
                <a:gd name="T14" fmla="*/ 0 w 218"/>
                <a:gd name="T15" fmla="*/ 127 h 189"/>
                <a:gd name="T16" fmla="*/ 17 w 218"/>
                <a:gd name="T17" fmla="*/ 141 h 189"/>
                <a:gd name="T18" fmla="*/ 43 w 218"/>
                <a:gd name="T19" fmla="*/ 135 h 189"/>
                <a:gd name="T20" fmla="*/ 56 w 218"/>
                <a:gd name="T21" fmla="*/ 139 h 189"/>
                <a:gd name="T22" fmla="*/ 43 w 218"/>
                <a:gd name="T23" fmla="*/ 148 h 189"/>
                <a:gd name="T24" fmla="*/ 13 w 218"/>
                <a:gd name="T25" fmla="*/ 169 h 189"/>
                <a:gd name="T26" fmla="*/ 13 w 218"/>
                <a:gd name="T27" fmla="*/ 189 h 189"/>
                <a:gd name="T28" fmla="*/ 28 w 218"/>
                <a:gd name="T29" fmla="*/ 180 h 189"/>
                <a:gd name="T30" fmla="*/ 83 w 218"/>
                <a:gd name="T31" fmla="*/ 135 h 189"/>
                <a:gd name="T32" fmla="*/ 96 w 218"/>
                <a:gd name="T33" fmla="*/ 124 h 189"/>
                <a:gd name="T34" fmla="*/ 102 w 218"/>
                <a:gd name="T35" fmla="*/ 114 h 189"/>
                <a:gd name="T36" fmla="*/ 103 w 218"/>
                <a:gd name="T37" fmla="*/ 105 h 189"/>
                <a:gd name="T38" fmla="*/ 118 w 218"/>
                <a:gd name="T39" fmla="*/ 101 h 189"/>
                <a:gd name="T40" fmla="*/ 148 w 218"/>
                <a:gd name="T41" fmla="*/ 96 h 189"/>
                <a:gd name="T42" fmla="*/ 203 w 218"/>
                <a:gd name="T43" fmla="*/ 105 h 189"/>
                <a:gd name="T44" fmla="*/ 218 w 218"/>
                <a:gd name="T45" fmla="*/ 79 h 189"/>
                <a:gd name="T46" fmla="*/ 207 w 218"/>
                <a:gd name="T47" fmla="*/ 79 h 189"/>
                <a:gd name="T48" fmla="*/ 186 w 218"/>
                <a:gd name="T49" fmla="*/ 69 h 189"/>
                <a:gd name="T50" fmla="*/ 152 w 218"/>
                <a:gd name="T51" fmla="*/ 49 h 189"/>
                <a:gd name="T52" fmla="*/ 139 w 218"/>
                <a:gd name="T53" fmla="*/ 28 h 189"/>
                <a:gd name="T54" fmla="*/ 141 w 218"/>
                <a:gd name="T55" fmla="*/ 9 h 189"/>
                <a:gd name="T56" fmla="*/ 72 w 218"/>
                <a:gd name="T57" fmla="*/ 0 h 189"/>
                <a:gd name="T58" fmla="*/ 25 w 218"/>
                <a:gd name="T59" fmla="*/ 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189">
                  <a:moveTo>
                    <a:pt x="25" y="35"/>
                  </a:moveTo>
                  <a:lnTo>
                    <a:pt x="25" y="35"/>
                  </a:lnTo>
                  <a:lnTo>
                    <a:pt x="34" y="39"/>
                  </a:lnTo>
                  <a:lnTo>
                    <a:pt x="41" y="45"/>
                  </a:lnTo>
                  <a:lnTo>
                    <a:pt x="43" y="67"/>
                  </a:lnTo>
                  <a:lnTo>
                    <a:pt x="30" y="96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7" y="141"/>
                  </a:lnTo>
                  <a:lnTo>
                    <a:pt x="43" y="135"/>
                  </a:lnTo>
                  <a:lnTo>
                    <a:pt x="56" y="139"/>
                  </a:lnTo>
                  <a:lnTo>
                    <a:pt x="43" y="148"/>
                  </a:lnTo>
                  <a:lnTo>
                    <a:pt x="13" y="169"/>
                  </a:lnTo>
                  <a:lnTo>
                    <a:pt x="13" y="189"/>
                  </a:lnTo>
                  <a:lnTo>
                    <a:pt x="28" y="180"/>
                  </a:lnTo>
                  <a:lnTo>
                    <a:pt x="83" y="135"/>
                  </a:lnTo>
                  <a:lnTo>
                    <a:pt x="96" y="124"/>
                  </a:lnTo>
                  <a:lnTo>
                    <a:pt x="102" y="114"/>
                  </a:lnTo>
                  <a:lnTo>
                    <a:pt x="103" y="105"/>
                  </a:lnTo>
                  <a:lnTo>
                    <a:pt x="118" y="101"/>
                  </a:lnTo>
                  <a:lnTo>
                    <a:pt x="148" y="96"/>
                  </a:lnTo>
                  <a:lnTo>
                    <a:pt x="203" y="105"/>
                  </a:lnTo>
                  <a:lnTo>
                    <a:pt x="218" y="79"/>
                  </a:lnTo>
                  <a:lnTo>
                    <a:pt x="207" y="79"/>
                  </a:lnTo>
                  <a:lnTo>
                    <a:pt x="186" y="69"/>
                  </a:lnTo>
                  <a:lnTo>
                    <a:pt x="152" y="49"/>
                  </a:lnTo>
                  <a:lnTo>
                    <a:pt x="139" y="28"/>
                  </a:lnTo>
                  <a:lnTo>
                    <a:pt x="141" y="9"/>
                  </a:lnTo>
                  <a:lnTo>
                    <a:pt x="72" y="0"/>
                  </a:lnTo>
                  <a:lnTo>
                    <a:pt x="25" y="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592">
              <a:extLst>
                <a:ext uri="{FF2B5EF4-FFF2-40B4-BE49-F238E27FC236}">
                  <a16:creationId xmlns:a16="http://schemas.microsoft.com/office/drawing/2014/main" id="{20444C5F-13A1-443E-B1D3-884DC6DC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663" y="4467125"/>
              <a:ext cx="331120" cy="230084"/>
            </a:xfrm>
            <a:custGeom>
              <a:avLst/>
              <a:gdLst>
                <a:gd name="T0" fmla="*/ 15 w 511"/>
                <a:gd name="T1" fmla="*/ 250 h 303"/>
                <a:gd name="T2" fmla="*/ 15 w 511"/>
                <a:gd name="T3" fmla="*/ 250 h 303"/>
                <a:gd name="T4" fmla="*/ 19 w 511"/>
                <a:gd name="T5" fmla="*/ 241 h 303"/>
                <a:gd name="T6" fmla="*/ 30 w 511"/>
                <a:gd name="T7" fmla="*/ 230 h 303"/>
                <a:gd name="T8" fmla="*/ 36 w 511"/>
                <a:gd name="T9" fmla="*/ 224 h 303"/>
                <a:gd name="T10" fmla="*/ 43 w 511"/>
                <a:gd name="T11" fmla="*/ 220 h 303"/>
                <a:gd name="T12" fmla="*/ 53 w 511"/>
                <a:gd name="T13" fmla="*/ 222 h 303"/>
                <a:gd name="T14" fmla="*/ 57 w 511"/>
                <a:gd name="T15" fmla="*/ 218 h 303"/>
                <a:gd name="T16" fmla="*/ 70 w 511"/>
                <a:gd name="T17" fmla="*/ 213 h 303"/>
                <a:gd name="T18" fmla="*/ 71 w 511"/>
                <a:gd name="T19" fmla="*/ 209 h 303"/>
                <a:gd name="T20" fmla="*/ 98 w 511"/>
                <a:gd name="T21" fmla="*/ 211 h 303"/>
                <a:gd name="T22" fmla="*/ 124 w 511"/>
                <a:gd name="T23" fmla="*/ 213 h 303"/>
                <a:gd name="T24" fmla="*/ 214 w 511"/>
                <a:gd name="T25" fmla="*/ 218 h 303"/>
                <a:gd name="T26" fmla="*/ 256 w 511"/>
                <a:gd name="T27" fmla="*/ 215 h 303"/>
                <a:gd name="T28" fmla="*/ 284 w 511"/>
                <a:gd name="T29" fmla="*/ 222 h 303"/>
                <a:gd name="T30" fmla="*/ 299 w 511"/>
                <a:gd name="T31" fmla="*/ 239 h 303"/>
                <a:gd name="T32" fmla="*/ 319 w 511"/>
                <a:gd name="T33" fmla="*/ 243 h 303"/>
                <a:gd name="T34" fmla="*/ 344 w 511"/>
                <a:gd name="T35" fmla="*/ 261 h 303"/>
                <a:gd name="T36" fmla="*/ 350 w 511"/>
                <a:gd name="T37" fmla="*/ 261 h 303"/>
                <a:gd name="T38" fmla="*/ 398 w 511"/>
                <a:gd name="T39" fmla="*/ 303 h 303"/>
                <a:gd name="T40" fmla="*/ 451 w 511"/>
                <a:gd name="T41" fmla="*/ 284 h 303"/>
                <a:gd name="T42" fmla="*/ 468 w 511"/>
                <a:gd name="T43" fmla="*/ 288 h 303"/>
                <a:gd name="T44" fmla="*/ 483 w 511"/>
                <a:gd name="T45" fmla="*/ 261 h 303"/>
                <a:gd name="T46" fmla="*/ 507 w 511"/>
                <a:gd name="T47" fmla="*/ 241 h 303"/>
                <a:gd name="T48" fmla="*/ 511 w 511"/>
                <a:gd name="T49" fmla="*/ 216 h 303"/>
                <a:gd name="T50" fmla="*/ 502 w 511"/>
                <a:gd name="T51" fmla="*/ 188 h 303"/>
                <a:gd name="T52" fmla="*/ 487 w 511"/>
                <a:gd name="T53" fmla="*/ 124 h 303"/>
                <a:gd name="T54" fmla="*/ 487 w 511"/>
                <a:gd name="T55" fmla="*/ 100 h 303"/>
                <a:gd name="T56" fmla="*/ 483 w 511"/>
                <a:gd name="T57" fmla="*/ 89 h 303"/>
                <a:gd name="T58" fmla="*/ 449 w 511"/>
                <a:gd name="T59" fmla="*/ 60 h 303"/>
                <a:gd name="T60" fmla="*/ 408 w 511"/>
                <a:gd name="T61" fmla="*/ 53 h 303"/>
                <a:gd name="T62" fmla="*/ 363 w 511"/>
                <a:gd name="T63" fmla="*/ 36 h 303"/>
                <a:gd name="T64" fmla="*/ 318 w 511"/>
                <a:gd name="T65" fmla="*/ 0 h 303"/>
                <a:gd name="T66" fmla="*/ 284 w 511"/>
                <a:gd name="T67" fmla="*/ 0 h 303"/>
                <a:gd name="T68" fmla="*/ 237 w 511"/>
                <a:gd name="T69" fmla="*/ 15 h 303"/>
                <a:gd name="T70" fmla="*/ 235 w 511"/>
                <a:gd name="T71" fmla="*/ 36 h 303"/>
                <a:gd name="T72" fmla="*/ 243 w 511"/>
                <a:gd name="T73" fmla="*/ 96 h 303"/>
                <a:gd name="T74" fmla="*/ 216 w 511"/>
                <a:gd name="T75" fmla="*/ 124 h 303"/>
                <a:gd name="T76" fmla="*/ 162 w 511"/>
                <a:gd name="T77" fmla="*/ 119 h 303"/>
                <a:gd name="T78" fmla="*/ 154 w 511"/>
                <a:gd name="T79" fmla="*/ 98 h 303"/>
                <a:gd name="T80" fmla="*/ 132 w 511"/>
                <a:gd name="T81" fmla="*/ 64 h 303"/>
                <a:gd name="T82" fmla="*/ 102 w 511"/>
                <a:gd name="T83" fmla="*/ 38 h 303"/>
                <a:gd name="T84" fmla="*/ 55 w 511"/>
                <a:gd name="T85" fmla="*/ 57 h 303"/>
                <a:gd name="T86" fmla="*/ 32 w 511"/>
                <a:gd name="T87" fmla="*/ 96 h 303"/>
                <a:gd name="T88" fmla="*/ 6 w 511"/>
                <a:gd name="T89" fmla="*/ 160 h 303"/>
                <a:gd name="T90" fmla="*/ 0 w 511"/>
                <a:gd name="T91" fmla="*/ 224 h 303"/>
                <a:gd name="T92" fmla="*/ 6 w 511"/>
                <a:gd name="T93" fmla="*/ 252 h 303"/>
                <a:gd name="T94" fmla="*/ 11 w 511"/>
                <a:gd name="T95" fmla="*/ 250 h 303"/>
                <a:gd name="T96" fmla="*/ 15 w 511"/>
                <a:gd name="T97" fmla="*/ 25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1" h="303">
                  <a:moveTo>
                    <a:pt x="15" y="250"/>
                  </a:moveTo>
                  <a:lnTo>
                    <a:pt x="15" y="250"/>
                  </a:lnTo>
                  <a:lnTo>
                    <a:pt x="19" y="241"/>
                  </a:lnTo>
                  <a:lnTo>
                    <a:pt x="30" y="230"/>
                  </a:lnTo>
                  <a:lnTo>
                    <a:pt x="36" y="224"/>
                  </a:lnTo>
                  <a:lnTo>
                    <a:pt x="43" y="220"/>
                  </a:lnTo>
                  <a:lnTo>
                    <a:pt x="53" y="222"/>
                  </a:lnTo>
                  <a:lnTo>
                    <a:pt x="57" y="218"/>
                  </a:lnTo>
                  <a:lnTo>
                    <a:pt x="70" y="213"/>
                  </a:lnTo>
                  <a:lnTo>
                    <a:pt x="71" y="209"/>
                  </a:lnTo>
                  <a:lnTo>
                    <a:pt x="98" y="211"/>
                  </a:lnTo>
                  <a:lnTo>
                    <a:pt x="124" y="213"/>
                  </a:lnTo>
                  <a:lnTo>
                    <a:pt x="214" y="218"/>
                  </a:lnTo>
                  <a:lnTo>
                    <a:pt x="256" y="215"/>
                  </a:lnTo>
                  <a:lnTo>
                    <a:pt x="284" y="222"/>
                  </a:lnTo>
                  <a:lnTo>
                    <a:pt x="299" y="239"/>
                  </a:lnTo>
                  <a:lnTo>
                    <a:pt x="319" y="243"/>
                  </a:lnTo>
                  <a:lnTo>
                    <a:pt x="344" y="261"/>
                  </a:lnTo>
                  <a:lnTo>
                    <a:pt x="350" y="261"/>
                  </a:lnTo>
                  <a:lnTo>
                    <a:pt x="398" y="303"/>
                  </a:lnTo>
                  <a:lnTo>
                    <a:pt x="451" y="284"/>
                  </a:lnTo>
                  <a:lnTo>
                    <a:pt x="468" y="288"/>
                  </a:lnTo>
                  <a:lnTo>
                    <a:pt x="483" y="261"/>
                  </a:lnTo>
                  <a:lnTo>
                    <a:pt x="507" y="241"/>
                  </a:lnTo>
                  <a:lnTo>
                    <a:pt x="511" y="216"/>
                  </a:lnTo>
                  <a:lnTo>
                    <a:pt x="502" y="188"/>
                  </a:lnTo>
                  <a:lnTo>
                    <a:pt x="487" y="124"/>
                  </a:lnTo>
                  <a:lnTo>
                    <a:pt x="487" y="100"/>
                  </a:lnTo>
                  <a:lnTo>
                    <a:pt x="483" y="89"/>
                  </a:lnTo>
                  <a:lnTo>
                    <a:pt x="449" y="60"/>
                  </a:lnTo>
                  <a:lnTo>
                    <a:pt x="408" y="53"/>
                  </a:lnTo>
                  <a:lnTo>
                    <a:pt x="363" y="36"/>
                  </a:lnTo>
                  <a:lnTo>
                    <a:pt x="318" y="0"/>
                  </a:lnTo>
                  <a:lnTo>
                    <a:pt x="284" y="0"/>
                  </a:lnTo>
                  <a:lnTo>
                    <a:pt x="237" y="15"/>
                  </a:lnTo>
                  <a:lnTo>
                    <a:pt x="235" y="36"/>
                  </a:lnTo>
                  <a:lnTo>
                    <a:pt x="243" y="96"/>
                  </a:lnTo>
                  <a:lnTo>
                    <a:pt x="216" y="124"/>
                  </a:lnTo>
                  <a:lnTo>
                    <a:pt x="162" y="119"/>
                  </a:lnTo>
                  <a:lnTo>
                    <a:pt x="154" y="98"/>
                  </a:lnTo>
                  <a:lnTo>
                    <a:pt x="132" y="64"/>
                  </a:lnTo>
                  <a:lnTo>
                    <a:pt x="102" y="38"/>
                  </a:lnTo>
                  <a:lnTo>
                    <a:pt x="55" y="57"/>
                  </a:lnTo>
                  <a:lnTo>
                    <a:pt x="32" y="96"/>
                  </a:lnTo>
                  <a:lnTo>
                    <a:pt x="6" y="160"/>
                  </a:lnTo>
                  <a:lnTo>
                    <a:pt x="0" y="224"/>
                  </a:lnTo>
                  <a:lnTo>
                    <a:pt x="6" y="252"/>
                  </a:lnTo>
                  <a:lnTo>
                    <a:pt x="11" y="250"/>
                  </a:lnTo>
                  <a:lnTo>
                    <a:pt x="15" y="25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593">
              <a:extLst>
                <a:ext uri="{FF2B5EF4-FFF2-40B4-BE49-F238E27FC236}">
                  <a16:creationId xmlns:a16="http://schemas.microsoft.com/office/drawing/2014/main" id="{EF30C751-3B61-4207-B93B-AED6E93D7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663" y="4624551"/>
              <a:ext cx="258687" cy="236139"/>
            </a:xfrm>
            <a:custGeom>
              <a:avLst/>
              <a:gdLst>
                <a:gd name="T0" fmla="*/ 75 w 400"/>
                <a:gd name="T1" fmla="*/ 169 h 310"/>
                <a:gd name="T2" fmla="*/ 75 w 400"/>
                <a:gd name="T3" fmla="*/ 169 h 310"/>
                <a:gd name="T4" fmla="*/ 115 w 400"/>
                <a:gd name="T5" fmla="*/ 167 h 310"/>
                <a:gd name="T6" fmla="*/ 119 w 400"/>
                <a:gd name="T7" fmla="*/ 176 h 310"/>
                <a:gd name="T8" fmla="*/ 126 w 400"/>
                <a:gd name="T9" fmla="*/ 216 h 310"/>
                <a:gd name="T10" fmla="*/ 124 w 400"/>
                <a:gd name="T11" fmla="*/ 242 h 310"/>
                <a:gd name="T12" fmla="*/ 130 w 400"/>
                <a:gd name="T13" fmla="*/ 255 h 310"/>
                <a:gd name="T14" fmla="*/ 166 w 400"/>
                <a:gd name="T15" fmla="*/ 267 h 310"/>
                <a:gd name="T16" fmla="*/ 181 w 400"/>
                <a:gd name="T17" fmla="*/ 304 h 310"/>
                <a:gd name="T18" fmla="*/ 201 w 400"/>
                <a:gd name="T19" fmla="*/ 310 h 310"/>
                <a:gd name="T20" fmla="*/ 209 w 400"/>
                <a:gd name="T21" fmla="*/ 302 h 310"/>
                <a:gd name="T22" fmla="*/ 252 w 400"/>
                <a:gd name="T23" fmla="*/ 304 h 310"/>
                <a:gd name="T24" fmla="*/ 286 w 400"/>
                <a:gd name="T25" fmla="*/ 280 h 310"/>
                <a:gd name="T26" fmla="*/ 321 w 400"/>
                <a:gd name="T27" fmla="*/ 276 h 310"/>
                <a:gd name="T28" fmla="*/ 335 w 400"/>
                <a:gd name="T29" fmla="*/ 237 h 310"/>
                <a:gd name="T30" fmla="*/ 342 w 400"/>
                <a:gd name="T31" fmla="*/ 193 h 310"/>
                <a:gd name="T32" fmla="*/ 372 w 400"/>
                <a:gd name="T33" fmla="*/ 176 h 310"/>
                <a:gd name="T34" fmla="*/ 400 w 400"/>
                <a:gd name="T35" fmla="*/ 94 h 310"/>
                <a:gd name="T36" fmla="*/ 352 w 400"/>
                <a:gd name="T37" fmla="*/ 52 h 310"/>
                <a:gd name="T38" fmla="*/ 346 w 400"/>
                <a:gd name="T39" fmla="*/ 52 h 310"/>
                <a:gd name="T40" fmla="*/ 321 w 400"/>
                <a:gd name="T41" fmla="*/ 34 h 310"/>
                <a:gd name="T42" fmla="*/ 301 w 400"/>
                <a:gd name="T43" fmla="*/ 30 h 310"/>
                <a:gd name="T44" fmla="*/ 286 w 400"/>
                <a:gd name="T45" fmla="*/ 13 h 310"/>
                <a:gd name="T46" fmla="*/ 258 w 400"/>
                <a:gd name="T47" fmla="*/ 6 h 310"/>
                <a:gd name="T48" fmla="*/ 216 w 400"/>
                <a:gd name="T49" fmla="*/ 9 h 310"/>
                <a:gd name="T50" fmla="*/ 126 w 400"/>
                <a:gd name="T51" fmla="*/ 4 h 310"/>
                <a:gd name="T52" fmla="*/ 100 w 400"/>
                <a:gd name="T53" fmla="*/ 2 h 310"/>
                <a:gd name="T54" fmla="*/ 73 w 400"/>
                <a:gd name="T55" fmla="*/ 0 h 310"/>
                <a:gd name="T56" fmla="*/ 72 w 400"/>
                <a:gd name="T57" fmla="*/ 4 h 310"/>
                <a:gd name="T58" fmla="*/ 59 w 400"/>
                <a:gd name="T59" fmla="*/ 9 h 310"/>
                <a:gd name="T60" fmla="*/ 55 w 400"/>
                <a:gd name="T61" fmla="*/ 13 h 310"/>
                <a:gd name="T62" fmla="*/ 45 w 400"/>
                <a:gd name="T63" fmla="*/ 11 h 310"/>
                <a:gd name="T64" fmla="*/ 38 w 400"/>
                <a:gd name="T65" fmla="*/ 15 h 310"/>
                <a:gd name="T66" fmla="*/ 32 w 400"/>
                <a:gd name="T67" fmla="*/ 21 h 310"/>
                <a:gd name="T68" fmla="*/ 21 w 400"/>
                <a:gd name="T69" fmla="*/ 32 h 310"/>
                <a:gd name="T70" fmla="*/ 17 w 400"/>
                <a:gd name="T71" fmla="*/ 41 h 310"/>
                <a:gd name="T72" fmla="*/ 13 w 400"/>
                <a:gd name="T73" fmla="*/ 41 h 310"/>
                <a:gd name="T74" fmla="*/ 8 w 400"/>
                <a:gd name="T75" fmla="*/ 43 h 310"/>
                <a:gd name="T76" fmla="*/ 8 w 400"/>
                <a:gd name="T77" fmla="*/ 75 h 310"/>
                <a:gd name="T78" fmla="*/ 12 w 400"/>
                <a:gd name="T79" fmla="*/ 105 h 310"/>
                <a:gd name="T80" fmla="*/ 10 w 400"/>
                <a:gd name="T81" fmla="*/ 130 h 310"/>
                <a:gd name="T82" fmla="*/ 0 w 400"/>
                <a:gd name="T83" fmla="*/ 141 h 310"/>
                <a:gd name="T84" fmla="*/ 30 w 400"/>
                <a:gd name="T85" fmla="*/ 141 h 310"/>
                <a:gd name="T86" fmla="*/ 75 w 400"/>
                <a:gd name="T87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10">
                  <a:moveTo>
                    <a:pt x="75" y="169"/>
                  </a:moveTo>
                  <a:lnTo>
                    <a:pt x="75" y="169"/>
                  </a:lnTo>
                  <a:lnTo>
                    <a:pt x="115" y="167"/>
                  </a:lnTo>
                  <a:lnTo>
                    <a:pt x="119" y="176"/>
                  </a:lnTo>
                  <a:lnTo>
                    <a:pt x="126" y="216"/>
                  </a:lnTo>
                  <a:lnTo>
                    <a:pt x="124" y="242"/>
                  </a:lnTo>
                  <a:lnTo>
                    <a:pt x="130" y="255"/>
                  </a:lnTo>
                  <a:lnTo>
                    <a:pt x="166" y="267"/>
                  </a:lnTo>
                  <a:lnTo>
                    <a:pt x="181" y="304"/>
                  </a:lnTo>
                  <a:lnTo>
                    <a:pt x="201" y="310"/>
                  </a:lnTo>
                  <a:lnTo>
                    <a:pt x="209" y="302"/>
                  </a:lnTo>
                  <a:lnTo>
                    <a:pt x="252" y="304"/>
                  </a:lnTo>
                  <a:lnTo>
                    <a:pt x="286" y="280"/>
                  </a:lnTo>
                  <a:lnTo>
                    <a:pt x="321" y="276"/>
                  </a:lnTo>
                  <a:lnTo>
                    <a:pt x="335" y="237"/>
                  </a:lnTo>
                  <a:lnTo>
                    <a:pt x="342" y="193"/>
                  </a:lnTo>
                  <a:lnTo>
                    <a:pt x="372" y="176"/>
                  </a:lnTo>
                  <a:lnTo>
                    <a:pt x="400" y="94"/>
                  </a:lnTo>
                  <a:lnTo>
                    <a:pt x="352" y="52"/>
                  </a:lnTo>
                  <a:lnTo>
                    <a:pt x="346" y="52"/>
                  </a:lnTo>
                  <a:lnTo>
                    <a:pt x="321" y="34"/>
                  </a:lnTo>
                  <a:lnTo>
                    <a:pt x="301" y="30"/>
                  </a:lnTo>
                  <a:lnTo>
                    <a:pt x="286" y="13"/>
                  </a:lnTo>
                  <a:lnTo>
                    <a:pt x="258" y="6"/>
                  </a:lnTo>
                  <a:lnTo>
                    <a:pt x="216" y="9"/>
                  </a:lnTo>
                  <a:lnTo>
                    <a:pt x="126" y="4"/>
                  </a:lnTo>
                  <a:lnTo>
                    <a:pt x="100" y="2"/>
                  </a:lnTo>
                  <a:lnTo>
                    <a:pt x="73" y="0"/>
                  </a:lnTo>
                  <a:lnTo>
                    <a:pt x="72" y="4"/>
                  </a:lnTo>
                  <a:lnTo>
                    <a:pt x="59" y="9"/>
                  </a:lnTo>
                  <a:lnTo>
                    <a:pt x="55" y="13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1" y="32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8" y="43"/>
                  </a:lnTo>
                  <a:lnTo>
                    <a:pt x="8" y="75"/>
                  </a:lnTo>
                  <a:lnTo>
                    <a:pt x="12" y="105"/>
                  </a:lnTo>
                  <a:lnTo>
                    <a:pt x="10" y="130"/>
                  </a:lnTo>
                  <a:lnTo>
                    <a:pt x="0" y="141"/>
                  </a:lnTo>
                  <a:lnTo>
                    <a:pt x="30" y="141"/>
                  </a:lnTo>
                  <a:lnTo>
                    <a:pt x="75" y="16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594">
              <a:extLst>
                <a:ext uri="{FF2B5EF4-FFF2-40B4-BE49-F238E27FC236}">
                  <a16:creationId xmlns:a16="http://schemas.microsoft.com/office/drawing/2014/main" id="{8C5A746C-DA20-4D82-B7AD-305CC0B31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986" y="4996925"/>
              <a:ext cx="827800" cy="647871"/>
            </a:xfrm>
            <a:custGeom>
              <a:avLst/>
              <a:gdLst>
                <a:gd name="T0" fmla="*/ 1180 w 1277"/>
                <a:gd name="T1" fmla="*/ 504 h 851"/>
                <a:gd name="T2" fmla="*/ 1249 w 1277"/>
                <a:gd name="T3" fmla="*/ 483 h 851"/>
                <a:gd name="T4" fmla="*/ 1242 w 1277"/>
                <a:gd name="T5" fmla="*/ 421 h 851"/>
                <a:gd name="T6" fmla="*/ 1242 w 1277"/>
                <a:gd name="T7" fmla="*/ 374 h 851"/>
                <a:gd name="T8" fmla="*/ 1277 w 1277"/>
                <a:gd name="T9" fmla="*/ 342 h 851"/>
                <a:gd name="T10" fmla="*/ 1121 w 1277"/>
                <a:gd name="T11" fmla="*/ 271 h 851"/>
                <a:gd name="T12" fmla="*/ 1082 w 1277"/>
                <a:gd name="T13" fmla="*/ 220 h 851"/>
                <a:gd name="T14" fmla="*/ 1005 w 1277"/>
                <a:gd name="T15" fmla="*/ 235 h 851"/>
                <a:gd name="T16" fmla="*/ 937 w 1277"/>
                <a:gd name="T17" fmla="*/ 164 h 851"/>
                <a:gd name="T18" fmla="*/ 845 w 1277"/>
                <a:gd name="T19" fmla="*/ 81 h 851"/>
                <a:gd name="T20" fmla="*/ 798 w 1277"/>
                <a:gd name="T21" fmla="*/ 0 h 851"/>
                <a:gd name="T22" fmla="*/ 699 w 1277"/>
                <a:gd name="T23" fmla="*/ 40 h 851"/>
                <a:gd name="T24" fmla="*/ 612 w 1277"/>
                <a:gd name="T25" fmla="*/ 49 h 851"/>
                <a:gd name="T26" fmla="*/ 554 w 1277"/>
                <a:gd name="T27" fmla="*/ 102 h 851"/>
                <a:gd name="T28" fmla="*/ 285 w 1277"/>
                <a:gd name="T29" fmla="*/ 55 h 851"/>
                <a:gd name="T30" fmla="*/ 154 w 1277"/>
                <a:gd name="T31" fmla="*/ 57 h 851"/>
                <a:gd name="T32" fmla="*/ 139 w 1277"/>
                <a:gd name="T33" fmla="*/ 197 h 851"/>
                <a:gd name="T34" fmla="*/ 82 w 1277"/>
                <a:gd name="T35" fmla="*/ 256 h 851"/>
                <a:gd name="T36" fmla="*/ 0 w 1277"/>
                <a:gd name="T37" fmla="*/ 440 h 851"/>
                <a:gd name="T38" fmla="*/ 34 w 1277"/>
                <a:gd name="T39" fmla="*/ 472 h 851"/>
                <a:gd name="T40" fmla="*/ 99 w 1277"/>
                <a:gd name="T41" fmla="*/ 483 h 851"/>
                <a:gd name="T42" fmla="*/ 267 w 1277"/>
                <a:gd name="T43" fmla="*/ 487 h 851"/>
                <a:gd name="T44" fmla="*/ 315 w 1277"/>
                <a:gd name="T45" fmla="*/ 457 h 851"/>
                <a:gd name="T46" fmla="*/ 370 w 1277"/>
                <a:gd name="T47" fmla="*/ 440 h 851"/>
                <a:gd name="T48" fmla="*/ 436 w 1277"/>
                <a:gd name="T49" fmla="*/ 455 h 851"/>
                <a:gd name="T50" fmla="*/ 496 w 1277"/>
                <a:gd name="T51" fmla="*/ 483 h 851"/>
                <a:gd name="T52" fmla="*/ 498 w 1277"/>
                <a:gd name="T53" fmla="*/ 537 h 851"/>
                <a:gd name="T54" fmla="*/ 548 w 1277"/>
                <a:gd name="T55" fmla="*/ 633 h 851"/>
                <a:gd name="T56" fmla="*/ 503 w 1277"/>
                <a:gd name="T57" fmla="*/ 633 h 851"/>
                <a:gd name="T58" fmla="*/ 484 w 1277"/>
                <a:gd name="T59" fmla="*/ 686 h 851"/>
                <a:gd name="T60" fmla="*/ 430 w 1277"/>
                <a:gd name="T61" fmla="*/ 746 h 851"/>
                <a:gd name="T62" fmla="*/ 533 w 1277"/>
                <a:gd name="T63" fmla="*/ 769 h 851"/>
                <a:gd name="T64" fmla="*/ 528 w 1277"/>
                <a:gd name="T65" fmla="*/ 727 h 851"/>
                <a:gd name="T66" fmla="*/ 590 w 1277"/>
                <a:gd name="T67" fmla="*/ 684 h 851"/>
                <a:gd name="T68" fmla="*/ 669 w 1277"/>
                <a:gd name="T69" fmla="*/ 635 h 851"/>
                <a:gd name="T70" fmla="*/ 772 w 1277"/>
                <a:gd name="T71" fmla="*/ 676 h 851"/>
                <a:gd name="T72" fmla="*/ 791 w 1277"/>
                <a:gd name="T73" fmla="*/ 712 h 851"/>
                <a:gd name="T74" fmla="*/ 759 w 1277"/>
                <a:gd name="T75" fmla="*/ 755 h 851"/>
                <a:gd name="T76" fmla="*/ 806 w 1277"/>
                <a:gd name="T77" fmla="*/ 831 h 851"/>
                <a:gd name="T78" fmla="*/ 881 w 1277"/>
                <a:gd name="T79" fmla="*/ 815 h 851"/>
                <a:gd name="T80" fmla="*/ 973 w 1277"/>
                <a:gd name="T81" fmla="*/ 789 h 851"/>
                <a:gd name="T82" fmla="*/ 1018 w 1277"/>
                <a:gd name="T83" fmla="*/ 750 h 851"/>
                <a:gd name="T84" fmla="*/ 964 w 1277"/>
                <a:gd name="T85" fmla="*/ 757 h 851"/>
                <a:gd name="T86" fmla="*/ 898 w 1277"/>
                <a:gd name="T87" fmla="*/ 684 h 851"/>
                <a:gd name="T88" fmla="*/ 930 w 1277"/>
                <a:gd name="T89" fmla="*/ 650 h 851"/>
                <a:gd name="T90" fmla="*/ 1138 w 1277"/>
                <a:gd name="T91" fmla="*/ 577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7" h="851">
                  <a:moveTo>
                    <a:pt x="1155" y="521"/>
                  </a:moveTo>
                  <a:lnTo>
                    <a:pt x="1155" y="521"/>
                  </a:lnTo>
                  <a:lnTo>
                    <a:pt x="1180" y="504"/>
                  </a:lnTo>
                  <a:lnTo>
                    <a:pt x="1211" y="498"/>
                  </a:lnTo>
                  <a:lnTo>
                    <a:pt x="1245" y="500"/>
                  </a:lnTo>
                  <a:lnTo>
                    <a:pt x="1249" y="483"/>
                  </a:lnTo>
                  <a:lnTo>
                    <a:pt x="1258" y="460"/>
                  </a:lnTo>
                  <a:lnTo>
                    <a:pt x="1258" y="442"/>
                  </a:lnTo>
                  <a:lnTo>
                    <a:pt x="1242" y="421"/>
                  </a:lnTo>
                  <a:lnTo>
                    <a:pt x="1243" y="404"/>
                  </a:lnTo>
                  <a:lnTo>
                    <a:pt x="1247" y="402"/>
                  </a:lnTo>
                  <a:lnTo>
                    <a:pt x="1242" y="374"/>
                  </a:lnTo>
                  <a:lnTo>
                    <a:pt x="1240" y="372"/>
                  </a:lnTo>
                  <a:lnTo>
                    <a:pt x="1264" y="361"/>
                  </a:lnTo>
                  <a:lnTo>
                    <a:pt x="1277" y="342"/>
                  </a:lnTo>
                  <a:lnTo>
                    <a:pt x="1264" y="310"/>
                  </a:lnTo>
                  <a:lnTo>
                    <a:pt x="1174" y="276"/>
                  </a:lnTo>
                  <a:lnTo>
                    <a:pt x="1121" y="271"/>
                  </a:lnTo>
                  <a:lnTo>
                    <a:pt x="1118" y="267"/>
                  </a:lnTo>
                  <a:lnTo>
                    <a:pt x="1097" y="248"/>
                  </a:lnTo>
                  <a:lnTo>
                    <a:pt x="1082" y="220"/>
                  </a:lnTo>
                  <a:lnTo>
                    <a:pt x="1065" y="228"/>
                  </a:lnTo>
                  <a:lnTo>
                    <a:pt x="1050" y="229"/>
                  </a:lnTo>
                  <a:lnTo>
                    <a:pt x="1005" y="235"/>
                  </a:lnTo>
                  <a:lnTo>
                    <a:pt x="950" y="216"/>
                  </a:lnTo>
                  <a:lnTo>
                    <a:pt x="941" y="194"/>
                  </a:lnTo>
                  <a:lnTo>
                    <a:pt x="937" y="164"/>
                  </a:lnTo>
                  <a:lnTo>
                    <a:pt x="913" y="132"/>
                  </a:lnTo>
                  <a:lnTo>
                    <a:pt x="860" y="115"/>
                  </a:lnTo>
                  <a:lnTo>
                    <a:pt x="845" y="81"/>
                  </a:lnTo>
                  <a:lnTo>
                    <a:pt x="838" y="19"/>
                  </a:lnTo>
                  <a:lnTo>
                    <a:pt x="824" y="2"/>
                  </a:lnTo>
                  <a:lnTo>
                    <a:pt x="798" y="0"/>
                  </a:lnTo>
                  <a:lnTo>
                    <a:pt x="755" y="11"/>
                  </a:lnTo>
                  <a:lnTo>
                    <a:pt x="717" y="32"/>
                  </a:lnTo>
                  <a:lnTo>
                    <a:pt x="699" y="40"/>
                  </a:lnTo>
                  <a:lnTo>
                    <a:pt x="682" y="30"/>
                  </a:lnTo>
                  <a:lnTo>
                    <a:pt x="622" y="34"/>
                  </a:lnTo>
                  <a:lnTo>
                    <a:pt x="612" y="49"/>
                  </a:lnTo>
                  <a:lnTo>
                    <a:pt x="597" y="126"/>
                  </a:lnTo>
                  <a:lnTo>
                    <a:pt x="595" y="128"/>
                  </a:lnTo>
                  <a:lnTo>
                    <a:pt x="554" y="102"/>
                  </a:lnTo>
                  <a:lnTo>
                    <a:pt x="458" y="90"/>
                  </a:lnTo>
                  <a:lnTo>
                    <a:pt x="383" y="90"/>
                  </a:lnTo>
                  <a:lnTo>
                    <a:pt x="285" y="55"/>
                  </a:lnTo>
                  <a:lnTo>
                    <a:pt x="242" y="49"/>
                  </a:lnTo>
                  <a:lnTo>
                    <a:pt x="201" y="53"/>
                  </a:lnTo>
                  <a:lnTo>
                    <a:pt x="154" y="57"/>
                  </a:lnTo>
                  <a:lnTo>
                    <a:pt x="118" y="77"/>
                  </a:lnTo>
                  <a:lnTo>
                    <a:pt x="103" y="100"/>
                  </a:lnTo>
                  <a:lnTo>
                    <a:pt x="139" y="197"/>
                  </a:lnTo>
                  <a:lnTo>
                    <a:pt x="131" y="222"/>
                  </a:lnTo>
                  <a:lnTo>
                    <a:pt x="116" y="224"/>
                  </a:lnTo>
                  <a:lnTo>
                    <a:pt x="82" y="256"/>
                  </a:lnTo>
                  <a:lnTo>
                    <a:pt x="47" y="301"/>
                  </a:lnTo>
                  <a:lnTo>
                    <a:pt x="28" y="368"/>
                  </a:lnTo>
                  <a:lnTo>
                    <a:pt x="0" y="440"/>
                  </a:lnTo>
                  <a:lnTo>
                    <a:pt x="2" y="440"/>
                  </a:lnTo>
                  <a:lnTo>
                    <a:pt x="7" y="445"/>
                  </a:lnTo>
                  <a:lnTo>
                    <a:pt x="34" y="472"/>
                  </a:lnTo>
                  <a:lnTo>
                    <a:pt x="49" y="474"/>
                  </a:lnTo>
                  <a:lnTo>
                    <a:pt x="52" y="489"/>
                  </a:lnTo>
                  <a:lnTo>
                    <a:pt x="99" y="483"/>
                  </a:lnTo>
                  <a:lnTo>
                    <a:pt x="143" y="490"/>
                  </a:lnTo>
                  <a:lnTo>
                    <a:pt x="221" y="494"/>
                  </a:lnTo>
                  <a:lnTo>
                    <a:pt x="267" y="487"/>
                  </a:lnTo>
                  <a:lnTo>
                    <a:pt x="282" y="485"/>
                  </a:lnTo>
                  <a:lnTo>
                    <a:pt x="295" y="464"/>
                  </a:lnTo>
                  <a:lnTo>
                    <a:pt x="315" y="457"/>
                  </a:lnTo>
                  <a:lnTo>
                    <a:pt x="317" y="457"/>
                  </a:lnTo>
                  <a:lnTo>
                    <a:pt x="336" y="442"/>
                  </a:lnTo>
                  <a:lnTo>
                    <a:pt x="370" y="440"/>
                  </a:lnTo>
                  <a:lnTo>
                    <a:pt x="379" y="434"/>
                  </a:lnTo>
                  <a:lnTo>
                    <a:pt x="411" y="442"/>
                  </a:lnTo>
                  <a:lnTo>
                    <a:pt x="436" y="455"/>
                  </a:lnTo>
                  <a:lnTo>
                    <a:pt x="451" y="470"/>
                  </a:lnTo>
                  <a:lnTo>
                    <a:pt x="477" y="483"/>
                  </a:lnTo>
                  <a:lnTo>
                    <a:pt x="496" y="483"/>
                  </a:lnTo>
                  <a:lnTo>
                    <a:pt x="501" y="498"/>
                  </a:lnTo>
                  <a:lnTo>
                    <a:pt x="496" y="536"/>
                  </a:lnTo>
                  <a:lnTo>
                    <a:pt x="498" y="537"/>
                  </a:lnTo>
                  <a:lnTo>
                    <a:pt x="524" y="584"/>
                  </a:lnTo>
                  <a:lnTo>
                    <a:pt x="554" y="611"/>
                  </a:lnTo>
                  <a:lnTo>
                    <a:pt x="548" y="633"/>
                  </a:lnTo>
                  <a:lnTo>
                    <a:pt x="565" y="648"/>
                  </a:lnTo>
                  <a:lnTo>
                    <a:pt x="554" y="650"/>
                  </a:lnTo>
                  <a:lnTo>
                    <a:pt x="503" y="633"/>
                  </a:lnTo>
                  <a:lnTo>
                    <a:pt x="486" y="639"/>
                  </a:lnTo>
                  <a:lnTo>
                    <a:pt x="484" y="658"/>
                  </a:lnTo>
                  <a:lnTo>
                    <a:pt x="484" y="686"/>
                  </a:lnTo>
                  <a:lnTo>
                    <a:pt x="468" y="707"/>
                  </a:lnTo>
                  <a:lnTo>
                    <a:pt x="428" y="744"/>
                  </a:lnTo>
                  <a:lnTo>
                    <a:pt x="430" y="746"/>
                  </a:lnTo>
                  <a:lnTo>
                    <a:pt x="468" y="769"/>
                  </a:lnTo>
                  <a:lnTo>
                    <a:pt x="511" y="748"/>
                  </a:lnTo>
                  <a:lnTo>
                    <a:pt x="533" y="769"/>
                  </a:lnTo>
                  <a:lnTo>
                    <a:pt x="537" y="744"/>
                  </a:lnTo>
                  <a:lnTo>
                    <a:pt x="528" y="744"/>
                  </a:lnTo>
                  <a:lnTo>
                    <a:pt x="528" y="727"/>
                  </a:lnTo>
                  <a:lnTo>
                    <a:pt x="543" y="705"/>
                  </a:lnTo>
                  <a:lnTo>
                    <a:pt x="565" y="708"/>
                  </a:lnTo>
                  <a:lnTo>
                    <a:pt x="590" y="684"/>
                  </a:lnTo>
                  <a:lnTo>
                    <a:pt x="612" y="643"/>
                  </a:lnTo>
                  <a:lnTo>
                    <a:pt x="640" y="626"/>
                  </a:lnTo>
                  <a:lnTo>
                    <a:pt x="669" y="635"/>
                  </a:lnTo>
                  <a:lnTo>
                    <a:pt x="693" y="654"/>
                  </a:lnTo>
                  <a:lnTo>
                    <a:pt x="736" y="682"/>
                  </a:lnTo>
                  <a:lnTo>
                    <a:pt x="772" y="676"/>
                  </a:lnTo>
                  <a:lnTo>
                    <a:pt x="813" y="680"/>
                  </a:lnTo>
                  <a:lnTo>
                    <a:pt x="815" y="701"/>
                  </a:lnTo>
                  <a:lnTo>
                    <a:pt x="791" y="712"/>
                  </a:lnTo>
                  <a:lnTo>
                    <a:pt x="753" y="733"/>
                  </a:lnTo>
                  <a:lnTo>
                    <a:pt x="736" y="759"/>
                  </a:lnTo>
                  <a:lnTo>
                    <a:pt x="759" y="755"/>
                  </a:lnTo>
                  <a:lnTo>
                    <a:pt x="798" y="774"/>
                  </a:lnTo>
                  <a:lnTo>
                    <a:pt x="811" y="806"/>
                  </a:lnTo>
                  <a:lnTo>
                    <a:pt x="806" y="831"/>
                  </a:lnTo>
                  <a:lnTo>
                    <a:pt x="794" y="832"/>
                  </a:lnTo>
                  <a:lnTo>
                    <a:pt x="819" y="851"/>
                  </a:lnTo>
                  <a:lnTo>
                    <a:pt x="881" y="815"/>
                  </a:lnTo>
                  <a:lnTo>
                    <a:pt x="928" y="791"/>
                  </a:lnTo>
                  <a:lnTo>
                    <a:pt x="958" y="780"/>
                  </a:lnTo>
                  <a:lnTo>
                    <a:pt x="973" y="789"/>
                  </a:lnTo>
                  <a:lnTo>
                    <a:pt x="997" y="791"/>
                  </a:lnTo>
                  <a:lnTo>
                    <a:pt x="1012" y="784"/>
                  </a:lnTo>
                  <a:lnTo>
                    <a:pt x="1018" y="750"/>
                  </a:lnTo>
                  <a:lnTo>
                    <a:pt x="999" y="744"/>
                  </a:lnTo>
                  <a:lnTo>
                    <a:pt x="984" y="750"/>
                  </a:lnTo>
                  <a:lnTo>
                    <a:pt x="964" y="757"/>
                  </a:lnTo>
                  <a:lnTo>
                    <a:pt x="945" y="761"/>
                  </a:lnTo>
                  <a:lnTo>
                    <a:pt x="915" y="727"/>
                  </a:lnTo>
                  <a:lnTo>
                    <a:pt x="898" y="684"/>
                  </a:lnTo>
                  <a:lnTo>
                    <a:pt x="902" y="667"/>
                  </a:lnTo>
                  <a:lnTo>
                    <a:pt x="924" y="641"/>
                  </a:lnTo>
                  <a:lnTo>
                    <a:pt x="930" y="650"/>
                  </a:lnTo>
                  <a:lnTo>
                    <a:pt x="1029" y="613"/>
                  </a:lnTo>
                  <a:lnTo>
                    <a:pt x="1084" y="583"/>
                  </a:lnTo>
                  <a:lnTo>
                    <a:pt x="1138" y="577"/>
                  </a:lnTo>
                  <a:lnTo>
                    <a:pt x="1142" y="549"/>
                  </a:lnTo>
                  <a:lnTo>
                    <a:pt x="1155" y="5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595">
              <a:extLst>
                <a:ext uri="{FF2B5EF4-FFF2-40B4-BE49-F238E27FC236}">
                  <a16:creationId xmlns:a16="http://schemas.microsoft.com/office/drawing/2014/main" id="{89CC9E65-6F42-4650-8B45-ECC08F39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238" y="4778951"/>
              <a:ext cx="455289" cy="496497"/>
            </a:xfrm>
            <a:custGeom>
              <a:avLst/>
              <a:gdLst>
                <a:gd name="T0" fmla="*/ 15 w 703"/>
                <a:gd name="T1" fmla="*/ 199 h 657"/>
                <a:gd name="T2" fmla="*/ 30 w 703"/>
                <a:gd name="T3" fmla="*/ 263 h 657"/>
                <a:gd name="T4" fmla="*/ 30 w 703"/>
                <a:gd name="T5" fmla="*/ 357 h 657"/>
                <a:gd name="T6" fmla="*/ 53 w 703"/>
                <a:gd name="T7" fmla="*/ 393 h 657"/>
                <a:gd name="T8" fmla="*/ 45 w 703"/>
                <a:gd name="T9" fmla="*/ 460 h 657"/>
                <a:gd name="T10" fmla="*/ 60 w 703"/>
                <a:gd name="T11" fmla="*/ 443 h 657"/>
                <a:gd name="T12" fmla="*/ 105 w 703"/>
                <a:gd name="T13" fmla="*/ 473 h 657"/>
                <a:gd name="T14" fmla="*/ 162 w 703"/>
                <a:gd name="T15" fmla="*/ 524 h 657"/>
                <a:gd name="T16" fmla="*/ 197 w 703"/>
                <a:gd name="T17" fmla="*/ 535 h 657"/>
                <a:gd name="T18" fmla="*/ 224 w 703"/>
                <a:gd name="T19" fmla="*/ 522 h 657"/>
                <a:gd name="T20" fmla="*/ 252 w 703"/>
                <a:gd name="T21" fmla="*/ 524 h 657"/>
                <a:gd name="T22" fmla="*/ 256 w 703"/>
                <a:gd name="T23" fmla="*/ 556 h 657"/>
                <a:gd name="T24" fmla="*/ 295 w 703"/>
                <a:gd name="T25" fmla="*/ 563 h 657"/>
                <a:gd name="T26" fmla="*/ 355 w 703"/>
                <a:gd name="T27" fmla="*/ 618 h 657"/>
                <a:gd name="T28" fmla="*/ 372 w 703"/>
                <a:gd name="T29" fmla="*/ 601 h 657"/>
                <a:gd name="T30" fmla="*/ 412 w 703"/>
                <a:gd name="T31" fmla="*/ 642 h 657"/>
                <a:gd name="T32" fmla="*/ 506 w 703"/>
                <a:gd name="T33" fmla="*/ 616 h 657"/>
                <a:gd name="T34" fmla="*/ 556 w 703"/>
                <a:gd name="T35" fmla="*/ 642 h 657"/>
                <a:gd name="T36" fmla="*/ 592 w 703"/>
                <a:gd name="T37" fmla="*/ 657 h 657"/>
                <a:gd name="T38" fmla="*/ 646 w 703"/>
                <a:gd name="T39" fmla="*/ 545 h 657"/>
                <a:gd name="T40" fmla="*/ 695 w 703"/>
                <a:gd name="T41" fmla="*/ 511 h 657"/>
                <a:gd name="T42" fmla="*/ 667 w 703"/>
                <a:gd name="T43" fmla="*/ 389 h 657"/>
                <a:gd name="T44" fmla="*/ 663 w 703"/>
                <a:gd name="T45" fmla="*/ 364 h 657"/>
                <a:gd name="T46" fmla="*/ 660 w 703"/>
                <a:gd name="T47" fmla="*/ 314 h 657"/>
                <a:gd name="T48" fmla="*/ 669 w 703"/>
                <a:gd name="T49" fmla="*/ 263 h 657"/>
                <a:gd name="T50" fmla="*/ 690 w 703"/>
                <a:gd name="T51" fmla="*/ 231 h 657"/>
                <a:gd name="T52" fmla="*/ 673 w 703"/>
                <a:gd name="T53" fmla="*/ 160 h 657"/>
                <a:gd name="T54" fmla="*/ 645 w 703"/>
                <a:gd name="T55" fmla="*/ 66 h 657"/>
                <a:gd name="T56" fmla="*/ 562 w 703"/>
                <a:gd name="T57" fmla="*/ 56 h 657"/>
                <a:gd name="T58" fmla="*/ 397 w 703"/>
                <a:gd name="T59" fmla="*/ 45 h 657"/>
                <a:gd name="T60" fmla="*/ 338 w 703"/>
                <a:gd name="T61" fmla="*/ 54 h 657"/>
                <a:gd name="T62" fmla="*/ 307 w 703"/>
                <a:gd name="T63" fmla="*/ 5 h 657"/>
                <a:gd name="T64" fmla="*/ 218 w 703"/>
                <a:gd name="T65" fmla="*/ 7 h 657"/>
                <a:gd name="T66" fmla="*/ 145 w 703"/>
                <a:gd name="T67" fmla="*/ 58 h 657"/>
                <a:gd name="T68" fmla="*/ 2 w 703"/>
                <a:gd name="T69" fmla="*/ 105 h 657"/>
                <a:gd name="T70" fmla="*/ 6 w 703"/>
                <a:gd name="T71" fmla="*/ 133 h 657"/>
                <a:gd name="T72" fmla="*/ 15 w 703"/>
                <a:gd name="T73" fmla="*/ 19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3" h="657">
                  <a:moveTo>
                    <a:pt x="15" y="199"/>
                  </a:moveTo>
                  <a:lnTo>
                    <a:pt x="15" y="199"/>
                  </a:lnTo>
                  <a:lnTo>
                    <a:pt x="0" y="238"/>
                  </a:lnTo>
                  <a:lnTo>
                    <a:pt x="30" y="263"/>
                  </a:lnTo>
                  <a:lnTo>
                    <a:pt x="40" y="325"/>
                  </a:lnTo>
                  <a:lnTo>
                    <a:pt x="30" y="357"/>
                  </a:lnTo>
                  <a:lnTo>
                    <a:pt x="43" y="385"/>
                  </a:lnTo>
                  <a:lnTo>
                    <a:pt x="53" y="393"/>
                  </a:lnTo>
                  <a:lnTo>
                    <a:pt x="58" y="428"/>
                  </a:lnTo>
                  <a:lnTo>
                    <a:pt x="45" y="460"/>
                  </a:lnTo>
                  <a:lnTo>
                    <a:pt x="58" y="451"/>
                  </a:lnTo>
                  <a:lnTo>
                    <a:pt x="60" y="443"/>
                  </a:lnTo>
                  <a:lnTo>
                    <a:pt x="75" y="453"/>
                  </a:lnTo>
                  <a:lnTo>
                    <a:pt x="105" y="473"/>
                  </a:lnTo>
                  <a:lnTo>
                    <a:pt x="145" y="483"/>
                  </a:lnTo>
                  <a:lnTo>
                    <a:pt x="162" y="524"/>
                  </a:lnTo>
                  <a:lnTo>
                    <a:pt x="181" y="541"/>
                  </a:lnTo>
                  <a:lnTo>
                    <a:pt x="197" y="535"/>
                  </a:lnTo>
                  <a:lnTo>
                    <a:pt x="190" y="513"/>
                  </a:lnTo>
                  <a:lnTo>
                    <a:pt x="224" y="522"/>
                  </a:lnTo>
                  <a:lnTo>
                    <a:pt x="243" y="528"/>
                  </a:lnTo>
                  <a:lnTo>
                    <a:pt x="252" y="524"/>
                  </a:lnTo>
                  <a:lnTo>
                    <a:pt x="252" y="537"/>
                  </a:lnTo>
                  <a:lnTo>
                    <a:pt x="256" y="556"/>
                  </a:lnTo>
                  <a:lnTo>
                    <a:pt x="293" y="567"/>
                  </a:lnTo>
                  <a:lnTo>
                    <a:pt x="295" y="563"/>
                  </a:lnTo>
                  <a:lnTo>
                    <a:pt x="331" y="610"/>
                  </a:lnTo>
                  <a:lnTo>
                    <a:pt x="355" y="618"/>
                  </a:lnTo>
                  <a:lnTo>
                    <a:pt x="359" y="609"/>
                  </a:lnTo>
                  <a:lnTo>
                    <a:pt x="372" y="601"/>
                  </a:lnTo>
                  <a:lnTo>
                    <a:pt x="402" y="644"/>
                  </a:lnTo>
                  <a:lnTo>
                    <a:pt x="412" y="642"/>
                  </a:lnTo>
                  <a:lnTo>
                    <a:pt x="449" y="620"/>
                  </a:lnTo>
                  <a:lnTo>
                    <a:pt x="506" y="616"/>
                  </a:lnTo>
                  <a:lnTo>
                    <a:pt x="554" y="635"/>
                  </a:lnTo>
                  <a:lnTo>
                    <a:pt x="556" y="642"/>
                  </a:lnTo>
                  <a:lnTo>
                    <a:pt x="568" y="648"/>
                  </a:lnTo>
                  <a:lnTo>
                    <a:pt x="592" y="657"/>
                  </a:lnTo>
                  <a:lnTo>
                    <a:pt x="611" y="590"/>
                  </a:lnTo>
                  <a:lnTo>
                    <a:pt x="646" y="545"/>
                  </a:lnTo>
                  <a:lnTo>
                    <a:pt x="680" y="513"/>
                  </a:lnTo>
                  <a:lnTo>
                    <a:pt x="695" y="511"/>
                  </a:lnTo>
                  <a:lnTo>
                    <a:pt x="703" y="486"/>
                  </a:lnTo>
                  <a:lnTo>
                    <a:pt x="667" y="389"/>
                  </a:lnTo>
                  <a:lnTo>
                    <a:pt x="661" y="377"/>
                  </a:lnTo>
                  <a:lnTo>
                    <a:pt x="663" y="364"/>
                  </a:lnTo>
                  <a:lnTo>
                    <a:pt x="669" y="323"/>
                  </a:lnTo>
                  <a:lnTo>
                    <a:pt x="660" y="314"/>
                  </a:lnTo>
                  <a:lnTo>
                    <a:pt x="635" y="300"/>
                  </a:lnTo>
                  <a:lnTo>
                    <a:pt x="669" y="263"/>
                  </a:lnTo>
                  <a:lnTo>
                    <a:pt x="686" y="254"/>
                  </a:lnTo>
                  <a:lnTo>
                    <a:pt x="690" y="231"/>
                  </a:lnTo>
                  <a:lnTo>
                    <a:pt x="688" y="195"/>
                  </a:lnTo>
                  <a:lnTo>
                    <a:pt x="673" y="160"/>
                  </a:lnTo>
                  <a:lnTo>
                    <a:pt x="660" y="103"/>
                  </a:lnTo>
                  <a:lnTo>
                    <a:pt x="645" y="66"/>
                  </a:lnTo>
                  <a:lnTo>
                    <a:pt x="609" y="54"/>
                  </a:lnTo>
                  <a:lnTo>
                    <a:pt x="562" y="56"/>
                  </a:lnTo>
                  <a:lnTo>
                    <a:pt x="502" y="58"/>
                  </a:lnTo>
                  <a:lnTo>
                    <a:pt x="397" y="45"/>
                  </a:lnTo>
                  <a:lnTo>
                    <a:pt x="385" y="41"/>
                  </a:lnTo>
                  <a:lnTo>
                    <a:pt x="338" y="54"/>
                  </a:lnTo>
                  <a:lnTo>
                    <a:pt x="312" y="45"/>
                  </a:lnTo>
                  <a:lnTo>
                    <a:pt x="307" y="5"/>
                  </a:lnTo>
                  <a:lnTo>
                    <a:pt x="299" y="0"/>
                  </a:lnTo>
                  <a:lnTo>
                    <a:pt x="218" y="7"/>
                  </a:lnTo>
                  <a:lnTo>
                    <a:pt x="173" y="28"/>
                  </a:lnTo>
                  <a:lnTo>
                    <a:pt x="145" y="58"/>
                  </a:lnTo>
                  <a:lnTo>
                    <a:pt x="32" y="98"/>
                  </a:lnTo>
                  <a:lnTo>
                    <a:pt x="2" y="105"/>
                  </a:lnTo>
                  <a:lnTo>
                    <a:pt x="2" y="113"/>
                  </a:lnTo>
                  <a:lnTo>
                    <a:pt x="6" y="133"/>
                  </a:lnTo>
                  <a:lnTo>
                    <a:pt x="19" y="184"/>
                  </a:lnTo>
                  <a:lnTo>
                    <a:pt x="15" y="19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596">
              <a:extLst>
                <a:ext uri="{FF2B5EF4-FFF2-40B4-BE49-F238E27FC236}">
                  <a16:creationId xmlns:a16="http://schemas.microsoft.com/office/drawing/2014/main" id="{43E6407E-9C2C-4D55-B630-1699B381F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41" y="4766841"/>
              <a:ext cx="411313" cy="644844"/>
            </a:xfrm>
            <a:custGeom>
              <a:avLst/>
              <a:gdLst>
                <a:gd name="T0" fmla="*/ 75 w 636"/>
                <a:gd name="T1" fmla="*/ 304 h 847"/>
                <a:gd name="T2" fmla="*/ 11 w 636"/>
                <a:gd name="T3" fmla="*/ 364 h 847"/>
                <a:gd name="T4" fmla="*/ 2 w 636"/>
                <a:gd name="T5" fmla="*/ 377 h 847"/>
                <a:gd name="T6" fmla="*/ 7 w 636"/>
                <a:gd name="T7" fmla="*/ 432 h 847"/>
                <a:gd name="T8" fmla="*/ 24 w 636"/>
                <a:gd name="T9" fmla="*/ 518 h 847"/>
                <a:gd name="T10" fmla="*/ 33 w 636"/>
                <a:gd name="T11" fmla="*/ 603 h 847"/>
                <a:gd name="T12" fmla="*/ 54 w 636"/>
                <a:gd name="T13" fmla="*/ 655 h 847"/>
                <a:gd name="T14" fmla="*/ 156 w 636"/>
                <a:gd name="T15" fmla="*/ 682 h 847"/>
                <a:gd name="T16" fmla="*/ 110 w 636"/>
                <a:gd name="T17" fmla="*/ 772 h 847"/>
                <a:gd name="T18" fmla="*/ 110 w 636"/>
                <a:gd name="T19" fmla="*/ 828 h 847"/>
                <a:gd name="T20" fmla="*/ 156 w 636"/>
                <a:gd name="T21" fmla="*/ 826 h 847"/>
                <a:gd name="T22" fmla="*/ 174 w 636"/>
                <a:gd name="T23" fmla="*/ 828 h 847"/>
                <a:gd name="T24" fmla="*/ 184 w 636"/>
                <a:gd name="T25" fmla="*/ 821 h 847"/>
                <a:gd name="T26" fmla="*/ 251 w 636"/>
                <a:gd name="T27" fmla="*/ 834 h 847"/>
                <a:gd name="T28" fmla="*/ 272 w 636"/>
                <a:gd name="T29" fmla="*/ 828 h 847"/>
                <a:gd name="T30" fmla="*/ 326 w 636"/>
                <a:gd name="T31" fmla="*/ 830 h 847"/>
                <a:gd name="T32" fmla="*/ 351 w 636"/>
                <a:gd name="T33" fmla="*/ 847 h 847"/>
                <a:gd name="T34" fmla="*/ 394 w 636"/>
                <a:gd name="T35" fmla="*/ 830 h 847"/>
                <a:gd name="T36" fmla="*/ 481 w 636"/>
                <a:gd name="T37" fmla="*/ 824 h 847"/>
                <a:gd name="T38" fmla="*/ 494 w 636"/>
                <a:gd name="T39" fmla="*/ 800 h 847"/>
                <a:gd name="T40" fmla="*/ 526 w 636"/>
                <a:gd name="T41" fmla="*/ 725 h 847"/>
                <a:gd name="T42" fmla="*/ 546 w 636"/>
                <a:gd name="T43" fmla="*/ 730 h 847"/>
                <a:gd name="T44" fmla="*/ 522 w 636"/>
                <a:gd name="T45" fmla="*/ 678 h 847"/>
                <a:gd name="T46" fmla="*/ 471 w 636"/>
                <a:gd name="T47" fmla="*/ 618 h 847"/>
                <a:gd name="T48" fmla="*/ 430 w 636"/>
                <a:gd name="T49" fmla="*/ 533 h 847"/>
                <a:gd name="T50" fmla="*/ 591 w 636"/>
                <a:gd name="T51" fmla="*/ 466 h 847"/>
                <a:gd name="T52" fmla="*/ 623 w 636"/>
                <a:gd name="T53" fmla="*/ 475 h 847"/>
                <a:gd name="T54" fmla="*/ 636 w 636"/>
                <a:gd name="T55" fmla="*/ 441 h 847"/>
                <a:gd name="T56" fmla="*/ 621 w 636"/>
                <a:gd name="T57" fmla="*/ 398 h 847"/>
                <a:gd name="T58" fmla="*/ 618 w 636"/>
                <a:gd name="T59" fmla="*/ 338 h 847"/>
                <a:gd name="T60" fmla="*/ 578 w 636"/>
                <a:gd name="T61" fmla="*/ 251 h 847"/>
                <a:gd name="T62" fmla="*/ 597 w 636"/>
                <a:gd name="T63" fmla="*/ 197 h 847"/>
                <a:gd name="T64" fmla="*/ 556 w 636"/>
                <a:gd name="T65" fmla="*/ 133 h 847"/>
                <a:gd name="T66" fmla="*/ 509 w 636"/>
                <a:gd name="T67" fmla="*/ 82 h 847"/>
                <a:gd name="T68" fmla="*/ 486 w 636"/>
                <a:gd name="T69" fmla="*/ 60 h 847"/>
                <a:gd name="T70" fmla="*/ 398 w 636"/>
                <a:gd name="T71" fmla="*/ 105 h 847"/>
                <a:gd name="T72" fmla="*/ 345 w 636"/>
                <a:gd name="T73" fmla="*/ 116 h 847"/>
                <a:gd name="T74" fmla="*/ 311 w 636"/>
                <a:gd name="T75" fmla="*/ 62 h 847"/>
                <a:gd name="T76" fmla="*/ 242 w 636"/>
                <a:gd name="T77" fmla="*/ 11 h 847"/>
                <a:gd name="T78" fmla="*/ 197 w 636"/>
                <a:gd name="T79" fmla="*/ 28 h 847"/>
                <a:gd name="T80" fmla="*/ 208 w 636"/>
                <a:gd name="T81" fmla="*/ 101 h 847"/>
                <a:gd name="T82" fmla="*/ 165 w 636"/>
                <a:gd name="T83" fmla="*/ 158 h 847"/>
                <a:gd name="T84" fmla="*/ 94 w 636"/>
                <a:gd name="T85" fmla="*/ 148 h 847"/>
                <a:gd name="T86" fmla="*/ 84 w 636"/>
                <a:gd name="T87" fmla="*/ 20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6" h="847">
                  <a:moveTo>
                    <a:pt x="75" y="304"/>
                  </a:moveTo>
                  <a:lnTo>
                    <a:pt x="75" y="304"/>
                  </a:lnTo>
                  <a:lnTo>
                    <a:pt x="26" y="364"/>
                  </a:lnTo>
                  <a:lnTo>
                    <a:pt x="11" y="364"/>
                  </a:lnTo>
                  <a:lnTo>
                    <a:pt x="2" y="360"/>
                  </a:lnTo>
                  <a:lnTo>
                    <a:pt x="2" y="377"/>
                  </a:lnTo>
                  <a:lnTo>
                    <a:pt x="11" y="398"/>
                  </a:lnTo>
                  <a:lnTo>
                    <a:pt x="7" y="432"/>
                  </a:lnTo>
                  <a:lnTo>
                    <a:pt x="0" y="486"/>
                  </a:lnTo>
                  <a:lnTo>
                    <a:pt x="24" y="518"/>
                  </a:lnTo>
                  <a:lnTo>
                    <a:pt x="7" y="556"/>
                  </a:lnTo>
                  <a:lnTo>
                    <a:pt x="33" y="603"/>
                  </a:lnTo>
                  <a:lnTo>
                    <a:pt x="24" y="629"/>
                  </a:lnTo>
                  <a:lnTo>
                    <a:pt x="54" y="655"/>
                  </a:lnTo>
                  <a:lnTo>
                    <a:pt x="84" y="667"/>
                  </a:lnTo>
                  <a:lnTo>
                    <a:pt x="156" y="682"/>
                  </a:lnTo>
                  <a:lnTo>
                    <a:pt x="135" y="712"/>
                  </a:lnTo>
                  <a:lnTo>
                    <a:pt x="110" y="772"/>
                  </a:lnTo>
                  <a:lnTo>
                    <a:pt x="107" y="809"/>
                  </a:lnTo>
                  <a:lnTo>
                    <a:pt x="110" y="828"/>
                  </a:lnTo>
                  <a:lnTo>
                    <a:pt x="112" y="832"/>
                  </a:lnTo>
                  <a:lnTo>
                    <a:pt x="156" y="826"/>
                  </a:lnTo>
                  <a:lnTo>
                    <a:pt x="163" y="830"/>
                  </a:lnTo>
                  <a:lnTo>
                    <a:pt x="174" y="828"/>
                  </a:lnTo>
                  <a:lnTo>
                    <a:pt x="182" y="826"/>
                  </a:lnTo>
                  <a:lnTo>
                    <a:pt x="184" y="821"/>
                  </a:lnTo>
                  <a:lnTo>
                    <a:pt x="203" y="821"/>
                  </a:lnTo>
                  <a:lnTo>
                    <a:pt x="251" y="834"/>
                  </a:lnTo>
                  <a:lnTo>
                    <a:pt x="263" y="834"/>
                  </a:lnTo>
                  <a:lnTo>
                    <a:pt x="272" y="828"/>
                  </a:lnTo>
                  <a:lnTo>
                    <a:pt x="308" y="828"/>
                  </a:lnTo>
                  <a:lnTo>
                    <a:pt x="326" y="830"/>
                  </a:lnTo>
                  <a:lnTo>
                    <a:pt x="343" y="836"/>
                  </a:lnTo>
                  <a:lnTo>
                    <a:pt x="351" y="847"/>
                  </a:lnTo>
                  <a:lnTo>
                    <a:pt x="368" y="847"/>
                  </a:lnTo>
                  <a:lnTo>
                    <a:pt x="394" y="830"/>
                  </a:lnTo>
                  <a:lnTo>
                    <a:pt x="435" y="817"/>
                  </a:lnTo>
                  <a:lnTo>
                    <a:pt x="481" y="824"/>
                  </a:lnTo>
                  <a:lnTo>
                    <a:pt x="496" y="839"/>
                  </a:lnTo>
                  <a:lnTo>
                    <a:pt x="494" y="800"/>
                  </a:lnTo>
                  <a:lnTo>
                    <a:pt x="488" y="762"/>
                  </a:lnTo>
                  <a:lnTo>
                    <a:pt x="526" y="725"/>
                  </a:lnTo>
                  <a:lnTo>
                    <a:pt x="529" y="723"/>
                  </a:lnTo>
                  <a:lnTo>
                    <a:pt x="546" y="730"/>
                  </a:lnTo>
                  <a:lnTo>
                    <a:pt x="554" y="702"/>
                  </a:lnTo>
                  <a:lnTo>
                    <a:pt x="522" y="678"/>
                  </a:lnTo>
                  <a:lnTo>
                    <a:pt x="497" y="652"/>
                  </a:lnTo>
                  <a:lnTo>
                    <a:pt x="471" y="618"/>
                  </a:lnTo>
                  <a:lnTo>
                    <a:pt x="450" y="571"/>
                  </a:lnTo>
                  <a:lnTo>
                    <a:pt x="430" y="533"/>
                  </a:lnTo>
                  <a:lnTo>
                    <a:pt x="514" y="505"/>
                  </a:lnTo>
                  <a:lnTo>
                    <a:pt x="591" y="466"/>
                  </a:lnTo>
                  <a:lnTo>
                    <a:pt x="599" y="456"/>
                  </a:lnTo>
                  <a:lnTo>
                    <a:pt x="623" y="475"/>
                  </a:lnTo>
                  <a:lnTo>
                    <a:pt x="623" y="473"/>
                  </a:lnTo>
                  <a:lnTo>
                    <a:pt x="636" y="441"/>
                  </a:lnTo>
                  <a:lnTo>
                    <a:pt x="631" y="406"/>
                  </a:lnTo>
                  <a:lnTo>
                    <a:pt x="621" y="398"/>
                  </a:lnTo>
                  <a:lnTo>
                    <a:pt x="608" y="370"/>
                  </a:lnTo>
                  <a:lnTo>
                    <a:pt x="618" y="338"/>
                  </a:lnTo>
                  <a:lnTo>
                    <a:pt x="608" y="276"/>
                  </a:lnTo>
                  <a:lnTo>
                    <a:pt x="578" y="251"/>
                  </a:lnTo>
                  <a:lnTo>
                    <a:pt x="593" y="212"/>
                  </a:lnTo>
                  <a:lnTo>
                    <a:pt x="597" y="197"/>
                  </a:lnTo>
                  <a:lnTo>
                    <a:pt x="584" y="146"/>
                  </a:lnTo>
                  <a:lnTo>
                    <a:pt x="556" y="133"/>
                  </a:lnTo>
                  <a:lnTo>
                    <a:pt x="544" y="90"/>
                  </a:lnTo>
                  <a:lnTo>
                    <a:pt x="509" y="82"/>
                  </a:lnTo>
                  <a:lnTo>
                    <a:pt x="499" y="69"/>
                  </a:lnTo>
                  <a:lnTo>
                    <a:pt x="486" y="60"/>
                  </a:lnTo>
                  <a:lnTo>
                    <a:pt x="452" y="69"/>
                  </a:lnTo>
                  <a:lnTo>
                    <a:pt x="398" y="105"/>
                  </a:lnTo>
                  <a:lnTo>
                    <a:pt x="372" y="109"/>
                  </a:lnTo>
                  <a:lnTo>
                    <a:pt x="345" y="116"/>
                  </a:lnTo>
                  <a:lnTo>
                    <a:pt x="351" y="64"/>
                  </a:lnTo>
                  <a:lnTo>
                    <a:pt x="311" y="62"/>
                  </a:lnTo>
                  <a:lnTo>
                    <a:pt x="276" y="30"/>
                  </a:lnTo>
                  <a:lnTo>
                    <a:pt x="242" y="11"/>
                  </a:lnTo>
                  <a:lnTo>
                    <a:pt x="187" y="0"/>
                  </a:lnTo>
                  <a:lnTo>
                    <a:pt x="197" y="28"/>
                  </a:lnTo>
                  <a:lnTo>
                    <a:pt x="208" y="73"/>
                  </a:lnTo>
                  <a:lnTo>
                    <a:pt x="208" y="101"/>
                  </a:lnTo>
                  <a:lnTo>
                    <a:pt x="187" y="124"/>
                  </a:lnTo>
                  <a:lnTo>
                    <a:pt x="165" y="158"/>
                  </a:lnTo>
                  <a:lnTo>
                    <a:pt x="133" y="144"/>
                  </a:lnTo>
                  <a:lnTo>
                    <a:pt x="94" y="148"/>
                  </a:lnTo>
                  <a:lnTo>
                    <a:pt x="71" y="178"/>
                  </a:lnTo>
                  <a:lnTo>
                    <a:pt x="84" y="201"/>
                  </a:lnTo>
                  <a:lnTo>
                    <a:pt x="75" y="30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597">
              <a:extLst>
                <a:ext uri="{FF2B5EF4-FFF2-40B4-BE49-F238E27FC236}">
                  <a16:creationId xmlns:a16="http://schemas.microsoft.com/office/drawing/2014/main" id="{5B6FFF92-6911-4148-92E6-079CA0C9C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85" y="5838549"/>
              <a:ext cx="302665" cy="369348"/>
            </a:xfrm>
            <a:custGeom>
              <a:avLst/>
              <a:gdLst>
                <a:gd name="T0" fmla="*/ 469 w 469"/>
                <a:gd name="T1" fmla="*/ 35 h 486"/>
                <a:gd name="T2" fmla="*/ 460 w 469"/>
                <a:gd name="T3" fmla="*/ 7 h 486"/>
                <a:gd name="T4" fmla="*/ 441 w 469"/>
                <a:gd name="T5" fmla="*/ 0 h 486"/>
                <a:gd name="T6" fmla="*/ 388 w 469"/>
                <a:gd name="T7" fmla="*/ 45 h 486"/>
                <a:gd name="T8" fmla="*/ 364 w 469"/>
                <a:gd name="T9" fmla="*/ 39 h 486"/>
                <a:gd name="T10" fmla="*/ 300 w 469"/>
                <a:gd name="T11" fmla="*/ 17 h 486"/>
                <a:gd name="T12" fmla="*/ 208 w 469"/>
                <a:gd name="T13" fmla="*/ 37 h 486"/>
                <a:gd name="T14" fmla="*/ 188 w 469"/>
                <a:gd name="T15" fmla="*/ 56 h 486"/>
                <a:gd name="T16" fmla="*/ 159 w 469"/>
                <a:gd name="T17" fmla="*/ 54 h 486"/>
                <a:gd name="T18" fmla="*/ 135 w 469"/>
                <a:gd name="T19" fmla="*/ 65 h 486"/>
                <a:gd name="T20" fmla="*/ 69 w 469"/>
                <a:gd name="T21" fmla="*/ 84 h 486"/>
                <a:gd name="T22" fmla="*/ 47 w 469"/>
                <a:gd name="T23" fmla="*/ 154 h 486"/>
                <a:gd name="T24" fmla="*/ 0 w 469"/>
                <a:gd name="T25" fmla="*/ 191 h 486"/>
                <a:gd name="T26" fmla="*/ 15 w 469"/>
                <a:gd name="T27" fmla="*/ 214 h 486"/>
                <a:gd name="T28" fmla="*/ 34 w 469"/>
                <a:gd name="T29" fmla="*/ 231 h 486"/>
                <a:gd name="T30" fmla="*/ 41 w 469"/>
                <a:gd name="T31" fmla="*/ 242 h 486"/>
                <a:gd name="T32" fmla="*/ 60 w 469"/>
                <a:gd name="T33" fmla="*/ 281 h 486"/>
                <a:gd name="T34" fmla="*/ 129 w 469"/>
                <a:gd name="T35" fmla="*/ 308 h 486"/>
                <a:gd name="T36" fmla="*/ 219 w 469"/>
                <a:gd name="T37" fmla="*/ 325 h 486"/>
                <a:gd name="T38" fmla="*/ 191 w 469"/>
                <a:gd name="T39" fmla="*/ 342 h 486"/>
                <a:gd name="T40" fmla="*/ 126 w 469"/>
                <a:gd name="T41" fmla="*/ 328 h 486"/>
                <a:gd name="T42" fmla="*/ 82 w 469"/>
                <a:gd name="T43" fmla="*/ 351 h 486"/>
                <a:gd name="T44" fmla="*/ 118 w 469"/>
                <a:gd name="T45" fmla="*/ 409 h 486"/>
                <a:gd name="T46" fmla="*/ 114 w 469"/>
                <a:gd name="T47" fmla="*/ 434 h 486"/>
                <a:gd name="T48" fmla="*/ 137 w 469"/>
                <a:gd name="T49" fmla="*/ 434 h 486"/>
                <a:gd name="T50" fmla="*/ 167 w 469"/>
                <a:gd name="T51" fmla="*/ 466 h 486"/>
                <a:gd name="T52" fmla="*/ 176 w 469"/>
                <a:gd name="T53" fmla="*/ 486 h 486"/>
                <a:gd name="T54" fmla="*/ 197 w 469"/>
                <a:gd name="T55" fmla="*/ 452 h 486"/>
                <a:gd name="T56" fmla="*/ 221 w 469"/>
                <a:gd name="T57" fmla="*/ 471 h 486"/>
                <a:gd name="T58" fmla="*/ 199 w 469"/>
                <a:gd name="T59" fmla="*/ 400 h 486"/>
                <a:gd name="T60" fmla="*/ 216 w 469"/>
                <a:gd name="T61" fmla="*/ 351 h 486"/>
                <a:gd name="T62" fmla="*/ 266 w 469"/>
                <a:gd name="T63" fmla="*/ 362 h 486"/>
                <a:gd name="T64" fmla="*/ 289 w 469"/>
                <a:gd name="T65" fmla="*/ 353 h 486"/>
                <a:gd name="T66" fmla="*/ 268 w 469"/>
                <a:gd name="T67" fmla="*/ 312 h 486"/>
                <a:gd name="T68" fmla="*/ 204 w 469"/>
                <a:gd name="T69" fmla="*/ 276 h 486"/>
                <a:gd name="T70" fmla="*/ 182 w 469"/>
                <a:gd name="T71" fmla="*/ 265 h 486"/>
                <a:gd name="T72" fmla="*/ 210 w 469"/>
                <a:gd name="T73" fmla="*/ 244 h 486"/>
                <a:gd name="T74" fmla="*/ 202 w 469"/>
                <a:gd name="T75" fmla="*/ 240 h 486"/>
                <a:gd name="T76" fmla="*/ 218 w 469"/>
                <a:gd name="T77" fmla="*/ 242 h 486"/>
                <a:gd name="T78" fmla="*/ 225 w 469"/>
                <a:gd name="T79" fmla="*/ 246 h 486"/>
                <a:gd name="T80" fmla="*/ 193 w 469"/>
                <a:gd name="T81" fmla="*/ 174 h 486"/>
                <a:gd name="T82" fmla="*/ 188 w 469"/>
                <a:gd name="T83" fmla="*/ 114 h 486"/>
                <a:gd name="T84" fmla="*/ 240 w 469"/>
                <a:gd name="T85" fmla="*/ 137 h 486"/>
                <a:gd name="T86" fmla="*/ 266 w 469"/>
                <a:gd name="T87" fmla="*/ 114 h 486"/>
                <a:gd name="T88" fmla="*/ 291 w 469"/>
                <a:gd name="T89" fmla="*/ 88 h 486"/>
                <a:gd name="T90" fmla="*/ 372 w 469"/>
                <a:gd name="T91" fmla="*/ 77 h 486"/>
                <a:gd name="T92" fmla="*/ 456 w 469"/>
                <a:gd name="T93" fmla="*/ 6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" h="486">
                  <a:moveTo>
                    <a:pt x="469" y="35"/>
                  </a:moveTo>
                  <a:lnTo>
                    <a:pt x="469" y="35"/>
                  </a:lnTo>
                  <a:lnTo>
                    <a:pt x="467" y="13"/>
                  </a:lnTo>
                  <a:lnTo>
                    <a:pt x="460" y="7"/>
                  </a:lnTo>
                  <a:lnTo>
                    <a:pt x="451" y="3"/>
                  </a:lnTo>
                  <a:lnTo>
                    <a:pt x="441" y="0"/>
                  </a:lnTo>
                  <a:lnTo>
                    <a:pt x="426" y="39"/>
                  </a:lnTo>
                  <a:lnTo>
                    <a:pt x="388" y="45"/>
                  </a:lnTo>
                  <a:lnTo>
                    <a:pt x="372" y="47"/>
                  </a:lnTo>
                  <a:lnTo>
                    <a:pt x="364" y="39"/>
                  </a:lnTo>
                  <a:lnTo>
                    <a:pt x="330" y="26"/>
                  </a:lnTo>
                  <a:lnTo>
                    <a:pt x="300" y="17"/>
                  </a:lnTo>
                  <a:lnTo>
                    <a:pt x="276" y="28"/>
                  </a:lnTo>
                  <a:lnTo>
                    <a:pt x="208" y="37"/>
                  </a:lnTo>
                  <a:lnTo>
                    <a:pt x="195" y="41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59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24" y="77"/>
                  </a:lnTo>
                  <a:lnTo>
                    <a:pt x="69" y="84"/>
                  </a:lnTo>
                  <a:lnTo>
                    <a:pt x="73" y="112"/>
                  </a:lnTo>
                  <a:lnTo>
                    <a:pt x="47" y="154"/>
                  </a:lnTo>
                  <a:lnTo>
                    <a:pt x="26" y="184"/>
                  </a:lnTo>
                  <a:lnTo>
                    <a:pt x="0" y="191"/>
                  </a:lnTo>
                  <a:lnTo>
                    <a:pt x="13" y="206"/>
                  </a:lnTo>
                  <a:lnTo>
                    <a:pt x="15" y="214"/>
                  </a:lnTo>
                  <a:lnTo>
                    <a:pt x="26" y="229"/>
                  </a:lnTo>
                  <a:lnTo>
                    <a:pt x="34" y="231"/>
                  </a:lnTo>
                  <a:lnTo>
                    <a:pt x="35" y="234"/>
                  </a:lnTo>
                  <a:lnTo>
                    <a:pt x="41" y="242"/>
                  </a:lnTo>
                  <a:lnTo>
                    <a:pt x="52" y="268"/>
                  </a:lnTo>
                  <a:lnTo>
                    <a:pt x="60" y="281"/>
                  </a:lnTo>
                  <a:lnTo>
                    <a:pt x="82" y="317"/>
                  </a:lnTo>
                  <a:lnTo>
                    <a:pt x="129" y="308"/>
                  </a:lnTo>
                  <a:lnTo>
                    <a:pt x="169" y="310"/>
                  </a:lnTo>
                  <a:lnTo>
                    <a:pt x="219" y="325"/>
                  </a:lnTo>
                  <a:lnTo>
                    <a:pt x="218" y="340"/>
                  </a:lnTo>
                  <a:lnTo>
                    <a:pt x="191" y="342"/>
                  </a:lnTo>
                  <a:lnTo>
                    <a:pt x="157" y="328"/>
                  </a:lnTo>
                  <a:lnTo>
                    <a:pt x="126" y="328"/>
                  </a:lnTo>
                  <a:lnTo>
                    <a:pt x="99" y="327"/>
                  </a:lnTo>
                  <a:lnTo>
                    <a:pt x="82" y="351"/>
                  </a:lnTo>
                  <a:lnTo>
                    <a:pt x="94" y="377"/>
                  </a:lnTo>
                  <a:lnTo>
                    <a:pt x="118" y="409"/>
                  </a:lnTo>
                  <a:lnTo>
                    <a:pt x="110" y="417"/>
                  </a:lnTo>
                  <a:lnTo>
                    <a:pt x="114" y="434"/>
                  </a:lnTo>
                  <a:lnTo>
                    <a:pt x="137" y="454"/>
                  </a:lnTo>
                  <a:lnTo>
                    <a:pt x="137" y="434"/>
                  </a:lnTo>
                  <a:lnTo>
                    <a:pt x="157" y="441"/>
                  </a:lnTo>
                  <a:lnTo>
                    <a:pt x="167" y="466"/>
                  </a:lnTo>
                  <a:lnTo>
                    <a:pt x="171" y="479"/>
                  </a:lnTo>
                  <a:lnTo>
                    <a:pt x="176" y="486"/>
                  </a:lnTo>
                  <a:lnTo>
                    <a:pt x="182" y="454"/>
                  </a:lnTo>
                  <a:lnTo>
                    <a:pt x="197" y="452"/>
                  </a:lnTo>
                  <a:lnTo>
                    <a:pt x="218" y="482"/>
                  </a:lnTo>
                  <a:lnTo>
                    <a:pt x="221" y="471"/>
                  </a:lnTo>
                  <a:lnTo>
                    <a:pt x="206" y="419"/>
                  </a:lnTo>
                  <a:lnTo>
                    <a:pt x="199" y="400"/>
                  </a:lnTo>
                  <a:lnTo>
                    <a:pt x="208" y="366"/>
                  </a:lnTo>
                  <a:lnTo>
                    <a:pt x="216" y="351"/>
                  </a:lnTo>
                  <a:lnTo>
                    <a:pt x="246" y="342"/>
                  </a:lnTo>
                  <a:lnTo>
                    <a:pt x="266" y="362"/>
                  </a:lnTo>
                  <a:lnTo>
                    <a:pt x="285" y="375"/>
                  </a:lnTo>
                  <a:lnTo>
                    <a:pt x="289" y="353"/>
                  </a:lnTo>
                  <a:lnTo>
                    <a:pt x="285" y="325"/>
                  </a:lnTo>
                  <a:lnTo>
                    <a:pt x="268" y="312"/>
                  </a:lnTo>
                  <a:lnTo>
                    <a:pt x="223" y="285"/>
                  </a:lnTo>
                  <a:lnTo>
                    <a:pt x="204" y="276"/>
                  </a:lnTo>
                  <a:lnTo>
                    <a:pt x="189" y="268"/>
                  </a:lnTo>
                  <a:lnTo>
                    <a:pt x="182" y="265"/>
                  </a:lnTo>
                  <a:lnTo>
                    <a:pt x="202" y="263"/>
                  </a:lnTo>
                  <a:lnTo>
                    <a:pt x="210" y="244"/>
                  </a:lnTo>
                  <a:lnTo>
                    <a:pt x="204" y="238"/>
                  </a:lnTo>
                  <a:lnTo>
                    <a:pt x="202" y="240"/>
                  </a:lnTo>
                  <a:lnTo>
                    <a:pt x="212" y="223"/>
                  </a:lnTo>
                  <a:lnTo>
                    <a:pt x="218" y="242"/>
                  </a:lnTo>
                  <a:lnTo>
                    <a:pt x="216" y="246"/>
                  </a:lnTo>
                  <a:lnTo>
                    <a:pt x="225" y="246"/>
                  </a:lnTo>
                  <a:lnTo>
                    <a:pt x="233" y="227"/>
                  </a:lnTo>
                  <a:lnTo>
                    <a:pt x="193" y="174"/>
                  </a:lnTo>
                  <a:lnTo>
                    <a:pt x="180" y="148"/>
                  </a:lnTo>
                  <a:lnTo>
                    <a:pt x="188" y="114"/>
                  </a:lnTo>
                  <a:lnTo>
                    <a:pt x="208" y="105"/>
                  </a:lnTo>
                  <a:lnTo>
                    <a:pt x="240" y="137"/>
                  </a:lnTo>
                  <a:lnTo>
                    <a:pt x="259" y="141"/>
                  </a:lnTo>
                  <a:lnTo>
                    <a:pt x="266" y="114"/>
                  </a:lnTo>
                  <a:lnTo>
                    <a:pt x="274" y="90"/>
                  </a:lnTo>
                  <a:lnTo>
                    <a:pt x="291" y="88"/>
                  </a:lnTo>
                  <a:lnTo>
                    <a:pt x="330" y="82"/>
                  </a:lnTo>
                  <a:lnTo>
                    <a:pt x="372" y="77"/>
                  </a:lnTo>
                  <a:lnTo>
                    <a:pt x="428" y="95"/>
                  </a:lnTo>
                  <a:lnTo>
                    <a:pt x="456" y="64"/>
                  </a:lnTo>
                  <a:lnTo>
                    <a:pt x="469" y="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598">
              <a:extLst>
                <a:ext uri="{FF2B5EF4-FFF2-40B4-BE49-F238E27FC236}">
                  <a16:creationId xmlns:a16="http://schemas.microsoft.com/office/drawing/2014/main" id="{A4763C49-2F59-4E82-8C46-65392C3BF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608" y="5454065"/>
              <a:ext cx="142279" cy="112016"/>
            </a:xfrm>
            <a:custGeom>
              <a:avLst/>
              <a:gdLst>
                <a:gd name="T0" fmla="*/ 119 w 220"/>
                <a:gd name="T1" fmla="*/ 147 h 147"/>
                <a:gd name="T2" fmla="*/ 119 w 220"/>
                <a:gd name="T3" fmla="*/ 147 h 147"/>
                <a:gd name="T4" fmla="*/ 128 w 220"/>
                <a:gd name="T5" fmla="*/ 136 h 147"/>
                <a:gd name="T6" fmla="*/ 147 w 220"/>
                <a:gd name="T7" fmla="*/ 91 h 147"/>
                <a:gd name="T8" fmla="*/ 164 w 220"/>
                <a:gd name="T9" fmla="*/ 64 h 147"/>
                <a:gd name="T10" fmla="*/ 183 w 220"/>
                <a:gd name="T11" fmla="*/ 49 h 147"/>
                <a:gd name="T12" fmla="*/ 188 w 220"/>
                <a:gd name="T13" fmla="*/ 47 h 147"/>
                <a:gd name="T14" fmla="*/ 198 w 220"/>
                <a:gd name="T15" fmla="*/ 34 h 147"/>
                <a:gd name="T16" fmla="*/ 220 w 220"/>
                <a:gd name="T17" fmla="*/ 40 h 147"/>
                <a:gd name="T18" fmla="*/ 184 w 220"/>
                <a:gd name="T19" fmla="*/ 0 h 147"/>
                <a:gd name="T20" fmla="*/ 179 w 220"/>
                <a:gd name="T21" fmla="*/ 21 h 147"/>
                <a:gd name="T22" fmla="*/ 153 w 220"/>
                <a:gd name="T23" fmla="*/ 17 h 147"/>
                <a:gd name="T24" fmla="*/ 145 w 220"/>
                <a:gd name="T25" fmla="*/ 25 h 147"/>
                <a:gd name="T26" fmla="*/ 136 w 220"/>
                <a:gd name="T27" fmla="*/ 23 h 147"/>
                <a:gd name="T28" fmla="*/ 106 w 220"/>
                <a:gd name="T29" fmla="*/ 27 h 147"/>
                <a:gd name="T30" fmla="*/ 104 w 220"/>
                <a:gd name="T31" fmla="*/ 25 h 147"/>
                <a:gd name="T32" fmla="*/ 64 w 220"/>
                <a:gd name="T33" fmla="*/ 45 h 147"/>
                <a:gd name="T34" fmla="*/ 15 w 220"/>
                <a:gd name="T35" fmla="*/ 36 h 147"/>
                <a:gd name="T36" fmla="*/ 0 w 220"/>
                <a:gd name="T37" fmla="*/ 66 h 147"/>
                <a:gd name="T38" fmla="*/ 6 w 220"/>
                <a:gd name="T39" fmla="*/ 107 h 147"/>
                <a:gd name="T40" fmla="*/ 15 w 220"/>
                <a:gd name="T41" fmla="*/ 111 h 147"/>
                <a:gd name="T42" fmla="*/ 29 w 220"/>
                <a:gd name="T43" fmla="*/ 122 h 147"/>
                <a:gd name="T44" fmla="*/ 15 w 220"/>
                <a:gd name="T45" fmla="*/ 130 h 147"/>
                <a:gd name="T46" fmla="*/ 17 w 220"/>
                <a:gd name="T47" fmla="*/ 136 h 147"/>
                <a:gd name="T48" fmla="*/ 57 w 220"/>
                <a:gd name="T49" fmla="*/ 141 h 147"/>
                <a:gd name="T50" fmla="*/ 119 w 220"/>
                <a:gd name="T5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147">
                  <a:moveTo>
                    <a:pt x="119" y="147"/>
                  </a:moveTo>
                  <a:lnTo>
                    <a:pt x="119" y="147"/>
                  </a:lnTo>
                  <a:lnTo>
                    <a:pt x="128" y="136"/>
                  </a:lnTo>
                  <a:lnTo>
                    <a:pt x="147" y="91"/>
                  </a:lnTo>
                  <a:lnTo>
                    <a:pt x="164" y="64"/>
                  </a:lnTo>
                  <a:lnTo>
                    <a:pt x="183" y="49"/>
                  </a:lnTo>
                  <a:lnTo>
                    <a:pt x="188" y="47"/>
                  </a:lnTo>
                  <a:lnTo>
                    <a:pt x="198" y="34"/>
                  </a:lnTo>
                  <a:lnTo>
                    <a:pt x="220" y="40"/>
                  </a:lnTo>
                  <a:lnTo>
                    <a:pt x="184" y="0"/>
                  </a:lnTo>
                  <a:lnTo>
                    <a:pt x="179" y="21"/>
                  </a:lnTo>
                  <a:lnTo>
                    <a:pt x="153" y="17"/>
                  </a:lnTo>
                  <a:lnTo>
                    <a:pt x="145" y="25"/>
                  </a:lnTo>
                  <a:lnTo>
                    <a:pt x="136" y="23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64" y="45"/>
                  </a:lnTo>
                  <a:lnTo>
                    <a:pt x="15" y="36"/>
                  </a:lnTo>
                  <a:lnTo>
                    <a:pt x="0" y="66"/>
                  </a:lnTo>
                  <a:lnTo>
                    <a:pt x="6" y="107"/>
                  </a:lnTo>
                  <a:lnTo>
                    <a:pt x="15" y="111"/>
                  </a:lnTo>
                  <a:lnTo>
                    <a:pt x="29" y="122"/>
                  </a:lnTo>
                  <a:lnTo>
                    <a:pt x="15" y="130"/>
                  </a:lnTo>
                  <a:lnTo>
                    <a:pt x="17" y="136"/>
                  </a:lnTo>
                  <a:lnTo>
                    <a:pt x="57" y="141"/>
                  </a:lnTo>
                  <a:lnTo>
                    <a:pt x="119" y="14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599">
              <a:extLst>
                <a:ext uri="{FF2B5EF4-FFF2-40B4-BE49-F238E27FC236}">
                  <a16:creationId xmlns:a16="http://schemas.microsoft.com/office/drawing/2014/main" id="{C5FBB45A-06EE-4C8F-94AE-AA742B77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604" y="5317832"/>
              <a:ext cx="313012" cy="221003"/>
            </a:xfrm>
            <a:custGeom>
              <a:avLst/>
              <a:gdLst>
                <a:gd name="T0" fmla="*/ 403 w 481"/>
                <a:gd name="T1" fmla="*/ 24 h 291"/>
                <a:gd name="T2" fmla="*/ 403 w 481"/>
                <a:gd name="T3" fmla="*/ 24 h 291"/>
                <a:gd name="T4" fmla="*/ 384 w 481"/>
                <a:gd name="T5" fmla="*/ 2 h 291"/>
                <a:gd name="T6" fmla="*/ 356 w 481"/>
                <a:gd name="T7" fmla="*/ 5 h 291"/>
                <a:gd name="T8" fmla="*/ 329 w 481"/>
                <a:gd name="T9" fmla="*/ 0 h 291"/>
                <a:gd name="T10" fmla="*/ 305 w 481"/>
                <a:gd name="T11" fmla="*/ 22 h 291"/>
                <a:gd name="T12" fmla="*/ 280 w 481"/>
                <a:gd name="T13" fmla="*/ 41 h 291"/>
                <a:gd name="T14" fmla="*/ 264 w 481"/>
                <a:gd name="T15" fmla="*/ 41 h 291"/>
                <a:gd name="T16" fmla="*/ 247 w 481"/>
                <a:gd name="T17" fmla="*/ 45 h 291"/>
                <a:gd name="T18" fmla="*/ 205 w 481"/>
                <a:gd name="T19" fmla="*/ 52 h 291"/>
                <a:gd name="T20" fmla="*/ 194 w 481"/>
                <a:gd name="T21" fmla="*/ 56 h 291"/>
                <a:gd name="T22" fmla="*/ 188 w 481"/>
                <a:gd name="T23" fmla="*/ 79 h 291"/>
                <a:gd name="T24" fmla="*/ 145 w 481"/>
                <a:gd name="T25" fmla="*/ 86 h 291"/>
                <a:gd name="T26" fmla="*/ 119 w 481"/>
                <a:gd name="T27" fmla="*/ 86 h 291"/>
                <a:gd name="T28" fmla="*/ 81 w 481"/>
                <a:gd name="T29" fmla="*/ 58 h 291"/>
                <a:gd name="T30" fmla="*/ 76 w 481"/>
                <a:gd name="T31" fmla="*/ 58 h 291"/>
                <a:gd name="T32" fmla="*/ 61 w 481"/>
                <a:gd name="T33" fmla="*/ 92 h 291"/>
                <a:gd name="T34" fmla="*/ 38 w 481"/>
                <a:gd name="T35" fmla="*/ 114 h 291"/>
                <a:gd name="T36" fmla="*/ 27 w 481"/>
                <a:gd name="T37" fmla="*/ 148 h 291"/>
                <a:gd name="T38" fmla="*/ 25 w 481"/>
                <a:gd name="T39" fmla="*/ 163 h 291"/>
                <a:gd name="T40" fmla="*/ 12 w 481"/>
                <a:gd name="T41" fmla="*/ 169 h 291"/>
                <a:gd name="T42" fmla="*/ 8 w 481"/>
                <a:gd name="T43" fmla="*/ 171 h 291"/>
                <a:gd name="T44" fmla="*/ 0 w 481"/>
                <a:gd name="T45" fmla="*/ 178 h 291"/>
                <a:gd name="T46" fmla="*/ 36 w 481"/>
                <a:gd name="T47" fmla="*/ 218 h 291"/>
                <a:gd name="T48" fmla="*/ 57 w 481"/>
                <a:gd name="T49" fmla="*/ 237 h 291"/>
                <a:gd name="T50" fmla="*/ 61 w 481"/>
                <a:gd name="T51" fmla="*/ 242 h 291"/>
                <a:gd name="T52" fmla="*/ 94 w 481"/>
                <a:gd name="T53" fmla="*/ 272 h 291"/>
                <a:gd name="T54" fmla="*/ 155 w 481"/>
                <a:gd name="T55" fmla="*/ 291 h 291"/>
                <a:gd name="T56" fmla="*/ 194 w 481"/>
                <a:gd name="T57" fmla="*/ 276 h 291"/>
                <a:gd name="T58" fmla="*/ 209 w 481"/>
                <a:gd name="T59" fmla="*/ 270 h 291"/>
                <a:gd name="T60" fmla="*/ 235 w 481"/>
                <a:gd name="T61" fmla="*/ 263 h 291"/>
                <a:gd name="T62" fmla="*/ 245 w 481"/>
                <a:gd name="T63" fmla="*/ 250 h 291"/>
                <a:gd name="T64" fmla="*/ 273 w 481"/>
                <a:gd name="T65" fmla="*/ 250 h 291"/>
                <a:gd name="T66" fmla="*/ 295 w 481"/>
                <a:gd name="T67" fmla="*/ 255 h 291"/>
                <a:gd name="T68" fmla="*/ 311 w 481"/>
                <a:gd name="T69" fmla="*/ 248 h 291"/>
                <a:gd name="T70" fmla="*/ 325 w 481"/>
                <a:gd name="T71" fmla="*/ 252 h 291"/>
                <a:gd name="T72" fmla="*/ 339 w 481"/>
                <a:gd name="T73" fmla="*/ 238 h 291"/>
                <a:gd name="T74" fmla="*/ 365 w 481"/>
                <a:gd name="T75" fmla="*/ 223 h 291"/>
                <a:gd name="T76" fmla="*/ 406 w 481"/>
                <a:gd name="T77" fmla="*/ 143 h 291"/>
                <a:gd name="T78" fmla="*/ 442 w 481"/>
                <a:gd name="T79" fmla="*/ 86 h 291"/>
                <a:gd name="T80" fmla="*/ 453 w 481"/>
                <a:gd name="T81" fmla="*/ 81 h 291"/>
                <a:gd name="T82" fmla="*/ 461 w 481"/>
                <a:gd name="T83" fmla="*/ 84 h 291"/>
                <a:gd name="T84" fmla="*/ 481 w 481"/>
                <a:gd name="T85" fmla="*/ 66 h 291"/>
                <a:gd name="T86" fmla="*/ 478 w 481"/>
                <a:gd name="T87" fmla="*/ 51 h 291"/>
                <a:gd name="T88" fmla="*/ 463 w 481"/>
                <a:gd name="T89" fmla="*/ 49 h 291"/>
                <a:gd name="T90" fmla="*/ 436 w 481"/>
                <a:gd name="T91" fmla="*/ 22 h 291"/>
                <a:gd name="T92" fmla="*/ 431 w 481"/>
                <a:gd name="T93" fmla="*/ 17 h 291"/>
                <a:gd name="T94" fmla="*/ 429 w 481"/>
                <a:gd name="T95" fmla="*/ 17 h 291"/>
                <a:gd name="T96" fmla="*/ 412 w 481"/>
                <a:gd name="T97" fmla="*/ 21 h 291"/>
                <a:gd name="T98" fmla="*/ 403 w 481"/>
                <a:gd name="T99" fmla="*/ 2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291">
                  <a:moveTo>
                    <a:pt x="403" y="24"/>
                  </a:moveTo>
                  <a:lnTo>
                    <a:pt x="403" y="24"/>
                  </a:lnTo>
                  <a:lnTo>
                    <a:pt x="384" y="2"/>
                  </a:lnTo>
                  <a:lnTo>
                    <a:pt x="356" y="5"/>
                  </a:lnTo>
                  <a:lnTo>
                    <a:pt x="329" y="0"/>
                  </a:lnTo>
                  <a:lnTo>
                    <a:pt x="305" y="22"/>
                  </a:lnTo>
                  <a:lnTo>
                    <a:pt x="280" y="41"/>
                  </a:lnTo>
                  <a:lnTo>
                    <a:pt x="264" y="41"/>
                  </a:lnTo>
                  <a:lnTo>
                    <a:pt x="247" y="45"/>
                  </a:lnTo>
                  <a:lnTo>
                    <a:pt x="205" y="52"/>
                  </a:lnTo>
                  <a:lnTo>
                    <a:pt x="194" y="56"/>
                  </a:lnTo>
                  <a:lnTo>
                    <a:pt x="188" y="79"/>
                  </a:lnTo>
                  <a:lnTo>
                    <a:pt x="145" y="86"/>
                  </a:lnTo>
                  <a:lnTo>
                    <a:pt x="119" y="86"/>
                  </a:lnTo>
                  <a:lnTo>
                    <a:pt x="81" y="58"/>
                  </a:lnTo>
                  <a:lnTo>
                    <a:pt x="76" y="58"/>
                  </a:lnTo>
                  <a:lnTo>
                    <a:pt x="61" y="92"/>
                  </a:lnTo>
                  <a:lnTo>
                    <a:pt x="38" y="114"/>
                  </a:lnTo>
                  <a:lnTo>
                    <a:pt x="27" y="148"/>
                  </a:lnTo>
                  <a:lnTo>
                    <a:pt x="25" y="163"/>
                  </a:lnTo>
                  <a:lnTo>
                    <a:pt x="12" y="169"/>
                  </a:lnTo>
                  <a:lnTo>
                    <a:pt x="8" y="171"/>
                  </a:lnTo>
                  <a:lnTo>
                    <a:pt x="0" y="178"/>
                  </a:lnTo>
                  <a:lnTo>
                    <a:pt x="36" y="218"/>
                  </a:lnTo>
                  <a:lnTo>
                    <a:pt x="57" y="237"/>
                  </a:lnTo>
                  <a:lnTo>
                    <a:pt x="61" y="242"/>
                  </a:lnTo>
                  <a:lnTo>
                    <a:pt x="94" y="272"/>
                  </a:lnTo>
                  <a:lnTo>
                    <a:pt x="155" y="291"/>
                  </a:lnTo>
                  <a:lnTo>
                    <a:pt x="194" y="276"/>
                  </a:lnTo>
                  <a:lnTo>
                    <a:pt x="209" y="270"/>
                  </a:lnTo>
                  <a:lnTo>
                    <a:pt x="235" y="263"/>
                  </a:lnTo>
                  <a:lnTo>
                    <a:pt x="245" y="250"/>
                  </a:lnTo>
                  <a:lnTo>
                    <a:pt x="273" y="250"/>
                  </a:lnTo>
                  <a:lnTo>
                    <a:pt x="295" y="255"/>
                  </a:lnTo>
                  <a:lnTo>
                    <a:pt x="311" y="248"/>
                  </a:lnTo>
                  <a:lnTo>
                    <a:pt x="325" y="252"/>
                  </a:lnTo>
                  <a:lnTo>
                    <a:pt x="339" y="238"/>
                  </a:lnTo>
                  <a:lnTo>
                    <a:pt x="365" y="223"/>
                  </a:lnTo>
                  <a:lnTo>
                    <a:pt x="406" y="143"/>
                  </a:lnTo>
                  <a:lnTo>
                    <a:pt x="442" y="86"/>
                  </a:lnTo>
                  <a:lnTo>
                    <a:pt x="453" y="81"/>
                  </a:lnTo>
                  <a:lnTo>
                    <a:pt x="461" y="84"/>
                  </a:lnTo>
                  <a:lnTo>
                    <a:pt x="481" y="66"/>
                  </a:lnTo>
                  <a:lnTo>
                    <a:pt x="478" y="51"/>
                  </a:lnTo>
                  <a:lnTo>
                    <a:pt x="463" y="49"/>
                  </a:lnTo>
                  <a:lnTo>
                    <a:pt x="436" y="22"/>
                  </a:lnTo>
                  <a:lnTo>
                    <a:pt x="431" y="17"/>
                  </a:lnTo>
                  <a:lnTo>
                    <a:pt x="429" y="17"/>
                  </a:lnTo>
                  <a:lnTo>
                    <a:pt x="412" y="21"/>
                  </a:lnTo>
                  <a:lnTo>
                    <a:pt x="403" y="2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600">
              <a:extLst>
                <a:ext uri="{FF2B5EF4-FFF2-40B4-BE49-F238E27FC236}">
                  <a16:creationId xmlns:a16="http://schemas.microsoft.com/office/drawing/2014/main" id="{8F9DF3FB-C266-4BBE-8D32-1F9927C4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84" y="5690204"/>
              <a:ext cx="571699" cy="538881"/>
            </a:xfrm>
            <a:custGeom>
              <a:avLst/>
              <a:gdLst>
                <a:gd name="T0" fmla="*/ 831 w 883"/>
                <a:gd name="T1" fmla="*/ 134 h 712"/>
                <a:gd name="T2" fmla="*/ 755 w 883"/>
                <a:gd name="T3" fmla="*/ 115 h 712"/>
                <a:gd name="T4" fmla="*/ 705 w 883"/>
                <a:gd name="T5" fmla="*/ 89 h 712"/>
                <a:gd name="T6" fmla="*/ 699 w 883"/>
                <a:gd name="T7" fmla="*/ 104 h 712"/>
                <a:gd name="T8" fmla="*/ 676 w 883"/>
                <a:gd name="T9" fmla="*/ 104 h 712"/>
                <a:gd name="T10" fmla="*/ 671 w 883"/>
                <a:gd name="T11" fmla="*/ 102 h 712"/>
                <a:gd name="T12" fmla="*/ 603 w 883"/>
                <a:gd name="T13" fmla="*/ 89 h 712"/>
                <a:gd name="T14" fmla="*/ 479 w 883"/>
                <a:gd name="T15" fmla="*/ 45 h 712"/>
                <a:gd name="T16" fmla="*/ 406 w 883"/>
                <a:gd name="T17" fmla="*/ 28 h 712"/>
                <a:gd name="T18" fmla="*/ 333 w 883"/>
                <a:gd name="T19" fmla="*/ 38 h 712"/>
                <a:gd name="T20" fmla="*/ 201 w 883"/>
                <a:gd name="T21" fmla="*/ 21 h 712"/>
                <a:gd name="T22" fmla="*/ 120 w 883"/>
                <a:gd name="T23" fmla="*/ 6 h 712"/>
                <a:gd name="T24" fmla="*/ 62 w 883"/>
                <a:gd name="T25" fmla="*/ 23 h 712"/>
                <a:gd name="T26" fmla="*/ 10 w 883"/>
                <a:gd name="T27" fmla="*/ 51 h 712"/>
                <a:gd name="T28" fmla="*/ 11 w 883"/>
                <a:gd name="T29" fmla="*/ 100 h 712"/>
                <a:gd name="T30" fmla="*/ 21 w 883"/>
                <a:gd name="T31" fmla="*/ 177 h 712"/>
                <a:gd name="T32" fmla="*/ 70 w 883"/>
                <a:gd name="T33" fmla="*/ 156 h 712"/>
                <a:gd name="T34" fmla="*/ 66 w 883"/>
                <a:gd name="T35" fmla="*/ 181 h 712"/>
                <a:gd name="T36" fmla="*/ 88 w 883"/>
                <a:gd name="T37" fmla="*/ 179 h 712"/>
                <a:gd name="T38" fmla="*/ 122 w 883"/>
                <a:gd name="T39" fmla="*/ 181 h 712"/>
                <a:gd name="T40" fmla="*/ 211 w 883"/>
                <a:gd name="T41" fmla="*/ 213 h 712"/>
                <a:gd name="T42" fmla="*/ 160 w 883"/>
                <a:gd name="T43" fmla="*/ 263 h 712"/>
                <a:gd name="T44" fmla="*/ 171 w 883"/>
                <a:gd name="T45" fmla="*/ 325 h 712"/>
                <a:gd name="T46" fmla="*/ 160 w 883"/>
                <a:gd name="T47" fmla="*/ 350 h 712"/>
                <a:gd name="T48" fmla="*/ 117 w 883"/>
                <a:gd name="T49" fmla="*/ 389 h 712"/>
                <a:gd name="T50" fmla="*/ 152 w 883"/>
                <a:gd name="T51" fmla="*/ 462 h 712"/>
                <a:gd name="T52" fmla="*/ 145 w 883"/>
                <a:gd name="T53" fmla="*/ 523 h 712"/>
                <a:gd name="T54" fmla="*/ 135 w 883"/>
                <a:gd name="T55" fmla="*/ 547 h 712"/>
                <a:gd name="T56" fmla="*/ 126 w 883"/>
                <a:gd name="T57" fmla="*/ 613 h 712"/>
                <a:gd name="T58" fmla="*/ 169 w 883"/>
                <a:gd name="T59" fmla="*/ 616 h 712"/>
                <a:gd name="T60" fmla="*/ 194 w 883"/>
                <a:gd name="T61" fmla="*/ 654 h 712"/>
                <a:gd name="T62" fmla="*/ 244 w 883"/>
                <a:gd name="T63" fmla="*/ 712 h 712"/>
                <a:gd name="T64" fmla="*/ 271 w 883"/>
                <a:gd name="T65" fmla="*/ 703 h 712"/>
                <a:gd name="T66" fmla="*/ 318 w 883"/>
                <a:gd name="T67" fmla="*/ 673 h 712"/>
                <a:gd name="T68" fmla="*/ 353 w 883"/>
                <a:gd name="T69" fmla="*/ 654 h 712"/>
                <a:gd name="T70" fmla="*/ 464 w 883"/>
                <a:gd name="T71" fmla="*/ 652 h 712"/>
                <a:gd name="T72" fmla="*/ 489 w 883"/>
                <a:gd name="T73" fmla="*/ 645 h 712"/>
                <a:gd name="T74" fmla="*/ 522 w 883"/>
                <a:gd name="T75" fmla="*/ 609 h 712"/>
                <a:gd name="T76" fmla="*/ 594 w 883"/>
                <a:gd name="T77" fmla="*/ 553 h 712"/>
                <a:gd name="T78" fmla="*/ 661 w 883"/>
                <a:gd name="T79" fmla="*/ 476 h 712"/>
                <a:gd name="T80" fmla="*/ 628 w 883"/>
                <a:gd name="T81" fmla="*/ 399 h 712"/>
                <a:gd name="T82" fmla="*/ 661 w 883"/>
                <a:gd name="T83" fmla="*/ 350 h 712"/>
                <a:gd name="T84" fmla="*/ 682 w 883"/>
                <a:gd name="T85" fmla="*/ 320 h 712"/>
                <a:gd name="T86" fmla="*/ 708 w 883"/>
                <a:gd name="T87" fmla="*/ 275 h 712"/>
                <a:gd name="T88" fmla="*/ 802 w 883"/>
                <a:gd name="T89" fmla="*/ 233 h 712"/>
                <a:gd name="T90" fmla="*/ 881 w 883"/>
                <a:gd name="T91" fmla="*/ 173 h 712"/>
                <a:gd name="T92" fmla="*/ 878 w 883"/>
                <a:gd name="T93" fmla="*/ 130 h 712"/>
                <a:gd name="T94" fmla="*/ 831 w 883"/>
                <a:gd name="T95" fmla="*/ 13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3" h="712">
                  <a:moveTo>
                    <a:pt x="831" y="134"/>
                  </a:moveTo>
                  <a:lnTo>
                    <a:pt x="831" y="134"/>
                  </a:lnTo>
                  <a:lnTo>
                    <a:pt x="774" y="124"/>
                  </a:lnTo>
                  <a:lnTo>
                    <a:pt x="755" y="115"/>
                  </a:lnTo>
                  <a:lnTo>
                    <a:pt x="723" y="94"/>
                  </a:lnTo>
                  <a:lnTo>
                    <a:pt x="705" y="89"/>
                  </a:lnTo>
                  <a:lnTo>
                    <a:pt x="699" y="96"/>
                  </a:lnTo>
                  <a:lnTo>
                    <a:pt x="699" y="104"/>
                  </a:lnTo>
                  <a:lnTo>
                    <a:pt x="686" y="102"/>
                  </a:lnTo>
                  <a:lnTo>
                    <a:pt x="676" y="104"/>
                  </a:lnTo>
                  <a:lnTo>
                    <a:pt x="675" y="106"/>
                  </a:lnTo>
                  <a:lnTo>
                    <a:pt x="671" y="102"/>
                  </a:lnTo>
                  <a:lnTo>
                    <a:pt x="641" y="102"/>
                  </a:lnTo>
                  <a:lnTo>
                    <a:pt x="603" y="89"/>
                  </a:lnTo>
                  <a:lnTo>
                    <a:pt x="524" y="38"/>
                  </a:lnTo>
                  <a:lnTo>
                    <a:pt x="479" y="45"/>
                  </a:lnTo>
                  <a:lnTo>
                    <a:pt x="425" y="40"/>
                  </a:lnTo>
                  <a:lnTo>
                    <a:pt x="406" y="28"/>
                  </a:lnTo>
                  <a:lnTo>
                    <a:pt x="382" y="27"/>
                  </a:lnTo>
                  <a:lnTo>
                    <a:pt x="333" y="38"/>
                  </a:lnTo>
                  <a:lnTo>
                    <a:pt x="269" y="21"/>
                  </a:lnTo>
                  <a:lnTo>
                    <a:pt x="201" y="21"/>
                  </a:lnTo>
                  <a:lnTo>
                    <a:pt x="139" y="19"/>
                  </a:lnTo>
                  <a:lnTo>
                    <a:pt x="120" y="6"/>
                  </a:lnTo>
                  <a:lnTo>
                    <a:pt x="90" y="0"/>
                  </a:lnTo>
                  <a:lnTo>
                    <a:pt x="62" y="23"/>
                  </a:lnTo>
                  <a:lnTo>
                    <a:pt x="26" y="43"/>
                  </a:lnTo>
                  <a:lnTo>
                    <a:pt x="10" y="51"/>
                  </a:lnTo>
                  <a:lnTo>
                    <a:pt x="0" y="62"/>
                  </a:lnTo>
                  <a:lnTo>
                    <a:pt x="11" y="100"/>
                  </a:lnTo>
                  <a:lnTo>
                    <a:pt x="26" y="136"/>
                  </a:lnTo>
                  <a:lnTo>
                    <a:pt x="21" y="177"/>
                  </a:lnTo>
                  <a:lnTo>
                    <a:pt x="30" y="175"/>
                  </a:lnTo>
                  <a:lnTo>
                    <a:pt x="70" y="156"/>
                  </a:lnTo>
                  <a:lnTo>
                    <a:pt x="70" y="171"/>
                  </a:lnTo>
                  <a:lnTo>
                    <a:pt x="66" y="181"/>
                  </a:lnTo>
                  <a:lnTo>
                    <a:pt x="81" y="186"/>
                  </a:lnTo>
                  <a:lnTo>
                    <a:pt x="88" y="179"/>
                  </a:lnTo>
                  <a:lnTo>
                    <a:pt x="102" y="179"/>
                  </a:lnTo>
                  <a:lnTo>
                    <a:pt x="122" y="181"/>
                  </a:lnTo>
                  <a:lnTo>
                    <a:pt x="179" y="177"/>
                  </a:lnTo>
                  <a:lnTo>
                    <a:pt x="211" y="213"/>
                  </a:lnTo>
                  <a:lnTo>
                    <a:pt x="190" y="241"/>
                  </a:lnTo>
                  <a:lnTo>
                    <a:pt x="160" y="263"/>
                  </a:lnTo>
                  <a:lnTo>
                    <a:pt x="169" y="278"/>
                  </a:lnTo>
                  <a:lnTo>
                    <a:pt x="171" y="325"/>
                  </a:lnTo>
                  <a:lnTo>
                    <a:pt x="154" y="337"/>
                  </a:lnTo>
                  <a:lnTo>
                    <a:pt x="160" y="350"/>
                  </a:lnTo>
                  <a:lnTo>
                    <a:pt x="154" y="387"/>
                  </a:lnTo>
                  <a:lnTo>
                    <a:pt x="117" y="389"/>
                  </a:lnTo>
                  <a:lnTo>
                    <a:pt x="130" y="414"/>
                  </a:lnTo>
                  <a:lnTo>
                    <a:pt x="152" y="462"/>
                  </a:lnTo>
                  <a:lnTo>
                    <a:pt x="128" y="500"/>
                  </a:lnTo>
                  <a:lnTo>
                    <a:pt x="145" y="523"/>
                  </a:lnTo>
                  <a:lnTo>
                    <a:pt x="158" y="521"/>
                  </a:lnTo>
                  <a:lnTo>
                    <a:pt x="135" y="547"/>
                  </a:lnTo>
                  <a:lnTo>
                    <a:pt x="117" y="581"/>
                  </a:lnTo>
                  <a:lnTo>
                    <a:pt x="126" y="613"/>
                  </a:lnTo>
                  <a:lnTo>
                    <a:pt x="124" y="613"/>
                  </a:lnTo>
                  <a:lnTo>
                    <a:pt x="169" y="616"/>
                  </a:lnTo>
                  <a:lnTo>
                    <a:pt x="190" y="632"/>
                  </a:lnTo>
                  <a:lnTo>
                    <a:pt x="194" y="654"/>
                  </a:lnTo>
                  <a:lnTo>
                    <a:pt x="216" y="692"/>
                  </a:lnTo>
                  <a:lnTo>
                    <a:pt x="244" y="712"/>
                  </a:lnTo>
                  <a:lnTo>
                    <a:pt x="269" y="705"/>
                  </a:lnTo>
                  <a:lnTo>
                    <a:pt x="271" y="703"/>
                  </a:lnTo>
                  <a:lnTo>
                    <a:pt x="303" y="673"/>
                  </a:lnTo>
                  <a:lnTo>
                    <a:pt x="318" y="673"/>
                  </a:lnTo>
                  <a:lnTo>
                    <a:pt x="335" y="658"/>
                  </a:lnTo>
                  <a:lnTo>
                    <a:pt x="353" y="654"/>
                  </a:lnTo>
                  <a:lnTo>
                    <a:pt x="442" y="650"/>
                  </a:lnTo>
                  <a:lnTo>
                    <a:pt x="464" y="652"/>
                  </a:lnTo>
                  <a:lnTo>
                    <a:pt x="474" y="645"/>
                  </a:lnTo>
                  <a:lnTo>
                    <a:pt x="489" y="645"/>
                  </a:lnTo>
                  <a:lnTo>
                    <a:pt x="504" y="646"/>
                  </a:lnTo>
                  <a:lnTo>
                    <a:pt x="522" y="609"/>
                  </a:lnTo>
                  <a:lnTo>
                    <a:pt x="599" y="575"/>
                  </a:lnTo>
                  <a:lnTo>
                    <a:pt x="594" y="553"/>
                  </a:lnTo>
                  <a:lnTo>
                    <a:pt x="609" y="519"/>
                  </a:lnTo>
                  <a:lnTo>
                    <a:pt x="661" y="476"/>
                  </a:lnTo>
                  <a:lnTo>
                    <a:pt x="635" y="444"/>
                  </a:lnTo>
                  <a:lnTo>
                    <a:pt x="628" y="399"/>
                  </a:lnTo>
                  <a:lnTo>
                    <a:pt x="656" y="355"/>
                  </a:lnTo>
                  <a:lnTo>
                    <a:pt x="661" y="350"/>
                  </a:lnTo>
                  <a:lnTo>
                    <a:pt x="669" y="340"/>
                  </a:lnTo>
                  <a:lnTo>
                    <a:pt x="682" y="320"/>
                  </a:lnTo>
                  <a:lnTo>
                    <a:pt x="712" y="291"/>
                  </a:lnTo>
                  <a:lnTo>
                    <a:pt x="708" y="275"/>
                  </a:lnTo>
                  <a:lnTo>
                    <a:pt x="735" y="256"/>
                  </a:lnTo>
                  <a:lnTo>
                    <a:pt x="802" y="233"/>
                  </a:lnTo>
                  <a:lnTo>
                    <a:pt x="861" y="198"/>
                  </a:lnTo>
                  <a:lnTo>
                    <a:pt x="881" y="173"/>
                  </a:lnTo>
                  <a:lnTo>
                    <a:pt x="883" y="149"/>
                  </a:lnTo>
                  <a:lnTo>
                    <a:pt x="878" y="130"/>
                  </a:lnTo>
                  <a:lnTo>
                    <a:pt x="855" y="128"/>
                  </a:lnTo>
                  <a:lnTo>
                    <a:pt x="831" y="13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601">
              <a:extLst>
                <a:ext uri="{FF2B5EF4-FFF2-40B4-BE49-F238E27FC236}">
                  <a16:creationId xmlns:a16="http://schemas.microsoft.com/office/drawing/2014/main" id="{EF4DBD5C-133C-490F-A799-C25BA603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010" y="5435901"/>
              <a:ext cx="548417" cy="669063"/>
            </a:xfrm>
            <a:custGeom>
              <a:avLst/>
              <a:gdLst>
                <a:gd name="T0" fmla="*/ 501 w 842"/>
                <a:gd name="T1" fmla="*/ 135 h 881"/>
                <a:gd name="T2" fmla="*/ 486 w 842"/>
                <a:gd name="T3" fmla="*/ 90 h 881"/>
                <a:gd name="T4" fmla="*/ 449 w 842"/>
                <a:gd name="T5" fmla="*/ 51 h 881"/>
                <a:gd name="T6" fmla="*/ 406 w 842"/>
                <a:gd name="T7" fmla="*/ 34 h 881"/>
                <a:gd name="T8" fmla="*/ 398 w 842"/>
                <a:gd name="T9" fmla="*/ 22 h 881"/>
                <a:gd name="T10" fmla="*/ 391 w 842"/>
                <a:gd name="T11" fmla="*/ 17 h 881"/>
                <a:gd name="T12" fmla="*/ 349 w 842"/>
                <a:gd name="T13" fmla="*/ 7 h 881"/>
                <a:gd name="T14" fmla="*/ 306 w 842"/>
                <a:gd name="T15" fmla="*/ 34 h 881"/>
                <a:gd name="T16" fmla="*/ 272 w 842"/>
                <a:gd name="T17" fmla="*/ 51 h 881"/>
                <a:gd name="T18" fmla="*/ 255 w 842"/>
                <a:gd name="T19" fmla="*/ 52 h 881"/>
                <a:gd name="T20" fmla="*/ 250 w 842"/>
                <a:gd name="T21" fmla="*/ 81 h 881"/>
                <a:gd name="T22" fmla="*/ 184 w 842"/>
                <a:gd name="T23" fmla="*/ 83 h 881"/>
                <a:gd name="T24" fmla="*/ 165 w 842"/>
                <a:gd name="T25" fmla="*/ 115 h 881"/>
                <a:gd name="T26" fmla="*/ 129 w 842"/>
                <a:gd name="T27" fmla="*/ 90 h 881"/>
                <a:gd name="T28" fmla="*/ 111 w 842"/>
                <a:gd name="T29" fmla="*/ 83 h 881"/>
                <a:gd name="T30" fmla="*/ 96 w 842"/>
                <a:gd name="T31" fmla="*/ 113 h 881"/>
                <a:gd name="T32" fmla="*/ 88 w 842"/>
                <a:gd name="T33" fmla="*/ 120 h 881"/>
                <a:gd name="T34" fmla="*/ 73 w 842"/>
                <a:gd name="T35" fmla="*/ 116 h 881"/>
                <a:gd name="T36" fmla="*/ 28 w 842"/>
                <a:gd name="T37" fmla="*/ 120 h 881"/>
                <a:gd name="T38" fmla="*/ 34 w 842"/>
                <a:gd name="T39" fmla="*/ 167 h 881"/>
                <a:gd name="T40" fmla="*/ 26 w 842"/>
                <a:gd name="T41" fmla="*/ 193 h 881"/>
                <a:gd name="T42" fmla="*/ 7 w 842"/>
                <a:gd name="T43" fmla="*/ 218 h 881"/>
                <a:gd name="T44" fmla="*/ 28 w 842"/>
                <a:gd name="T45" fmla="*/ 233 h 881"/>
                <a:gd name="T46" fmla="*/ 17 w 842"/>
                <a:gd name="T47" fmla="*/ 276 h 881"/>
                <a:gd name="T48" fmla="*/ 54 w 842"/>
                <a:gd name="T49" fmla="*/ 302 h 881"/>
                <a:gd name="T50" fmla="*/ 103 w 842"/>
                <a:gd name="T51" fmla="*/ 323 h 881"/>
                <a:gd name="T52" fmla="*/ 152 w 842"/>
                <a:gd name="T53" fmla="*/ 270 h 881"/>
                <a:gd name="T54" fmla="*/ 231 w 842"/>
                <a:gd name="T55" fmla="*/ 302 h 881"/>
                <a:gd name="T56" fmla="*/ 274 w 842"/>
                <a:gd name="T57" fmla="*/ 381 h 881"/>
                <a:gd name="T58" fmla="*/ 295 w 842"/>
                <a:gd name="T59" fmla="*/ 423 h 881"/>
                <a:gd name="T60" fmla="*/ 364 w 842"/>
                <a:gd name="T61" fmla="*/ 498 h 881"/>
                <a:gd name="T62" fmla="*/ 451 w 842"/>
                <a:gd name="T63" fmla="*/ 569 h 881"/>
                <a:gd name="T64" fmla="*/ 511 w 842"/>
                <a:gd name="T65" fmla="*/ 595 h 881"/>
                <a:gd name="T66" fmla="*/ 586 w 842"/>
                <a:gd name="T67" fmla="*/ 644 h 881"/>
                <a:gd name="T68" fmla="*/ 622 w 842"/>
                <a:gd name="T69" fmla="*/ 682 h 881"/>
                <a:gd name="T70" fmla="*/ 665 w 842"/>
                <a:gd name="T71" fmla="*/ 749 h 881"/>
                <a:gd name="T72" fmla="*/ 667 w 842"/>
                <a:gd name="T73" fmla="*/ 810 h 881"/>
                <a:gd name="T74" fmla="*/ 642 w 842"/>
                <a:gd name="T75" fmla="*/ 851 h 881"/>
                <a:gd name="T76" fmla="*/ 663 w 842"/>
                <a:gd name="T77" fmla="*/ 881 h 881"/>
                <a:gd name="T78" fmla="*/ 704 w 842"/>
                <a:gd name="T79" fmla="*/ 823 h 881"/>
                <a:gd name="T80" fmla="*/ 732 w 842"/>
                <a:gd name="T81" fmla="*/ 789 h 881"/>
                <a:gd name="T82" fmla="*/ 721 w 842"/>
                <a:gd name="T83" fmla="*/ 733 h 881"/>
                <a:gd name="T84" fmla="*/ 719 w 842"/>
                <a:gd name="T85" fmla="*/ 663 h 881"/>
                <a:gd name="T86" fmla="*/ 793 w 842"/>
                <a:gd name="T87" fmla="*/ 665 h 881"/>
                <a:gd name="T88" fmla="*/ 808 w 842"/>
                <a:gd name="T89" fmla="*/ 699 h 881"/>
                <a:gd name="T90" fmla="*/ 842 w 842"/>
                <a:gd name="T91" fmla="*/ 684 h 881"/>
                <a:gd name="T92" fmla="*/ 802 w 842"/>
                <a:gd name="T93" fmla="*/ 633 h 881"/>
                <a:gd name="T94" fmla="*/ 723 w 842"/>
                <a:gd name="T95" fmla="*/ 588 h 881"/>
                <a:gd name="T96" fmla="*/ 657 w 842"/>
                <a:gd name="T97" fmla="*/ 541 h 881"/>
                <a:gd name="T98" fmla="*/ 644 w 842"/>
                <a:gd name="T99" fmla="*/ 513 h 881"/>
                <a:gd name="T100" fmla="*/ 535 w 842"/>
                <a:gd name="T101" fmla="*/ 460 h 881"/>
                <a:gd name="T102" fmla="*/ 490 w 842"/>
                <a:gd name="T103" fmla="*/ 364 h 881"/>
                <a:gd name="T104" fmla="*/ 464 w 842"/>
                <a:gd name="T105" fmla="*/ 340 h 881"/>
                <a:gd name="T106" fmla="*/ 400 w 842"/>
                <a:gd name="T107" fmla="*/ 261 h 881"/>
                <a:gd name="T108" fmla="*/ 411 w 842"/>
                <a:gd name="T109" fmla="*/ 233 h 881"/>
                <a:gd name="T110" fmla="*/ 411 w 842"/>
                <a:gd name="T111" fmla="*/ 212 h 881"/>
                <a:gd name="T112" fmla="*/ 402 w 842"/>
                <a:gd name="T113" fmla="*/ 192 h 881"/>
                <a:gd name="T114" fmla="*/ 400 w 842"/>
                <a:gd name="T115" fmla="*/ 167 h 881"/>
                <a:gd name="T116" fmla="*/ 486 w 842"/>
                <a:gd name="T117" fmla="*/ 135 h 881"/>
                <a:gd name="T118" fmla="*/ 501 w 842"/>
                <a:gd name="T119" fmla="*/ 154 h 881"/>
                <a:gd name="T120" fmla="*/ 501 w 842"/>
                <a:gd name="T121" fmla="*/ 13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2" h="881">
                  <a:moveTo>
                    <a:pt x="501" y="135"/>
                  </a:moveTo>
                  <a:lnTo>
                    <a:pt x="501" y="135"/>
                  </a:lnTo>
                  <a:lnTo>
                    <a:pt x="492" y="131"/>
                  </a:lnTo>
                  <a:lnTo>
                    <a:pt x="486" y="90"/>
                  </a:lnTo>
                  <a:lnTo>
                    <a:pt x="501" y="60"/>
                  </a:lnTo>
                  <a:lnTo>
                    <a:pt x="449" y="51"/>
                  </a:lnTo>
                  <a:lnTo>
                    <a:pt x="407" y="39"/>
                  </a:lnTo>
                  <a:lnTo>
                    <a:pt x="406" y="34"/>
                  </a:lnTo>
                  <a:lnTo>
                    <a:pt x="400" y="3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1" y="17"/>
                  </a:lnTo>
                  <a:lnTo>
                    <a:pt x="392" y="0"/>
                  </a:lnTo>
                  <a:lnTo>
                    <a:pt x="349" y="7"/>
                  </a:lnTo>
                  <a:lnTo>
                    <a:pt x="321" y="15"/>
                  </a:lnTo>
                  <a:lnTo>
                    <a:pt x="306" y="34"/>
                  </a:lnTo>
                  <a:lnTo>
                    <a:pt x="272" y="24"/>
                  </a:lnTo>
                  <a:lnTo>
                    <a:pt x="272" y="51"/>
                  </a:lnTo>
                  <a:lnTo>
                    <a:pt x="267" y="58"/>
                  </a:lnTo>
                  <a:lnTo>
                    <a:pt x="255" y="52"/>
                  </a:lnTo>
                  <a:lnTo>
                    <a:pt x="248" y="51"/>
                  </a:lnTo>
                  <a:lnTo>
                    <a:pt x="250" y="81"/>
                  </a:lnTo>
                  <a:lnTo>
                    <a:pt x="229" y="81"/>
                  </a:lnTo>
                  <a:lnTo>
                    <a:pt x="184" y="83"/>
                  </a:lnTo>
                  <a:lnTo>
                    <a:pt x="169" y="109"/>
                  </a:lnTo>
                  <a:lnTo>
                    <a:pt x="165" y="115"/>
                  </a:lnTo>
                  <a:lnTo>
                    <a:pt x="152" y="107"/>
                  </a:lnTo>
                  <a:lnTo>
                    <a:pt x="129" y="90"/>
                  </a:lnTo>
                  <a:lnTo>
                    <a:pt x="129" y="77"/>
                  </a:lnTo>
                  <a:lnTo>
                    <a:pt x="111" y="83"/>
                  </a:lnTo>
                  <a:lnTo>
                    <a:pt x="107" y="98"/>
                  </a:lnTo>
                  <a:lnTo>
                    <a:pt x="96" y="113"/>
                  </a:lnTo>
                  <a:lnTo>
                    <a:pt x="88" y="115"/>
                  </a:lnTo>
                  <a:lnTo>
                    <a:pt x="88" y="120"/>
                  </a:lnTo>
                  <a:lnTo>
                    <a:pt x="75" y="116"/>
                  </a:lnTo>
                  <a:lnTo>
                    <a:pt x="73" y="116"/>
                  </a:lnTo>
                  <a:lnTo>
                    <a:pt x="67" y="115"/>
                  </a:lnTo>
                  <a:lnTo>
                    <a:pt x="28" y="120"/>
                  </a:lnTo>
                  <a:lnTo>
                    <a:pt x="13" y="141"/>
                  </a:lnTo>
                  <a:lnTo>
                    <a:pt x="34" y="167"/>
                  </a:lnTo>
                  <a:lnTo>
                    <a:pt x="36" y="186"/>
                  </a:lnTo>
                  <a:lnTo>
                    <a:pt x="26" y="193"/>
                  </a:lnTo>
                  <a:lnTo>
                    <a:pt x="0" y="203"/>
                  </a:lnTo>
                  <a:lnTo>
                    <a:pt x="7" y="218"/>
                  </a:lnTo>
                  <a:lnTo>
                    <a:pt x="19" y="227"/>
                  </a:lnTo>
                  <a:lnTo>
                    <a:pt x="28" y="233"/>
                  </a:lnTo>
                  <a:lnTo>
                    <a:pt x="19" y="257"/>
                  </a:lnTo>
                  <a:lnTo>
                    <a:pt x="17" y="276"/>
                  </a:lnTo>
                  <a:lnTo>
                    <a:pt x="32" y="291"/>
                  </a:lnTo>
                  <a:lnTo>
                    <a:pt x="54" y="302"/>
                  </a:lnTo>
                  <a:lnTo>
                    <a:pt x="64" y="334"/>
                  </a:lnTo>
                  <a:lnTo>
                    <a:pt x="103" y="323"/>
                  </a:lnTo>
                  <a:lnTo>
                    <a:pt x="124" y="289"/>
                  </a:lnTo>
                  <a:lnTo>
                    <a:pt x="152" y="270"/>
                  </a:lnTo>
                  <a:lnTo>
                    <a:pt x="186" y="280"/>
                  </a:lnTo>
                  <a:lnTo>
                    <a:pt x="231" y="302"/>
                  </a:lnTo>
                  <a:lnTo>
                    <a:pt x="255" y="323"/>
                  </a:lnTo>
                  <a:lnTo>
                    <a:pt x="274" y="381"/>
                  </a:lnTo>
                  <a:lnTo>
                    <a:pt x="282" y="402"/>
                  </a:lnTo>
                  <a:lnTo>
                    <a:pt x="295" y="423"/>
                  </a:lnTo>
                  <a:lnTo>
                    <a:pt x="336" y="468"/>
                  </a:lnTo>
                  <a:lnTo>
                    <a:pt x="364" y="498"/>
                  </a:lnTo>
                  <a:lnTo>
                    <a:pt x="396" y="532"/>
                  </a:lnTo>
                  <a:lnTo>
                    <a:pt x="451" y="569"/>
                  </a:lnTo>
                  <a:lnTo>
                    <a:pt x="486" y="577"/>
                  </a:lnTo>
                  <a:lnTo>
                    <a:pt x="511" y="595"/>
                  </a:lnTo>
                  <a:lnTo>
                    <a:pt x="575" y="629"/>
                  </a:lnTo>
                  <a:lnTo>
                    <a:pt x="586" y="644"/>
                  </a:lnTo>
                  <a:lnTo>
                    <a:pt x="586" y="671"/>
                  </a:lnTo>
                  <a:lnTo>
                    <a:pt x="622" y="682"/>
                  </a:lnTo>
                  <a:lnTo>
                    <a:pt x="648" y="704"/>
                  </a:lnTo>
                  <a:lnTo>
                    <a:pt x="665" y="749"/>
                  </a:lnTo>
                  <a:lnTo>
                    <a:pt x="674" y="789"/>
                  </a:lnTo>
                  <a:lnTo>
                    <a:pt x="667" y="810"/>
                  </a:lnTo>
                  <a:lnTo>
                    <a:pt x="657" y="832"/>
                  </a:lnTo>
                  <a:lnTo>
                    <a:pt x="642" y="851"/>
                  </a:lnTo>
                  <a:lnTo>
                    <a:pt x="639" y="875"/>
                  </a:lnTo>
                  <a:lnTo>
                    <a:pt x="663" y="881"/>
                  </a:lnTo>
                  <a:lnTo>
                    <a:pt x="689" y="855"/>
                  </a:lnTo>
                  <a:lnTo>
                    <a:pt x="704" y="823"/>
                  </a:lnTo>
                  <a:lnTo>
                    <a:pt x="708" y="800"/>
                  </a:lnTo>
                  <a:lnTo>
                    <a:pt x="732" y="789"/>
                  </a:lnTo>
                  <a:lnTo>
                    <a:pt x="744" y="753"/>
                  </a:lnTo>
                  <a:lnTo>
                    <a:pt x="721" y="733"/>
                  </a:lnTo>
                  <a:lnTo>
                    <a:pt x="699" y="712"/>
                  </a:lnTo>
                  <a:lnTo>
                    <a:pt x="719" y="663"/>
                  </a:lnTo>
                  <a:lnTo>
                    <a:pt x="744" y="644"/>
                  </a:lnTo>
                  <a:lnTo>
                    <a:pt x="793" y="665"/>
                  </a:lnTo>
                  <a:lnTo>
                    <a:pt x="806" y="682"/>
                  </a:lnTo>
                  <a:lnTo>
                    <a:pt x="808" y="699"/>
                  </a:lnTo>
                  <a:lnTo>
                    <a:pt x="832" y="710"/>
                  </a:lnTo>
                  <a:lnTo>
                    <a:pt x="842" y="684"/>
                  </a:lnTo>
                  <a:lnTo>
                    <a:pt x="836" y="667"/>
                  </a:lnTo>
                  <a:lnTo>
                    <a:pt x="802" y="633"/>
                  </a:lnTo>
                  <a:lnTo>
                    <a:pt x="763" y="610"/>
                  </a:lnTo>
                  <a:lnTo>
                    <a:pt x="723" y="588"/>
                  </a:lnTo>
                  <a:lnTo>
                    <a:pt x="678" y="567"/>
                  </a:lnTo>
                  <a:lnTo>
                    <a:pt x="657" y="541"/>
                  </a:lnTo>
                  <a:lnTo>
                    <a:pt x="676" y="518"/>
                  </a:lnTo>
                  <a:lnTo>
                    <a:pt x="644" y="513"/>
                  </a:lnTo>
                  <a:lnTo>
                    <a:pt x="610" y="513"/>
                  </a:lnTo>
                  <a:lnTo>
                    <a:pt x="535" y="460"/>
                  </a:lnTo>
                  <a:lnTo>
                    <a:pt x="515" y="421"/>
                  </a:lnTo>
                  <a:lnTo>
                    <a:pt x="490" y="364"/>
                  </a:lnTo>
                  <a:lnTo>
                    <a:pt x="477" y="347"/>
                  </a:lnTo>
                  <a:lnTo>
                    <a:pt x="464" y="340"/>
                  </a:lnTo>
                  <a:lnTo>
                    <a:pt x="421" y="304"/>
                  </a:lnTo>
                  <a:lnTo>
                    <a:pt x="400" y="261"/>
                  </a:lnTo>
                  <a:lnTo>
                    <a:pt x="400" y="231"/>
                  </a:lnTo>
                  <a:lnTo>
                    <a:pt x="411" y="233"/>
                  </a:lnTo>
                  <a:lnTo>
                    <a:pt x="417" y="216"/>
                  </a:lnTo>
                  <a:lnTo>
                    <a:pt x="411" y="212"/>
                  </a:lnTo>
                  <a:lnTo>
                    <a:pt x="404" y="197"/>
                  </a:lnTo>
                  <a:lnTo>
                    <a:pt x="402" y="192"/>
                  </a:lnTo>
                  <a:lnTo>
                    <a:pt x="391" y="188"/>
                  </a:lnTo>
                  <a:lnTo>
                    <a:pt x="400" y="167"/>
                  </a:lnTo>
                  <a:lnTo>
                    <a:pt x="438" y="146"/>
                  </a:lnTo>
                  <a:lnTo>
                    <a:pt x="486" y="135"/>
                  </a:lnTo>
                  <a:lnTo>
                    <a:pt x="501" y="143"/>
                  </a:lnTo>
                  <a:lnTo>
                    <a:pt x="501" y="154"/>
                  </a:lnTo>
                  <a:lnTo>
                    <a:pt x="515" y="146"/>
                  </a:lnTo>
                  <a:lnTo>
                    <a:pt x="501" y="13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602">
              <a:extLst>
                <a:ext uri="{FF2B5EF4-FFF2-40B4-BE49-F238E27FC236}">
                  <a16:creationId xmlns:a16="http://schemas.microsoft.com/office/drawing/2014/main" id="{0176F3F1-9B37-4A61-88C5-2DF53641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165" y="5808275"/>
              <a:ext cx="152626" cy="360264"/>
            </a:xfrm>
            <a:custGeom>
              <a:avLst/>
              <a:gdLst>
                <a:gd name="T0" fmla="*/ 139 w 233"/>
                <a:gd name="T1" fmla="*/ 425 h 474"/>
                <a:gd name="T2" fmla="*/ 139 w 233"/>
                <a:gd name="T3" fmla="*/ 425 h 474"/>
                <a:gd name="T4" fmla="*/ 157 w 233"/>
                <a:gd name="T5" fmla="*/ 391 h 474"/>
                <a:gd name="T6" fmla="*/ 180 w 233"/>
                <a:gd name="T7" fmla="*/ 365 h 474"/>
                <a:gd name="T8" fmla="*/ 167 w 233"/>
                <a:gd name="T9" fmla="*/ 367 h 474"/>
                <a:gd name="T10" fmla="*/ 150 w 233"/>
                <a:gd name="T11" fmla="*/ 344 h 474"/>
                <a:gd name="T12" fmla="*/ 174 w 233"/>
                <a:gd name="T13" fmla="*/ 306 h 474"/>
                <a:gd name="T14" fmla="*/ 152 w 233"/>
                <a:gd name="T15" fmla="*/ 258 h 474"/>
                <a:gd name="T16" fmla="*/ 139 w 233"/>
                <a:gd name="T17" fmla="*/ 233 h 474"/>
                <a:gd name="T18" fmla="*/ 176 w 233"/>
                <a:gd name="T19" fmla="*/ 231 h 474"/>
                <a:gd name="T20" fmla="*/ 182 w 233"/>
                <a:gd name="T21" fmla="*/ 194 h 474"/>
                <a:gd name="T22" fmla="*/ 176 w 233"/>
                <a:gd name="T23" fmla="*/ 181 h 474"/>
                <a:gd name="T24" fmla="*/ 193 w 233"/>
                <a:gd name="T25" fmla="*/ 169 h 474"/>
                <a:gd name="T26" fmla="*/ 191 w 233"/>
                <a:gd name="T27" fmla="*/ 122 h 474"/>
                <a:gd name="T28" fmla="*/ 182 w 233"/>
                <a:gd name="T29" fmla="*/ 107 h 474"/>
                <a:gd name="T30" fmla="*/ 212 w 233"/>
                <a:gd name="T31" fmla="*/ 85 h 474"/>
                <a:gd name="T32" fmla="*/ 233 w 233"/>
                <a:gd name="T33" fmla="*/ 57 h 474"/>
                <a:gd name="T34" fmla="*/ 201 w 233"/>
                <a:gd name="T35" fmla="*/ 21 h 474"/>
                <a:gd name="T36" fmla="*/ 144 w 233"/>
                <a:gd name="T37" fmla="*/ 25 h 474"/>
                <a:gd name="T38" fmla="*/ 124 w 233"/>
                <a:gd name="T39" fmla="*/ 23 h 474"/>
                <a:gd name="T40" fmla="*/ 110 w 233"/>
                <a:gd name="T41" fmla="*/ 23 h 474"/>
                <a:gd name="T42" fmla="*/ 103 w 233"/>
                <a:gd name="T43" fmla="*/ 30 h 474"/>
                <a:gd name="T44" fmla="*/ 88 w 233"/>
                <a:gd name="T45" fmla="*/ 25 h 474"/>
                <a:gd name="T46" fmla="*/ 92 w 233"/>
                <a:gd name="T47" fmla="*/ 15 h 474"/>
                <a:gd name="T48" fmla="*/ 92 w 233"/>
                <a:gd name="T49" fmla="*/ 0 h 474"/>
                <a:gd name="T50" fmla="*/ 52 w 233"/>
                <a:gd name="T51" fmla="*/ 19 h 474"/>
                <a:gd name="T52" fmla="*/ 47 w 233"/>
                <a:gd name="T53" fmla="*/ 62 h 474"/>
                <a:gd name="T54" fmla="*/ 60 w 233"/>
                <a:gd name="T55" fmla="*/ 96 h 474"/>
                <a:gd name="T56" fmla="*/ 35 w 233"/>
                <a:gd name="T57" fmla="*/ 214 h 474"/>
                <a:gd name="T58" fmla="*/ 0 w 233"/>
                <a:gd name="T59" fmla="*/ 320 h 474"/>
                <a:gd name="T60" fmla="*/ 28 w 233"/>
                <a:gd name="T61" fmla="*/ 312 h 474"/>
                <a:gd name="T62" fmla="*/ 30 w 233"/>
                <a:gd name="T63" fmla="*/ 344 h 474"/>
                <a:gd name="T64" fmla="*/ 39 w 233"/>
                <a:gd name="T65" fmla="*/ 344 h 474"/>
                <a:gd name="T66" fmla="*/ 48 w 233"/>
                <a:gd name="T67" fmla="*/ 363 h 474"/>
                <a:gd name="T68" fmla="*/ 48 w 233"/>
                <a:gd name="T69" fmla="*/ 419 h 474"/>
                <a:gd name="T70" fmla="*/ 45 w 233"/>
                <a:gd name="T71" fmla="*/ 451 h 474"/>
                <a:gd name="T72" fmla="*/ 79 w 233"/>
                <a:gd name="T73" fmla="*/ 466 h 474"/>
                <a:gd name="T74" fmla="*/ 116 w 233"/>
                <a:gd name="T75" fmla="*/ 474 h 474"/>
                <a:gd name="T76" fmla="*/ 146 w 233"/>
                <a:gd name="T77" fmla="*/ 457 h 474"/>
                <a:gd name="T78" fmla="*/ 148 w 233"/>
                <a:gd name="T79" fmla="*/ 457 h 474"/>
                <a:gd name="T80" fmla="*/ 139 w 233"/>
                <a:gd name="T81" fmla="*/ 42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3" h="474">
                  <a:moveTo>
                    <a:pt x="139" y="425"/>
                  </a:moveTo>
                  <a:lnTo>
                    <a:pt x="139" y="425"/>
                  </a:lnTo>
                  <a:lnTo>
                    <a:pt x="157" y="391"/>
                  </a:lnTo>
                  <a:lnTo>
                    <a:pt x="180" y="365"/>
                  </a:lnTo>
                  <a:lnTo>
                    <a:pt x="167" y="367"/>
                  </a:lnTo>
                  <a:lnTo>
                    <a:pt x="150" y="344"/>
                  </a:lnTo>
                  <a:lnTo>
                    <a:pt x="174" y="306"/>
                  </a:lnTo>
                  <a:lnTo>
                    <a:pt x="152" y="258"/>
                  </a:lnTo>
                  <a:lnTo>
                    <a:pt x="139" y="233"/>
                  </a:lnTo>
                  <a:lnTo>
                    <a:pt x="176" y="231"/>
                  </a:lnTo>
                  <a:lnTo>
                    <a:pt x="182" y="194"/>
                  </a:lnTo>
                  <a:lnTo>
                    <a:pt x="176" y="181"/>
                  </a:lnTo>
                  <a:lnTo>
                    <a:pt x="193" y="169"/>
                  </a:lnTo>
                  <a:lnTo>
                    <a:pt x="191" y="122"/>
                  </a:lnTo>
                  <a:lnTo>
                    <a:pt x="182" y="107"/>
                  </a:lnTo>
                  <a:lnTo>
                    <a:pt x="212" y="85"/>
                  </a:lnTo>
                  <a:lnTo>
                    <a:pt x="233" y="57"/>
                  </a:lnTo>
                  <a:lnTo>
                    <a:pt x="201" y="21"/>
                  </a:lnTo>
                  <a:lnTo>
                    <a:pt x="144" y="25"/>
                  </a:lnTo>
                  <a:lnTo>
                    <a:pt x="124" y="23"/>
                  </a:lnTo>
                  <a:lnTo>
                    <a:pt x="110" y="23"/>
                  </a:lnTo>
                  <a:lnTo>
                    <a:pt x="103" y="30"/>
                  </a:lnTo>
                  <a:lnTo>
                    <a:pt x="88" y="25"/>
                  </a:lnTo>
                  <a:lnTo>
                    <a:pt x="92" y="15"/>
                  </a:lnTo>
                  <a:lnTo>
                    <a:pt x="92" y="0"/>
                  </a:lnTo>
                  <a:lnTo>
                    <a:pt x="52" y="19"/>
                  </a:lnTo>
                  <a:lnTo>
                    <a:pt x="47" y="62"/>
                  </a:lnTo>
                  <a:lnTo>
                    <a:pt x="60" y="96"/>
                  </a:lnTo>
                  <a:lnTo>
                    <a:pt x="35" y="214"/>
                  </a:lnTo>
                  <a:lnTo>
                    <a:pt x="0" y="320"/>
                  </a:lnTo>
                  <a:lnTo>
                    <a:pt x="28" y="312"/>
                  </a:lnTo>
                  <a:lnTo>
                    <a:pt x="30" y="344"/>
                  </a:lnTo>
                  <a:lnTo>
                    <a:pt x="39" y="344"/>
                  </a:lnTo>
                  <a:lnTo>
                    <a:pt x="48" y="363"/>
                  </a:lnTo>
                  <a:lnTo>
                    <a:pt x="48" y="419"/>
                  </a:lnTo>
                  <a:lnTo>
                    <a:pt x="45" y="451"/>
                  </a:lnTo>
                  <a:lnTo>
                    <a:pt x="79" y="466"/>
                  </a:lnTo>
                  <a:lnTo>
                    <a:pt x="116" y="474"/>
                  </a:lnTo>
                  <a:lnTo>
                    <a:pt x="146" y="457"/>
                  </a:lnTo>
                  <a:lnTo>
                    <a:pt x="148" y="457"/>
                  </a:lnTo>
                  <a:lnTo>
                    <a:pt x="139" y="42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603">
              <a:extLst>
                <a:ext uri="{FF2B5EF4-FFF2-40B4-BE49-F238E27FC236}">
                  <a16:creationId xmlns:a16="http://schemas.microsoft.com/office/drawing/2014/main" id="{7AD12C97-E4F5-4618-BC60-77DDCE0A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773" y="4736567"/>
              <a:ext cx="201776" cy="339071"/>
            </a:xfrm>
            <a:custGeom>
              <a:avLst/>
              <a:gdLst>
                <a:gd name="T0" fmla="*/ 28 w 312"/>
                <a:gd name="T1" fmla="*/ 433 h 447"/>
                <a:gd name="T2" fmla="*/ 28 w 312"/>
                <a:gd name="T3" fmla="*/ 433 h 447"/>
                <a:gd name="T4" fmla="*/ 41 w 312"/>
                <a:gd name="T5" fmla="*/ 439 h 447"/>
                <a:gd name="T6" fmla="*/ 88 w 312"/>
                <a:gd name="T7" fmla="*/ 447 h 447"/>
                <a:gd name="T8" fmla="*/ 148 w 312"/>
                <a:gd name="T9" fmla="*/ 418 h 447"/>
                <a:gd name="T10" fmla="*/ 175 w 312"/>
                <a:gd name="T11" fmla="*/ 402 h 447"/>
                <a:gd name="T12" fmla="*/ 201 w 312"/>
                <a:gd name="T13" fmla="*/ 377 h 447"/>
                <a:gd name="T14" fmla="*/ 225 w 312"/>
                <a:gd name="T15" fmla="*/ 373 h 447"/>
                <a:gd name="T16" fmla="*/ 244 w 312"/>
                <a:gd name="T17" fmla="*/ 364 h 447"/>
                <a:gd name="T18" fmla="*/ 270 w 312"/>
                <a:gd name="T19" fmla="*/ 366 h 447"/>
                <a:gd name="T20" fmla="*/ 285 w 312"/>
                <a:gd name="T21" fmla="*/ 362 h 447"/>
                <a:gd name="T22" fmla="*/ 287 w 312"/>
                <a:gd name="T23" fmla="*/ 341 h 447"/>
                <a:gd name="T24" fmla="*/ 302 w 312"/>
                <a:gd name="T25" fmla="*/ 298 h 447"/>
                <a:gd name="T26" fmla="*/ 312 w 312"/>
                <a:gd name="T27" fmla="*/ 259 h 447"/>
                <a:gd name="T28" fmla="*/ 302 w 312"/>
                <a:gd name="T29" fmla="*/ 217 h 447"/>
                <a:gd name="T30" fmla="*/ 302 w 312"/>
                <a:gd name="T31" fmla="*/ 204 h 447"/>
                <a:gd name="T32" fmla="*/ 299 w 312"/>
                <a:gd name="T33" fmla="*/ 197 h 447"/>
                <a:gd name="T34" fmla="*/ 297 w 312"/>
                <a:gd name="T35" fmla="*/ 182 h 447"/>
                <a:gd name="T36" fmla="*/ 285 w 312"/>
                <a:gd name="T37" fmla="*/ 165 h 447"/>
                <a:gd name="T38" fmla="*/ 300 w 312"/>
                <a:gd name="T39" fmla="*/ 150 h 447"/>
                <a:gd name="T40" fmla="*/ 295 w 312"/>
                <a:gd name="T41" fmla="*/ 142 h 447"/>
                <a:gd name="T42" fmla="*/ 222 w 312"/>
                <a:gd name="T43" fmla="*/ 140 h 447"/>
                <a:gd name="T44" fmla="*/ 188 w 312"/>
                <a:gd name="T45" fmla="*/ 131 h 447"/>
                <a:gd name="T46" fmla="*/ 160 w 312"/>
                <a:gd name="T47" fmla="*/ 97 h 447"/>
                <a:gd name="T48" fmla="*/ 193 w 312"/>
                <a:gd name="T49" fmla="*/ 78 h 447"/>
                <a:gd name="T50" fmla="*/ 225 w 312"/>
                <a:gd name="T51" fmla="*/ 26 h 447"/>
                <a:gd name="T52" fmla="*/ 235 w 312"/>
                <a:gd name="T53" fmla="*/ 11 h 447"/>
                <a:gd name="T54" fmla="*/ 242 w 312"/>
                <a:gd name="T55" fmla="*/ 0 h 447"/>
                <a:gd name="T56" fmla="*/ 188 w 312"/>
                <a:gd name="T57" fmla="*/ 5 h 447"/>
                <a:gd name="T58" fmla="*/ 171 w 312"/>
                <a:gd name="T59" fmla="*/ 7 h 447"/>
                <a:gd name="T60" fmla="*/ 165 w 312"/>
                <a:gd name="T61" fmla="*/ 15 h 447"/>
                <a:gd name="T62" fmla="*/ 160 w 312"/>
                <a:gd name="T63" fmla="*/ 16 h 447"/>
                <a:gd name="T64" fmla="*/ 148 w 312"/>
                <a:gd name="T65" fmla="*/ 24 h 447"/>
                <a:gd name="T66" fmla="*/ 141 w 312"/>
                <a:gd name="T67" fmla="*/ 31 h 447"/>
                <a:gd name="T68" fmla="*/ 133 w 312"/>
                <a:gd name="T69" fmla="*/ 54 h 447"/>
                <a:gd name="T70" fmla="*/ 130 w 312"/>
                <a:gd name="T71" fmla="*/ 60 h 447"/>
                <a:gd name="T72" fmla="*/ 145 w 312"/>
                <a:gd name="T73" fmla="*/ 78 h 447"/>
                <a:gd name="T74" fmla="*/ 161 w 312"/>
                <a:gd name="T75" fmla="*/ 80 h 447"/>
                <a:gd name="T76" fmla="*/ 143 w 312"/>
                <a:gd name="T77" fmla="*/ 99 h 447"/>
                <a:gd name="T78" fmla="*/ 124 w 312"/>
                <a:gd name="T79" fmla="*/ 110 h 447"/>
                <a:gd name="T80" fmla="*/ 77 w 312"/>
                <a:gd name="T81" fmla="*/ 114 h 447"/>
                <a:gd name="T82" fmla="*/ 37 w 312"/>
                <a:gd name="T83" fmla="*/ 114 h 447"/>
                <a:gd name="T84" fmla="*/ 22 w 312"/>
                <a:gd name="T85" fmla="*/ 125 h 447"/>
                <a:gd name="T86" fmla="*/ 21 w 312"/>
                <a:gd name="T87" fmla="*/ 140 h 447"/>
                <a:gd name="T88" fmla="*/ 24 w 312"/>
                <a:gd name="T89" fmla="*/ 142 h 447"/>
                <a:gd name="T90" fmla="*/ 34 w 312"/>
                <a:gd name="T91" fmla="*/ 185 h 447"/>
                <a:gd name="T92" fmla="*/ 19 w 312"/>
                <a:gd name="T93" fmla="*/ 225 h 447"/>
                <a:gd name="T94" fmla="*/ 54 w 312"/>
                <a:gd name="T95" fmla="*/ 242 h 447"/>
                <a:gd name="T96" fmla="*/ 81 w 312"/>
                <a:gd name="T97" fmla="*/ 255 h 447"/>
                <a:gd name="T98" fmla="*/ 69 w 312"/>
                <a:gd name="T99" fmla="*/ 287 h 447"/>
                <a:gd name="T100" fmla="*/ 51 w 312"/>
                <a:gd name="T101" fmla="*/ 311 h 447"/>
                <a:gd name="T102" fmla="*/ 41 w 312"/>
                <a:gd name="T103" fmla="*/ 343 h 447"/>
                <a:gd name="T104" fmla="*/ 49 w 312"/>
                <a:gd name="T105" fmla="*/ 360 h 447"/>
                <a:gd name="T106" fmla="*/ 19 w 312"/>
                <a:gd name="T107" fmla="*/ 358 h 447"/>
                <a:gd name="T108" fmla="*/ 0 w 312"/>
                <a:gd name="T109" fmla="*/ 366 h 447"/>
                <a:gd name="T110" fmla="*/ 2 w 312"/>
                <a:gd name="T111" fmla="*/ 405 h 447"/>
                <a:gd name="T112" fmla="*/ 28 w 312"/>
                <a:gd name="T113" fmla="*/ 4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2" h="447">
                  <a:moveTo>
                    <a:pt x="28" y="433"/>
                  </a:moveTo>
                  <a:lnTo>
                    <a:pt x="28" y="433"/>
                  </a:lnTo>
                  <a:lnTo>
                    <a:pt x="41" y="439"/>
                  </a:lnTo>
                  <a:lnTo>
                    <a:pt x="88" y="447"/>
                  </a:lnTo>
                  <a:lnTo>
                    <a:pt x="148" y="418"/>
                  </a:lnTo>
                  <a:lnTo>
                    <a:pt x="175" y="402"/>
                  </a:lnTo>
                  <a:lnTo>
                    <a:pt x="201" y="377"/>
                  </a:lnTo>
                  <a:lnTo>
                    <a:pt x="225" y="373"/>
                  </a:lnTo>
                  <a:lnTo>
                    <a:pt x="244" y="364"/>
                  </a:lnTo>
                  <a:lnTo>
                    <a:pt x="270" y="366"/>
                  </a:lnTo>
                  <a:lnTo>
                    <a:pt x="285" y="362"/>
                  </a:lnTo>
                  <a:lnTo>
                    <a:pt x="287" y="341"/>
                  </a:lnTo>
                  <a:lnTo>
                    <a:pt x="302" y="298"/>
                  </a:lnTo>
                  <a:lnTo>
                    <a:pt x="312" y="259"/>
                  </a:lnTo>
                  <a:lnTo>
                    <a:pt x="302" y="217"/>
                  </a:lnTo>
                  <a:lnTo>
                    <a:pt x="302" y="204"/>
                  </a:lnTo>
                  <a:lnTo>
                    <a:pt x="299" y="197"/>
                  </a:lnTo>
                  <a:lnTo>
                    <a:pt x="297" y="182"/>
                  </a:lnTo>
                  <a:lnTo>
                    <a:pt x="285" y="165"/>
                  </a:lnTo>
                  <a:lnTo>
                    <a:pt x="300" y="150"/>
                  </a:lnTo>
                  <a:lnTo>
                    <a:pt x="295" y="142"/>
                  </a:lnTo>
                  <a:lnTo>
                    <a:pt x="222" y="140"/>
                  </a:lnTo>
                  <a:lnTo>
                    <a:pt x="188" y="131"/>
                  </a:lnTo>
                  <a:lnTo>
                    <a:pt x="160" y="97"/>
                  </a:lnTo>
                  <a:lnTo>
                    <a:pt x="193" y="78"/>
                  </a:lnTo>
                  <a:lnTo>
                    <a:pt x="225" y="26"/>
                  </a:lnTo>
                  <a:lnTo>
                    <a:pt x="235" y="11"/>
                  </a:lnTo>
                  <a:lnTo>
                    <a:pt x="242" y="0"/>
                  </a:lnTo>
                  <a:lnTo>
                    <a:pt x="188" y="5"/>
                  </a:lnTo>
                  <a:lnTo>
                    <a:pt x="171" y="7"/>
                  </a:lnTo>
                  <a:lnTo>
                    <a:pt x="165" y="15"/>
                  </a:lnTo>
                  <a:lnTo>
                    <a:pt x="160" y="16"/>
                  </a:lnTo>
                  <a:lnTo>
                    <a:pt x="148" y="24"/>
                  </a:lnTo>
                  <a:lnTo>
                    <a:pt x="141" y="31"/>
                  </a:lnTo>
                  <a:lnTo>
                    <a:pt x="133" y="54"/>
                  </a:lnTo>
                  <a:lnTo>
                    <a:pt x="130" y="60"/>
                  </a:lnTo>
                  <a:lnTo>
                    <a:pt x="145" y="78"/>
                  </a:lnTo>
                  <a:lnTo>
                    <a:pt x="161" y="80"/>
                  </a:lnTo>
                  <a:lnTo>
                    <a:pt x="143" y="99"/>
                  </a:lnTo>
                  <a:lnTo>
                    <a:pt x="124" y="110"/>
                  </a:lnTo>
                  <a:lnTo>
                    <a:pt x="77" y="114"/>
                  </a:lnTo>
                  <a:lnTo>
                    <a:pt x="37" y="114"/>
                  </a:lnTo>
                  <a:lnTo>
                    <a:pt x="22" y="125"/>
                  </a:lnTo>
                  <a:lnTo>
                    <a:pt x="21" y="140"/>
                  </a:lnTo>
                  <a:lnTo>
                    <a:pt x="24" y="142"/>
                  </a:lnTo>
                  <a:lnTo>
                    <a:pt x="34" y="185"/>
                  </a:lnTo>
                  <a:lnTo>
                    <a:pt x="19" y="225"/>
                  </a:lnTo>
                  <a:lnTo>
                    <a:pt x="54" y="242"/>
                  </a:lnTo>
                  <a:lnTo>
                    <a:pt x="81" y="255"/>
                  </a:lnTo>
                  <a:lnTo>
                    <a:pt x="69" y="287"/>
                  </a:lnTo>
                  <a:lnTo>
                    <a:pt x="51" y="311"/>
                  </a:lnTo>
                  <a:lnTo>
                    <a:pt x="41" y="343"/>
                  </a:lnTo>
                  <a:lnTo>
                    <a:pt x="49" y="360"/>
                  </a:lnTo>
                  <a:lnTo>
                    <a:pt x="19" y="358"/>
                  </a:lnTo>
                  <a:lnTo>
                    <a:pt x="0" y="366"/>
                  </a:lnTo>
                  <a:lnTo>
                    <a:pt x="2" y="405"/>
                  </a:lnTo>
                  <a:lnTo>
                    <a:pt x="28" y="4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604">
              <a:extLst>
                <a:ext uri="{FF2B5EF4-FFF2-40B4-BE49-F238E27FC236}">
                  <a16:creationId xmlns:a16="http://schemas.microsoft.com/office/drawing/2014/main" id="{C379B5DC-AE14-4C8A-8503-4473B387B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460" y="5108939"/>
              <a:ext cx="597570" cy="681171"/>
            </a:xfrm>
            <a:custGeom>
              <a:avLst/>
              <a:gdLst>
                <a:gd name="T0" fmla="*/ 840 w 921"/>
                <a:gd name="T1" fmla="*/ 721 h 898"/>
                <a:gd name="T2" fmla="*/ 827 w 921"/>
                <a:gd name="T3" fmla="*/ 687 h 898"/>
                <a:gd name="T4" fmla="*/ 827 w 921"/>
                <a:gd name="T5" fmla="*/ 657 h 898"/>
                <a:gd name="T6" fmla="*/ 808 w 921"/>
                <a:gd name="T7" fmla="*/ 633 h 898"/>
                <a:gd name="T8" fmla="*/ 844 w 921"/>
                <a:gd name="T9" fmla="*/ 616 h 898"/>
                <a:gd name="T10" fmla="*/ 821 w 921"/>
                <a:gd name="T11" fmla="*/ 571 h 898"/>
                <a:gd name="T12" fmla="*/ 821 w 921"/>
                <a:gd name="T13" fmla="*/ 499 h 898"/>
                <a:gd name="T14" fmla="*/ 761 w 921"/>
                <a:gd name="T15" fmla="*/ 529 h 898"/>
                <a:gd name="T16" fmla="*/ 772 w 921"/>
                <a:gd name="T17" fmla="*/ 501 h 898"/>
                <a:gd name="T18" fmla="*/ 812 w 921"/>
                <a:gd name="T19" fmla="*/ 434 h 898"/>
                <a:gd name="T20" fmla="*/ 830 w 921"/>
                <a:gd name="T21" fmla="*/ 396 h 898"/>
                <a:gd name="T22" fmla="*/ 875 w 921"/>
                <a:gd name="T23" fmla="*/ 379 h 898"/>
                <a:gd name="T24" fmla="*/ 875 w 921"/>
                <a:gd name="T25" fmla="*/ 323 h 898"/>
                <a:gd name="T26" fmla="*/ 921 w 921"/>
                <a:gd name="T27" fmla="*/ 233 h 898"/>
                <a:gd name="T28" fmla="*/ 819 w 921"/>
                <a:gd name="T29" fmla="*/ 206 h 898"/>
                <a:gd name="T30" fmla="*/ 750 w 921"/>
                <a:gd name="T31" fmla="*/ 171 h 898"/>
                <a:gd name="T32" fmla="*/ 714 w 921"/>
                <a:gd name="T33" fmla="*/ 161 h 898"/>
                <a:gd name="T34" fmla="*/ 671 w 921"/>
                <a:gd name="T35" fmla="*/ 116 h 898"/>
                <a:gd name="T36" fmla="*/ 631 w 921"/>
                <a:gd name="T37" fmla="*/ 88 h 898"/>
                <a:gd name="T38" fmla="*/ 558 w 921"/>
                <a:gd name="T39" fmla="*/ 34 h 898"/>
                <a:gd name="T40" fmla="*/ 519 w 921"/>
                <a:gd name="T41" fmla="*/ 0 h 898"/>
                <a:gd name="T42" fmla="*/ 451 w 921"/>
                <a:gd name="T43" fmla="*/ 32 h 898"/>
                <a:gd name="T44" fmla="*/ 426 w 921"/>
                <a:gd name="T45" fmla="*/ 122 h 898"/>
                <a:gd name="T46" fmla="*/ 357 w 921"/>
                <a:gd name="T47" fmla="*/ 150 h 898"/>
                <a:gd name="T48" fmla="*/ 374 w 921"/>
                <a:gd name="T49" fmla="*/ 176 h 898"/>
                <a:gd name="T50" fmla="*/ 250 w 921"/>
                <a:gd name="T51" fmla="*/ 178 h 898"/>
                <a:gd name="T52" fmla="*/ 248 w 921"/>
                <a:gd name="T53" fmla="*/ 154 h 898"/>
                <a:gd name="T54" fmla="*/ 201 w 921"/>
                <a:gd name="T55" fmla="*/ 156 h 898"/>
                <a:gd name="T56" fmla="*/ 210 w 921"/>
                <a:gd name="T57" fmla="*/ 184 h 898"/>
                <a:gd name="T58" fmla="*/ 225 w 921"/>
                <a:gd name="T59" fmla="*/ 229 h 898"/>
                <a:gd name="T60" fmla="*/ 241 w 921"/>
                <a:gd name="T61" fmla="*/ 268 h 898"/>
                <a:gd name="T62" fmla="*/ 167 w 921"/>
                <a:gd name="T63" fmla="*/ 266 h 898"/>
                <a:gd name="T64" fmla="*/ 124 w 921"/>
                <a:gd name="T65" fmla="*/ 253 h 898"/>
                <a:gd name="T66" fmla="*/ 85 w 921"/>
                <a:gd name="T67" fmla="*/ 255 h 898"/>
                <a:gd name="T68" fmla="*/ 47 w 921"/>
                <a:gd name="T69" fmla="*/ 263 h 898"/>
                <a:gd name="T70" fmla="*/ 0 w 921"/>
                <a:gd name="T71" fmla="*/ 283 h 898"/>
                <a:gd name="T72" fmla="*/ 4 w 921"/>
                <a:gd name="T73" fmla="*/ 332 h 898"/>
                <a:gd name="T74" fmla="*/ 141 w 921"/>
                <a:gd name="T75" fmla="*/ 392 h 898"/>
                <a:gd name="T76" fmla="*/ 194 w 921"/>
                <a:gd name="T77" fmla="*/ 407 h 898"/>
                <a:gd name="T78" fmla="*/ 195 w 921"/>
                <a:gd name="T79" fmla="*/ 439 h 898"/>
                <a:gd name="T80" fmla="*/ 227 w 921"/>
                <a:gd name="T81" fmla="*/ 501 h 898"/>
                <a:gd name="T82" fmla="*/ 269 w 921"/>
                <a:gd name="T83" fmla="*/ 571 h 898"/>
                <a:gd name="T84" fmla="*/ 254 w 921"/>
                <a:gd name="T85" fmla="*/ 631 h 898"/>
                <a:gd name="T86" fmla="*/ 212 w 921"/>
                <a:gd name="T87" fmla="*/ 802 h 898"/>
                <a:gd name="T88" fmla="*/ 329 w 921"/>
                <a:gd name="T89" fmla="*/ 866 h 898"/>
                <a:gd name="T90" fmla="*/ 363 w 921"/>
                <a:gd name="T91" fmla="*/ 870 h 898"/>
                <a:gd name="T92" fmla="*/ 374 w 921"/>
                <a:gd name="T93" fmla="*/ 866 h 898"/>
                <a:gd name="T94" fmla="*/ 387 w 921"/>
                <a:gd name="T95" fmla="*/ 860 h 898"/>
                <a:gd name="T96" fmla="*/ 411 w 921"/>
                <a:gd name="T97" fmla="*/ 858 h 898"/>
                <a:gd name="T98" fmla="*/ 462 w 921"/>
                <a:gd name="T99" fmla="*/ 888 h 898"/>
                <a:gd name="T100" fmla="*/ 543 w 921"/>
                <a:gd name="T101" fmla="*/ 892 h 898"/>
                <a:gd name="T102" fmla="*/ 569 w 921"/>
                <a:gd name="T103" fmla="*/ 821 h 898"/>
                <a:gd name="T104" fmla="*/ 614 w 921"/>
                <a:gd name="T105" fmla="*/ 789 h 898"/>
                <a:gd name="T106" fmla="*/ 650 w 921"/>
                <a:gd name="T107" fmla="*/ 796 h 898"/>
                <a:gd name="T108" fmla="*/ 688 w 921"/>
                <a:gd name="T109" fmla="*/ 802 h 898"/>
                <a:gd name="T110" fmla="*/ 720 w 921"/>
                <a:gd name="T111" fmla="*/ 815 h 898"/>
                <a:gd name="T112" fmla="*/ 819 w 921"/>
                <a:gd name="T113" fmla="*/ 800 h 898"/>
                <a:gd name="T114" fmla="*/ 864 w 921"/>
                <a:gd name="T115" fmla="*/ 766 h 898"/>
                <a:gd name="T116" fmla="*/ 862 w 921"/>
                <a:gd name="T117" fmla="*/ 732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898">
                  <a:moveTo>
                    <a:pt x="840" y="721"/>
                  </a:moveTo>
                  <a:lnTo>
                    <a:pt x="840" y="721"/>
                  </a:lnTo>
                  <a:lnTo>
                    <a:pt x="825" y="706"/>
                  </a:lnTo>
                  <a:lnTo>
                    <a:pt x="827" y="687"/>
                  </a:lnTo>
                  <a:lnTo>
                    <a:pt x="836" y="663"/>
                  </a:lnTo>
                  <a:lnTo>
                    <a:pt x="827" y="657"/>
                  </a:lnTo>
                  <a:lnTo>
                    <a:pt x="815" y="648"/>
                  </a:lnTo>
                  <a:lnTo>
                    <a:pt x="808" y="633"/>
                  </a:lnTo>
                  <a:lnTo>
                    <a:pt x="834" y="623"/>
                  </a:lnTo>
                  <a:lnTo>
                    <a:pt x="844" y="616"/>
                  </a:lnTo>
                  <a:lnTo>
                    <a:pt x="842" y="597"/>
                  </a:lnTo>
                  <a:lnTo>
                    <a:pt x="821" y="571"/>
                  </a:lnTo>
                  <a:lnTo>
                    <a:pt x="836" y="550"/>
                  </a:lnTo>
                  <a:lnTo>
                    <a:pt x="821" y="499"/>
                  </a:lnTo>
                  <a:lnTo>
                    <a:pt x="780" y="511"/>
                  </a:lnTo>
                  <a:lnTo>
                    <a:pt x="761" y="529"/>
                  </a:lnTo>
                  <a:lnTo>
                    <a:pt x="763" y="526"/>
                  </a:lnTo>
                  <a:lnTo>
                    <a:pt x="772" y="501"/>
                  </a:lnTo>
                  <a:lnTo>
                    <a:pt x="785" y="471"/>
                  </a:lnTo>
                  <a:lnTo>
                    <a:pt x="812" y="434"/>
                  </a:lnTo>
                  <a:lnTo>
                    <a:pt x="834" y="409"/>
                  </a:lnTo>
                  <a:lnTo>
                    <a:pt x="830" y="396"/>
                  </a:lnTo>
                  <a:lnTo>
                    <a:pt x="862" y="394"/>
                  </a:lnTo>
                  <a:lnTo>
                    <a:pt x="875" y="379"/>
                  </a:lnTo>
                  <a:lnTo>
                    <a:pt x="872" y="360"/>
                  </a:lnTo>
                  <a:lnTo>
                    <a:pt x="875" y="323"/>
                  </a:lnTo>
                  <a:lnTo>
                    <a:pt x="900" y="263"/>
                  </a:lnTo>
                  <a:lnTo>
                    <a:pt x="921" y="233"/>
                  </a:lnTo>
                  <a:lnTo>
                    <a:pt x="849" y="218"/>
                  </a:lnTo>
                  <a:lnTo>
                    <a:pt x="819" y="206"/>
                  </a:lnTo>
                  <a:lnTo>
                    <a:pt x="789" y="180"/>
                  </a:lnTo>
                  <a:lnTo>
                    <a:pt x="750" y="171"/>
                  </a:lnTo>
                  <a:lnTo>
                    <a:pt x="742" y="171"/>
                  </a:lnTo>
                  <a:lnTo>
                    <a:pt x="714" y="161"/>
                  </a:lnTo>
                  <a:lnTo>
                    <a:pt x="684" y="142"/>
                  </a:lnTo>
                  <a:lnTo>
                    <a:pt x="671" y="116"/>
                  </a:lnTo>
                  <a:lnTo>
                    <a:pt x="633" y="122"/>
                  </a:lnTo>
                  <a:lnTo>
                    <a:pt x="631" y="88"/>
                  </a:lnTo>
                  <a:lnTo>
                    <a:pt x="607" y="82"/>
                  </a:lnTo>
                  <a:lnTo>
                    <a:pt x="558" y="34"/>
                  </a:lnTo>
                  <a:lnTo>
                    <a:pt x="543" y="43"/>
                  </a:lnTo>
                  <a:lnTo>
                    <a:pt x="519" y="0"/>
                  </a:lnTo>
                  <a:lnTo>
                    <a:pt x="475" y="11"/>
                  </a:lnTo>
                  <a:lnTo>
                    <a:pt x="451" y="32"/>
                  </a:lnTo>
                  <a:lnTo>
                    <a:pt x="449" y="88"/>
                  </a:lnTo>
                  <a:lnTo>
                    <a:pt x="426" y="122"/>
                  </a:lnTo>
                  <a:lnTo>
                    <a:pt x="391" y="133"/>
                  </a:lnTo>
                  <a:lnTo>
                    <a:pt x="357" y="150"/>
                  </a:lnTo>
                  <a:lnTo>
                    <a:pt x="346" y="176"/>
                  </a:lnTo>
                  <a:lnTo>
                    <a:pt x="374" y="176"/>
                  </a:lnTo>
                  <a:lnTo>
                    <a:pt x="323" y="199"/>
                  </a:lnTo>
                  <a:lnTo>
                    <a:pt x="250" y="178"/>
                  </a:lnTo>
                  <a:lnTo>
                    <a:pt x="246" y="167"/>
                  </a:lnTo>
                  <a:lnTo>
                    <a:pt x="248" y="154"/>
                  </a:lnTo>
                  <a:lnTo>
                    <a:pt x="222" y="157"/>
                  </a:lnTo>
                  <a:lnTo>
                    <a:pt x="201" y="156"/>
                  </a:lnTo>
                  <a:lnTo>
                    <a:pt x="207" y="161"/>
                  </a:lnTo>
                  <a:lnTo>
                    <a:pt x="210" y="184"/>
                  </a:lnTo>
                  <a:lnTo>
                    <a:pt x="222" y="201"/>
                  </a:lnTo>
                  <a:lnTo>
                    <a:pt x="225" y="229"/>
                  </a:lnTo>
                  <a:lnTo>
                    <a:pt x="227" y="257"/>
                  </a:lnTo>
                  <a:lnTo>
                    <a:pt x="241" y="268"/>
                  </a:lnTo>
                  <a:lnTo>
                    <a:pt x="175" y="263"/>
                  </a:lnTo>
                  <a:lnTo>
                    <a:pt x="167" y="266"/>
                  </a:lnTo>
                  <a:lnTo>
                    <a:pt x="145" y="278"/>
                  </a:lnTo>
                  <a:lnTo>
                    <a:pt x="124" y="253"/>
                  </a:lnTo>
                  <a:lnTo>
                    <a:pt x="109" y="244"/>
                  </a:lnTo>
                  <a:lnTo>
                    <a:pt x="85" y="255"/>
                  </a:lnTo>
                  <a:lnTo>
                    <a:pt x="75" y="261"/>
                  </a:lnTo>
                  <a:lnTo>
                    <a:pt x="47" y="263"/>
                  </a:lnTo>
                  <a:lnTo>
                    <a:pt x="17" y="270"/>
                  </a:lnTo>
                  <a:lnTo>
                    <a:pt x="0" y="283"/>
                  </a:lnTo>
                  <a:lnTo>
                    <a:pt x="8" y="300"/>
                  </a:lnTo>
                  <a:lnTo>
                    <a:pt x="4" y="332"/>
                  </a:lnTo>
                  <a:lnTo>
                    <a:pt x="83" y="362"/>
                  </a:lnTo>
                  <a:lnTo>
                    <a:pt x="141" y="392"/>
                  </a:lnTo>
                  <a:lnTo>
                    <a:pt x="169" y="415"/>
                  </a:lnTo>
                  <a:lnTo>
                    <a:pt x="194" y="407"/>
                  </a:lnTo>
                  <a:lnTo>
                    <a:pt x="216" y="419"/>
                  </a:lnTo>
                  <a:lnTo>
                    <a:pt x="195" y="439"/>
                  </a:lnTo>
                  <a:lnTo>
                    <a:pt x="197" y="471"/>
                  </a:lnTo>
                  <a:lnTo>
                    <a:pt x="227" y="501"/>
                  </a:lnTo>
                  <a:lnTo>
                    <a:pt x="259" y="520"/>
                  </a:lnTo>
                  <a:lnTo>
                    <a:pt x="269" y="571"/>
                  </a:lnTo>
                  <a:lnTo>
                    <a:pt x="250" y="573"/>
                  </a:lnTo>
                  <a:lnTo>
                    <a:pt x="254" y="631"/>
                  </a:lnTo>
                  <a:lnTo>
                    <a:pt x="242" y="740"/>
                  </a:lnTo>
                  <a:lnTo>
                    <a:pt x="212" y="802"/>
                  </a:lnTo>
                  <a:lnTo>
                    <a:pt x="291" y="853"/>
                  </a:lnTo>
                  <a:lnTo>
                    <a:pt x="329" y="866"/>
                  </a:lnTo>
                  <a:lnTo>
                    <a:pt x="359" y="866"/>
                  </a:lnTo>
                  <a:lnTo>
                    <a:pt x="363" y="870"/>
                  </a:lnTo>
                  <a:lnTo>
                    <a:pt x="364" y="868"/>
                  </a:lnTo>
                  <a:lnTo>
                    <a:pt x="374" y="866"/>
                  </a:lnTo>
                  <a:lnTo>
                    <a:pt x="387" y="868"/>
                  </a:lnTo>
                  <a:lnTo>
                    <a:pt x="387" y="860"/>
                  </a:lnTo>
                  <a:lnTo>
                    <a:pt x="393" y="853"/>
                  </a:lnTo>
                  <a:lnTo>
                    <a:pt x="411" y="858"/>
                  </a:lnTo>
                  <a:lnTo>
                    <a:pt x="443" y="879"/>
                  </a:lnTo>
                  <a:lnTo>
                    <a:pt x="462" y="888"/>
                  </a:lnTo>
                  <a:lnTo>
                    <a:pt x="519" y="898"/>
                  </a:lnTo>
                  <a:lnTo>
                    <a:pt x="543" y="892"/>
                  </a:lnTo>
                  <a:lnTo>
                    <a:pt x="566" y="894"/>
                  </a:lnTo>
                  <a:lnTo>
                    <a:pt x="569" y="821"/>
                  </a:lnTo>
                  <a:lnTo>
                    <a:pt x="592" y="807"/>
                  </a:lnTo>
                  <a:lnTo>
                    <a:pt x="614" y="789"/>
                  </a:lnTo>
                  <a:lnTo>
                    <a:pt x="618" y="785"/>
                  </a:lnTo>
                  <a:lnTo>
                    <a:pt x="650" y="796"/>
                  </a:lnTo>
                  <a:lnTo>
                    <a:pt x="671" y="785"/>
                  </a:lnTo>
                  <a:lnTo>
                    <a:pt x="688" y="802"/>
                  </a:lnTo>
                  <a:lnTo>
                    <a:pt x="699" y="802"/>
                  </a:lnTo>
                  <a:lnTo>
                    <a:pt x="720" y="815"/>
                  </a:lnTo>
                  <a:lnTo>
                    <a:pt x="778" y="830"/>
                  </a:lnTo>
                  <a:lnTo>
                    <a:pt x="819" y="800"/>
                  </a:lnTo>
                  <a:lnTo>
                    <a:pt x="845" y="776"/>
                  </a:lnTo>
                  <a:lnTo>
                    <a:pt x="864" y="766"/>
                  </a:lnTo>
                  <a:lnTo>
                    <a:pt x="872" y="764"/>
                  </a:lnTo>
                  <a:lnTo>
                    <a:pt x="862" y="732"/>
                  </a:lnTo>
                  <a:lnTo>
                    <a:pt x="840" y="7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605">
              <a:extLst>
                <a:ext uri="{FF2B5EF4-FFF2-40B4-BE49-F238E27FC236}">
                  <a16:creationId xmlns:a16="http://schemas.microsoft.com/office/drawing/2014/main" id="{02F303E2-019E-4D27-AFB4-D8683D3C6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250" y="4736567"/>
              <a:ext cx="124170" cy="108987"/>
            </a:xfrm>
            <a:custGeom>
              <a:avLst/>
              <a:gdLst>
                <a:gd name="T0" fmla="*/ 0 w 193"/>
                <a:gd name="T1" fmla="*/ 96 h 143"/>
                <a:gd name="T2" fmla="*/ 0 w 193"/>
                <a:gd name="T3" fmla="*/ 96 h 143"/>
                <a:gd name="T4" fmla="*/ 28 w 193"/>
                <a:gd name="T5" fmla="*/ 130 h 143"/>
                <a:gd name="T6" fmla="*/ 62 w 193"/>
                <a:gd name="T7" fmla="*/ 139 h 143"/>
                <a:gd name="T8" fmla="*/ 135 w 193"/>
                <a:gd name="T9" fmla="*/ 141 h 143"/>
                <a:gd name="T10" fmla="*/ 157 w 193"/>
                <a:gd name="T11" fmla="*/ 143 h 143"/>
                <a:gd name="T12" fmla="*/ 182 w 193"/>
                <a:gd name="T13" fmla="*/ 121 h 143"/>
                <a:gd name="T14" fmla="*/ 193 w 193"/>
                <a:gd name="T15" fmla="*/ 92 h 143"/>
                <a:gd name="T16" fmla="*/ 174 w 193"/>
                <a:gd name="T17" fmla="*/ 51 h 143"/>
                <a:gd name="T18" fmla="*/ 150 w 193"/>
                <a:gd name="T19" fmla="*/ 8 h 143"/>
                <a:gd name="T20" fmla="*/ 125 w 193"/>
                <a:gd name="T21" fmla="*/ 0 h 143"/>
                <a:gd name="T22" fmla="*/ 95 w 193"/>
                <a:gd name="T23" fmla="*/ 10 h 143"/>
                <a:gd name="T24" fmla="*/ 82 w 193"/>
                <a:gd name="T25" fmla="*/ 21 h 143"/>
                <a:gd name="T26" fmla="*/ 65 w 193"/>
                <a:gd name="T27" fmla="*/ 25 h 143"/>
                <a:gd name="T28" fmla="*/ 33 w 193"/>
                <a:gd name="T29" fmla="*/ 77 h 143"/>
                <a:gd name="T30" fmla="*/ 0 w 193"/>
                <a:gd name="T31" fmla="*/ 9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43">
                  <a:moveTo>
                    <a:pt x="0" y="96"/>
                  </a:moveTo>
                  <a:lnTo>
                    <a:pt x="0" y="96"/>
                  </a:lnTo>
                  <a:lnTo>
                    <a:pt x="28" y="130"/>
                  </a:lnTo>
                  <a:lnTo>
                    <a:pt x="62" y="139"/>
                  </a:lnTo>
                  <a:lnTo>
                    <a:pt x="135" y="141"/>
                  </a:lnTo>
                  <a:lnTo>
                    <a:pt x="157" y="143"/>
                  </a:lnTo>
                  <a:lnTo>
                    <a:pt x="182" y="121"/>
                  </a:lnTo>
                  <a:lnTo>
                    <a:pt x="193" y="92"/>
                  </a:lnTo>
                  <a:lnTo>
                    <a:pt x="174" y="51"/>
                  </a:lnTo>
                  <a:lnTo>
                    <a:pt x="150" y="8"/>
                  </a:lnTo>
                  <a:lnTo>
                    <a:pt x="125" y="0"/>
                  </a:lnTo>
                  <a:lnTo>
                    <a:pt x="95" y="10"/>
                  </a:lnTo>
                  <a:lnTo>
                    <a:pt x="82" y="21"/>
                  </a:lnTo>
                  <a:lnTo>
                    <a:pt x="65" y="25"/>
                  </a:lnTo>
                  <a:lnTo>
                    <a:pt x="33" y="77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606">
              <a:extLst>
                <a:ext uri="{FF2B5EF4-FFF2-40B4-BE49-F238E27FC236}">
                  <a16:creationId xmlns:a16="http://schemas.microsoft.com/office/drawing/2014/main" id="{5CCD722F-D373-4F12-BF1D-641CB614C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986" y="2859562"/>
              <a:ext cx="23283" cy="36329"/>
            </a:xfrm>
            <a:custGeom>
              <a:avLst/>
              <a:gdLst>
                <a:gd name="T0" fmla="*/ 11 w 36"/>
                <a:gd name="T1" fmla="*/ 25 h 49"/>
                <a:gd name="T2" fmla="*/ 11 w 36"/>
                <a:gd name="T3" fmla="*/ 25 h 49"/>
                <a:gd name="T4" fmla="*/ 0 w 36"/>
                <a:gd name="T5" fmla="*/ 49 h 49"/>
                <a:gd name="T6" fmla="*/ 32 w 36"/>
                <a:gd name="T7" fmla="*/ 13 h 49"/>
                <a:gd name="T8" fmla="*/ 36 w 36"/>
                <a:gd name="T9" fmla="*/ 8 h 49"/>
                <a:gd name="T10" fmla="*/ 17 w 36"/>
                <a:gd name="T11" fmla="*/ 0 h 49"/>
                <a:gd name="T12" fmla="*/ 11 w 3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9">
                  <a:moveTo>
                    <a:pt x="11" y="25"/>
                  </a:moveTo>
                  <a:lnTo>
                    <a:pt x="11" y="25"/>
                  </a:lnTo>
                  <a:lnTo>
                    <a:pt x="0" y="49"/>
                  </a:lnTo>
                  <a:lnTo>
                    <a:pt x="32" y="13"/>
                  </a:lnTo>
                  <a:lnTo>
                    <a:pt x="36" y="8"/>
                  </a:lnTo>
                  <a:lnTo>
                    <a:pt x="17" y="0"/>
                  </a:lnTo>
                  <a:lnTo>
                    <a:pt x="11" y="2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607">
              <a:extLst>
                <a:ext uri="{FF2B5EF4-FFF2-40B4-BE49-F238E27FC236}">
                  <a16:creationId xmlns:a16="http://schemas.microsoft.com/office/drawing/2014/main" id="{9FB69E90-9DA8-4BEE-938F-98DD65EA8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247" y="2844424"/>
              <a:ext cx="15521" cy="36329"/>
            </a:xfrm>
            <a:custGeom>
              <a:avLst/>
              <a:gdLst>
                <a:gd name="T0" fmla="*/ 4 w 24"/>
                <a:gd name="T1" fmla="*/ 46 h 46"/>
                <a:gd name="T2" fmla="*/ 4 w 24"/>
                <a:gd name="T3" fmla="*/ 46 h 46"/>
                <a:gd name="T4" fmla="*/ 24 w 24"/>
                <a:gd name="T5" fmla="*/ 12 h 46"/>
                <a:gd name="T6" fmla="*/ 0 w 24"/>
                <a:gd name="T7" fmla="*/ 0 h 46"/>
                <a:gd name="T8" fmla="*/ 4 w 2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4" y="46"/>
                  </a:moveTo>
                  <a:lnTo>
                    <a:pt x="4" y="46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4" y="4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609">
              <a:extLst>
                <a:ext uri="{FF2B5EF4-FFF2-40B4-BE49-F238E27FC236}">
                  <a16:creationId xmlns:a16="http://schemas.microsoft.com/office/drawing/2014/main" id="{C347AE73-B2AC-4970-B92C-DCFB6B96F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029" y="2874698"/>
              <a:ext cx="33630" cy="54494"/>
            </a:xfrm>
            <a:custGeom>
              <a:avLst/>
              <a:gdLst>
                <a:gd name="T0" fmla="*/ 22 w 50"/>
                <a:gd name="T1" fmla="*/ 69 h 69"/>
                <a:gd name="T2" fmla="*/ 22 w 50"/>
                <a:gd name="T3" fmla="*/ 69 h 69"/>
                <a:gd name="T4" fmla="*/ 48 w 50"/>
                <a:gd name="T5" fmla="*/ 47 h 69"/>
                <a:gd name="T6" fmla="*/ 50 w 50"/>
                <a:gd name="T7" fmla="*/ 0 h 69"/>
                <a:gd name="T8" fmla="*/ 28 w 50"/>
                <a:gd name="T9" fmla="*/ 9 h 69"/>
                <a:gd name="T10" fmla="*/ 0 w 50"/>
                <a:gd name="T11" fmla="*/ 41 h 69"/>
                <a:gd name="T12" fmla="*/ 22 w 5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9">
                  <a:moveTo>
                    <a:pt x="22" y="69"/>
                  </a:moveTo>
                  <a:lnTo>
                    <a:pt x="22" y="69"/>
                  </a:lnTo>
                  <a:lnTo>
                    <a:pt x="48" y="47"/>
                  </a:lnTo>
                  <a:lnTo>
                    <a:pt x="50" y="0"/>
                  </a:lnTo>
                  <a:lnTo>
                    <a:pt x="28" y="9"/>
                  </a:lnTo>
                  <a:lnTo>
                    <a:pt x="0" y="41"/>
                  </a:lnTo>
                  <a:lnTo>
                    <a:pt x="22" y="6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610">
              <a:extLst>
                <a:ext uri="{FF2B5EF4-FFF2-40B4-BE49-F238E27FC236}">
                  <a16:creationId xmlns:a16="http://schemas.microsoft.com/office/drawing/2014/main" id="{E50FD8F1-B597-4D70-AC90-F9AB8CDE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990" y="2932220"/>
              <a:ext cx="25869" cy="30274"/>
            </a:xfrm>
            <a:custGeom>
              <a:avLst/>
              <a:gdLst>
                <a:gd name="T0" fmla="*/ 41 w 41"/>
                <a:gd name="T1" fmla="*/ 26 h 41"/>
                <a:gd name="T2" fmla="*/ 41 w 41"/>
                <a:gd name="T3" fmla="*/ 26 h 41"/>
                <a:gd name="T4" fmla="*/ 0 w 41"/>
                <a:gd name="T5" fmla="*/ 0 h 41"/>
                <a:gd name="T6" fmla="*/ 24 w 41"/>
                <a:gd name="T7" fmla="*/ 41 h 41"/>
                <a:gd name="T8" fmla="*/ 41 w 41"/>
                <a:gd name="T9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26"/>
                  </a:moveTo>
                  <a:lnTo>
                    <a:pt x="41" y="26"/>
                  </a:lnTo>
                  <a:lnTo>
                    <a:pt x="0" y="0"/>
                  </a:lnTo>
                  <a:lnTo>
                    <a:pt x="24" y="41"/>
                  </a:lnTo>
                  <a:lnTo>
                    <a:pt x="41" y="2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11">
              <a:extLst>
                <a:ext uri="{FF2B5EF4-FFF2-40B4-BE49-F238E27FC236}">
                  <a16:creationId xmlns:a16="http://schemas.microsoft.com/office/drawing/2014/main" id="{4C95E71D-9C97-4990-8EA2-3AEA0C392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84" y="2983686"/>
              <a:ext cx="46564" cy="51467"/>
            </a:xfrm>
            <a:custGeom>
              <a:avLst/>
              <a:gdLst>
                <a:gd name="T0" fmla="*/ 52 w 73"/>
                <a:gd name="T1" fmla="*/ 66 h 71"/>
                <a:gd name="T2" fmla="*/ 52 w 73"/>
                <a:gd name="T3" fmla="*/ 66 h 71"/>
                <a:gd name="T4" fmla="*/ 73 w 73"/>
                <a:gd name="T5" fmla="*/ 17 h 71"/>
                <a:gd name="T6" fmla="*/ 58 w 73"/>
                <a:gd name="T7" fmla="*/ 0 h 71"/>
                <a:gd name="T8" fmla="*/ 39 w 73"/>
                <a:gd name="T9" fmla="*/ 7 h 71"/>
                <a:gd name="T10" fmla="*/ 0 w 73"/>
                <a:gd name="T11" fmla="*/ 60 h 71"/>
                <a:gd name="T12" fmla="*/ 13 w 73"/>
                <a:gd name="T13" fmla="*/ 71 h 71"/>
                <a:gd name="T14" fmla="*/ 52 w 73"/>
                <a:gd name="T1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1">
                  <a:moveTo>
                    <a:pt x="52" y="66"/>
                  </a:moveTo>
                  <a:lnTo>
                    <a:pt x="52" y="66"/>
                  </a:lnTo>
                  <a:lnTo>
                    <a:pt x="73" y="17"/>
                  </a:lnTo>
                  <a:lnTo>
                    <a:pt x="58" y="0"/>
                  </a:lnTo>
                  <a:lnTo>
                    <a:pt x="39" y="7"/>
                  </a:lnTo>
                  <a:lnTo>
                    <a:pt x="0" y="60"/>
                  </a:lnTo>
                  <a:lnTo>
                    <a:pt x="13" y="71"/>
                  </a:lnTo>
                  <a:lnTo>
                    <a:pt x="52" y="6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13">
              <a:extLst>
                <a:ext uri="{FF2B5EF4-FFF2-40B4-BE49-F238E27FC236}">
                  <a16:creationId xmlns:a16="http://schemas.microsoft.com/office/drawing/2014/main" id="{75552B7A-582D-4D39-B44A-C00F4FE6A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362" y="2953411"/>
              <a:ext cx="41390" cy="42384"/>
            </a:xfrm>
            <a:custGeom>
              <a:avLst/>
              <a:gdLst>
                <a:gd name="T0" fmla="*/ 56 w 64"/>
                <a:gd name="T1" fmla="*/ 34 h 57"/>
                <a:gd name="T2" fmla="*/ 56 w 64"/>
                <a:gd name="T3" fmla="*/ 34 h 57"/>
                <a:gd name="T4" fmla="*/ 64 w 64"/>
                <a:gd name="T5" fmla="*/ 12 h 57"/>
                <a:gd name="T6" fmla="*/ 49 w 64"/>
                <a:gd name="T7" fmla="*/ 0 h 57"/>
                <a:gd name="T8" fmla="*/ 6 w 64"/>
                <a:gd name="T9" fmla="*/ 13 h 57"/>
                <a:gd name="T10" fmla="*/ 0 w 64"/>
                <a:gd name="T11" fmla="*/ 34 h 57"/>
                <a:gd name="T12" fmla="*/ 23 w 64"/>
                <a:gd name="T13" fmla="*/ 57 h 57"/>
                <a:gd name="T14" fmla="*/ 56 w 64"/>
                <a:gd name="T1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7">
                  <a:moveTo>
                    <a:pt x="56" y="34"/>
                  </a:moveTo>
                  <a:lnTo>
                    <a:pt x="56" y="34"/>
                  </a:lnTo>
                  <a:lnTo>
                    <a:pt x="64" y="12"/>
                  </a:lnTo>
                  <a:lnTo>
                    <a:pt x="49" y="0"/>
                  </a:lnTo>
                  <a:lnTo>
                    <a:pt x="6" y="13"/>
                  </a:lnTo>
                  <a:lnTo>
                    <a:pt x="0" y="34"/>
                  </a:lnTo>
                  <a:lnTo>
                    <a:pt x="23" y="57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14">
              <a:extLst>
                <a:ext uri="{FF2B5EF4-FFF2-40B4-BE49-F238E27FC236}">
                  <a16:creationId xmlns:a16="http://schemas.microsoft.com/office/drawing/2014/main" id="{BCC95D20-5AFC-4519-A4CE-224CE23E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61" y="3038179"/>
              <a:ext cx="54323" cy="75687"/>
            </a:xfrm>
            <a:custGeom>
              <a:avLst/>
              <a:gdLst>
                <a:gd name="T0" fmla="*/ 69 w 84"/>
                <a:gd name="T1" fmla="*/ 71 h 101"/>
                <a:gd name="T2" fmla="*/ 69 w 84"/>
                <a:gd name="T3" fmla="*/ 71 h 101"/>
                <a:gd name="T4" fmla="*/ 84 w 84"/>
                <a:gd name="T5" fmla="*/ 39 h 101"/>
                <a:gd name="T6" fmla="*/ 79 w 84"/>
                <a:gd name="T7" fmla="*/ 0 h 101"/>
                <a:gd name="T8" fmla="*/ 26 w 84"/>
                <a:gd name="T9" fmla="*/ 6 h 101"/>
                <a:gd name="T10" fmla="*/ 0 w 84"/>
                <a:gd name="T11" fmla="*/ 30 h 101"/>
                <a:gd name="T12" fmla="*/ 0 w 84"/>
                <a:gd name="T13" fmla="*/ 60 h 101"/>
                <a:gd name="T14" fmla="*/ 13 w 84"/>
                <a:gd name="T15" fmla="*/ 75 h 101"/>
                <a:gd name="T16" fmla="*/ 11 w 84"/>
                <a:gd name="T17" fmla="*/ 101 h 101"/>
                <a:gd name="T18" fmla="*/ 69 w 84"/>
                <a:gd name="T19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1">
                  <a:moveTo>
                    <a:pt x="69" y="71"/>
                  </a:moveTo>
                  <a:lnTo>
                    <a:pt x="69" y="71"/>
                  </a:lnTo>
                  <a:lnTo>
                    <a:pt x="84" y="39"/>
                  </a:lnTo>
                  <a:lnTo>
                    <a:pt x="79" y="0"/>
                  </a:lnTo>
                  <a:lnTo>
                    <a:pt x="26" y="6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13" y="75"/>
                  </a:lnTo>
                  <a:lnTo>
                    <a:pt x="11" y="101"/>
                  </a:lnTo>
                  <a:lnTo>
                    <a:pt x="69" y="7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15">
              <a:extLst>
                <a:ext uri="{FF2B5EF4-FFF2-40B4-BE49-F238E27FC236}">
                  <a16:creationId xmlns:a16="http://schemas.microsoft.com/office/drawing/2014/main" id="{A6482373-AA12-435A-AA77-315EFEA78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065" y="3207715"/>
              <a:ext cx="43976" cy="42384"/>
            </a:xfrm>
            <a:custGeom>
              <a:avLst/>
              <a:gdLst>
                <a:gd name="T0" fmla="*/ 32 w 67"/>
                <a:gd name="T1" fmla="*/ 44 h 55"/>
                <a:gd name="T2" fmla="*/ 32 w 67"/>
                <a:gd name="T3" fmla="*/ 44 h 55"/>
                <a:gd name="T4" fmla="*/ 67 w 67"/>
                <a:gd name="T5" fmla="*/ 0 h 55"/>
                <a:gd name="T6" fmla="*/ 30 w 67"/>
                <a:gd name="T7" fmla="*/ 6 h 55"/>
                <a:gd name="T8" fmla="*/ 0 w 67"/>
                <a:gd name="T9" fmla="*/ 55 h 55"/>
                <a:gd name="T10" fmla="*/ 9 w 67"/>
                <a:gd name="T11" fmla="*/ 55 h 55"/>
                <a:gd name="T12" fmla="*/ 32 w 67"/>
                <a:gd name="T13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5">
                  <a:moveTo>
                    <a:pt x="32" y="44"/>
                  </a:moveTo>
                  <a:lnTo>
                    <a:pt x="32" y="44"/>
                  </a:lnTo>
                  <a:lnTo>
                    <a:pt x="67" y="0"/>
                  </a:lnTo>
                  <a:lnTo>
                    <a:pt x="30" y="6"/>
                  </a:lnTo>
                  <a:lnTo>
                    <a:pt x="0" y="55"/>
                  </a:lnTo>
                  <a:lnTo>
                    <a:pt x="9" y="55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616">
              <a:extLst>
                <a:ext uri="{FF2B5EF4-FFF2-40B4-BE49-F238E27FC236}">
                  <a16:creationId xmlns:a16="http://schemas.microsoft.com/office/drawing/2014/main" id="{AA4A04FC-C3F0-44BE-8B41-7C6CA478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5" y="3138085"/>
              <a:ext cx="69845" cy="93851"/>
            </a:xfrm>
            <a:custGeom>
              <a:avLst/>
              <a:gdLst>
                <a:gd name="T0" fmla="*/ 75 w 107"/>
                <a:gd name="T1" fmla="*/ 97 h 125"/>
                <a:gd name="T2" fmla="*/ 75 w 107"/>
                <a:gd name="T3" fmla="*/ 97 h 125"/>
                <a:gd name="T4" fmla="*/ 107 w 107"/>
                <a:gd name="T5" fmla="*/ 71 h 125"/>
                <a:gd name="T6" fmla="*/ 80 w 107"/>
                <a:gd name="T7" fmla="*/ 0 h 125"/>
                <a:gd name="T8" fmla="*/ 37 w 107"/>
                <a:gd name="T9" fmla="*/ 20 h 125"/>
                <a:gd name="T10" fmla="*/ 0 w 107"/>
                <a:gd name="T11" fmla="*/ 125 h 125"/>
                <a:gd name="T12" fmla="*/ 54 w 107"/>
                <a:gd name="T13" fmla="*/ 112 h 125"/>
                <a:gd name="T14" fmla="*/ 75 w 107"/>
                <a:gd name="T15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25">
                  <a:moveTo>
                    <a:pt x="75" y="97"/>
                  </a:moveTo>
                  <a:lnTo>
                    <a:pt x="75" y="97"/>
                  </a:lnTo>
                  <a:lnTo>
                    <a:pt x="107" y="71"/>
                  </a:lnTo>
                  <a:lnTo>
                    <a:pt x="80" y="0"/>
                  </a:lnTo>
                  <a:lnTo>
                    <a:pt x="37" y="20"/>
                  </a:lnTo>
                  <a:lnTo>
                    <a:pt x="0" y="125"/>
                  </a:lnTo>
                  <a:lnTo>
                    <a:pt x="54" y="112"/>
                  </a:lnTo>
                  <a:lnTo>
                    <a:pt x="75" y="9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617">
              <a:extLst>
                <a:ext uri="{FF2B5EF4-FFF2-40B4-BE49-F238E27FC236}">
                  <a16:creationId xmlns:a16="http://schemas.microsoft.com/office/drawing/2014/main" id="{B8FD4A0C-1099-4A53-9416-430DBF6BB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998" y="3116892"/>
              <a:ext cx="41390" cy="60548"/>
            </a:xfrm>
            <a:custGeom>
              <a:avLst/>
              <a:gdLst>
                <a:gd name="T0" fmla="*/ 62 w 62"/>
                <a:gd name="T1" fmla="*/ 70 h 79"/>
                <a:gd name="T2" fmla="*/ 62 w 62"/>
                <a:gd name="T3" fmla="*/ 70 h 79"/>
                <a:gd name="T4" fmla="*/ 45 w 62"/>
                <a:gd name="T5" fmla="*/ 0 h 79"/>
                <a:gd name="T6" fmla="*/ 21 w 62"/>
                <a:gd name="T7" fmla="*/ 23 h 79"/>
                <a:gd name="T8" fmla="*/ 0 w 62"/>
                <a:gd name="T9" fmla="*/ 45 h 79"/>
                <a:gd name="T10" fmla="*/ 0 w 62"/>
                <a:gd name="T11" fmla="*/ 79 h 79"/>
                <a:gd name="T12" fmla="*/ 25 w 62"/>
                <a:gd name="T13" fmla="*/ 76 h 79"/>
                <a:gd name="T14" fmla="*/ 62 w 62"/>
                <a:gd name="T1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9">
                  <a:moveTo>
                    <a:pt x="62" y="70"/>
                  </a:moveTo>
                  <a:lnTo>
                    <a:pt x="62" y="70"/>
                  </a:lnTo>
                  <a:lnTo>
                    <a:pt x="45" y="0"/>
                  </a:lnTo>
                  <a:lnTo>
                    <a:pt x="21" y="23"/>
                  </a:lnTo>
                  <a:lnTo>
                    <a:pt x="0" y="45"/>
                  </a:lnTo>
                  <a:lnTo>
                    <a:pt x="0" y="79"/>
                  </a:lnTo>
                  <a:lnTo>
                    <a:pt x="25" y="76"/>
                  </a:lnTo>
                  <a:lnTo>
                    <a:pt x="62" y="7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618">
              <a:extLst>
                <a:ext uri="{FF2B5EF4-FFF2-40B4-BE49-F238E27FC236}">
                  <a16:creationId xmlns:a16="http://schemas.microsoft.com/office/drawing/2014/main" id="{0360B682-5227-4331-9796-A0AB6433A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2" y="3086618"/>
              <a:ext cx="33629" cy="51467"/>
            </a:xfrm>
            <a:custGeom>
              <a:avLst/>
              <a:gdLst>
                <a:gd name="T0" fmla="*/ 52 w 52"/>
                <a:gd name="T1" fmla="*/ 0 h 68"/>
                <a:gd name="T2" fmla="*/ 52 w 52"/>
                <a:gd name="T3" fmla="*/ 0 h 68"/>
                <a:gd name="T4" fmla="*/ 28 w 52"/>
                <a:gd name="T5" fmla="*/ 6 h 68"/>
                <a:gd name="T6" fmla="*/ 0 w 52"/>
                <a:gd name="T7" fmla="*/ 68 h 68"/>
                <a:gd name="T8" fmla="*/ 28 w 52"/>
                <a:gd name="T9" fmla="*/ 51 h 68"/>
                <a:gd name="T10" fmla="*/ 52 w 5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lnTo>
                    <a:pt x="52" y="0"/>
                  </a:lnTo>
                  <a:lnTo>
                    <a:pt x="28" y="6"/>
                  </a:lnTo>
                  <a:lnTo>
                    <a:pt x="0" y="68"/>
                  </a:lnTo>
                  <a:lnTo>
                    <a:pt x="28" y="5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619">
              <a:extLst>
                <a:ext uri="{FF2B5EF4-FFF2-40B4-BE49-F238E27FC236}">
                  <a16:creationId xmlns:a16="http://schemas.microsoft.com/office/drawing/2014/main" id="{BBB0EF2B-A26C-4B26-8921-897ACFB8E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608" y="3231934"/>
              <a:ext cx="28455" cy="33303"/>
            </a:xfrm>
            <a:custGeom>
              <a:avLst/>
              <a:gdLst>
                <a:gd name="T0" fmla="*/ 0 w 42"/>
                <a:gd name="T1" fmla="*/ 43 h 43"/>
                <a:gd name="T2" fmla="*/ 0 w 42"/>
                <a:gd name="T3" fmla="*/ 43 h 43"/>
                <a:gd name="T4" fmla="*/ 25 w 42"/>
                <a:gd name="T5" fmla="*/ 31 h 43"/>
                <a:gd name="T6" fmla="*/ 42 w 42"/>
                <a:gd name="T7" fmla="*/ 3 h 43"/>
                <a:gd name="T8" fmla="*/ 8 w 42"/>
                <a:gd name="T9" fmla="*/ 0 h 43"/>
                <a:gd name="T10" fmla="*/ 0 w 42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lnTo>
                    <a:pt x="0" y="43"/>
                  </a:lnTo>
                  <a:lnTo>
                    <a:pt x="25" y="31"/>
                  </a:lnTo>
                  <a:lnTo>
                    <a:pt x="42" y="3"/>
                  </a:lnTo>
                  <a:lnTo>
                    <a:pt x="8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620">
              <a:extLst>
                <a:ext uri="{FF2B5EF4-FFF2-40B4-BE49-F238E27FC236}">
                  <a16:creationId xmlns:a16="http://schemas.microsoft.com/office/drawing/2014/main" id="{53A307FD-39EE-419E-BECA-C60B6220D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764" y="3601280"/>
              <a:ext cx="18107" cy="45412"/>
            </a:xfrm>
            <a:custGeom>
              <a:avLst/>
              <a:gdLst>
                <a:gd name="T0" fmla="*/ 0 w 29"/>
                <a:gd name="T1" fmla="*/ 60 h 60"/>
                <a:gd name="T2" fmla="*/ 0 w 29"/>
                <a:gd name="T3" fmla="*/ 60 h 60"/>
                <a:gd name="T4" fmla="*/ 29 w 29"/>
                <a:gd name="T5" fmla="*/ 34 h 60"/>
                <a:gd name="T6" fmla="*/ 14 w 29"/>
                <a:gd name="T7" fmla="*/ 0 h 60"/>
                <a:gd name="T8" fmla="*/ 0 w 29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0">
                  <a:moveTo>
                    <a:pt x="0" y="60"/>
                  </a:moveTo>
                  <a:lnTo>
                    <a:pt x="0" y="60"/>
                  </a:lnTo>
                  <a:lnTo>
                    <a:pt x="29" y="34"/>
                  </a:lnTo>
                  <a:lnTo>
                    <a:pt x="14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621">
              <a:extLst>
                <a:ext uri="{FF2B5EF4-FFF2-40B4-BE49-F238E27FC236}">
                  <a16:creationId xmlns:a16="http://schemas.microsoft.com/office/drawing/2014/main" id="{2F5C0842-6A6E-4826-A34C-0EC4392C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616" y="3843474"/>
              <a:ext cx="41390" cy="21193"/>
            </a:xfrm>
            <a:custGeom>
              <a:avLst/>
              <a:gdLst>
                <a:gd name="T0" fmla="*/ 64 w 64"/>
                <a:gd name="T1" fmla="*/ 14 h 29"/>
                <a:gd name="T2" fmla="*/ 64 w 64"/>
                <a:gd name="T3" fmla="*/ 14 h 29"/>
                <a:gd name="T4" fmla="*/ 47 w 64"/>
                <a:gd name="T5" fmla="*/ 0 h 29"/>
                <a:gd name="T6" fmla="*/ 27 w 64"/>
                <a:gd name="T7" fmla="*/ 6 h 29"/>
                <a:gd name="T8" fmla="*/ 0 w 64"/>
                <a:gd name="T9" fmla="*/ 29 h 29"/>
                <a:gd name="T10" fmla="*/ 62 w 64"/>
                <a:gd name="T11" fmla="*/ 15 h 29"/>
                <a:gd name="T12" fmla="*/ 64 w 64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9">
                  <a:moveTo>
                    <a:pt x="64" y="14"/>
                  </a:moveTo>
                  <a:lnTo>
                    <a:pt x="64" y="14"/>
                  </a:lnTo>
                  <a:lnTo>
                    <a:pt x="47" y="0"/>
                  </a:lnTo>
                  <a:lnTo>
                    <a:pt x="27" y="6"/>
                  </a:lnTo>
                  <a:lnTo>
                    <a:pt x="0" y="29"/>
                  </a:lnTo>
                  <a:lnTo>
                    <a:pt x="62" y="15"/>
                  </a:lnTo>
                  <a:lnTo>
                    <a:pt x="64" y="1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623">
              <a:extLst>
                <a:ext uri="{FF2B5EF4-FFF2-40B4-BE49-F238E27FC236}">
                  <a16:creationId xmlns:a16="http://schemas.microsoft.com/office/drawing/2014/main" id="{2291F234-8AC5-4780-9E9C-8282D798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270" y="4672990"/>
              <a:ext cx="18107" cy="27248"/>
            </a:xfrm>
            <a:custGeom>
              <a:avLst/>
              <a:gdLst>
                <a:gd name="T0" fmla="*/ 0 w 28"/>
                <a:gd name="T1" fmla="*/ 32 h 36"/>
                <a:gd name="T2" fmla="*/ 0 w 28"/>
                <a:gd name="T3" fmla="*/ 32 h 36"/>
                <a:gd name="T4" fmla="*/ 28 w 28"/>
                <a:gd name="T5" fmla="*/ 36 h 36"/>
                <a:gd name="T6" fmla="*/ 28 w 28"/>
                <a:gd name="T7" fmla="*/ 0 h 36"/>
                <a:gd name="T8" fmla="*/ 8 w 28"/>
                <a:gd name="T9" fmla="*/ 7 h 36"/>
                <a:gd name="T10" fmla="*/ 0 w 28"/>
                <a:gd name="T1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0" y="32"/>
                  </a:moveTo>
                  <a:lnTo>
                    <a:pt x="0" y="32"/>
                  </a:lnTo>
                  <a:lnTo>
                    <a:pt x="28" y="36"/>
                  </a:lnTo>
                  <a:lnTo>
                    <a:pt x="28" y="0"/>
                  </a:lnTo>
                  <a:lnTo>
                    <a:pt x="8" y="7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624">
              <a:extLst>
                <a:ext uri="{FF2B5EF4-FFF2-40B4-BE49-F238E27FC236}">
                  <a16:creationId xmlns:a16="http://schemas.microsoft.com/office/drawing/2014/main" id="{23D9D7AD-8318-4ADA-9E8D-6BBC48CD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19" y="4733538"/>
              <a:ext cx="20695" cy="24219"/>
            </a:xfrm>
            <a:custGeom>
              <a:avLst/>
              <a:gdLst>
                <a:gd name="T0" fmla="*/ 7 w 34"/>
                <a:gd name="T1" fmla="*/ 0 h 35"/>
                <a:gd name="T2" fmla="*/ 7 w 34"/>
                <a:gd name="T3" fmla="*/ 0 h 35"/>
                <a:gd name="T4" fmla="*/ 0 w 34"/>
                <a:gd name="T5" fmla="*/ 17 h 35"/>
                <a:gd name="T6" fmla="*/ 21 w 34"/>
                <a:gd name="T7" fmla="*/ 35 h 35"/>
                <a:gd name="T8" fmla="*/ 34 w 34"/>
                <a:gd name="T9" fmla="*/ 20 h 35"/>
                <a:gd name="T10" fmla="*/ 7 w 34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5">
                  <a:moveTo>
                    <a:pt x="7" y="0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21" y="35"/>
                  </a:lnTo>
                  <a:lnTo>
                    <a:pt x="34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625">
              <a:extLst>
                <a:ext uri="{FF2B5EF4-FFF2-40B4-BE49-F238E27FC236}">
                  <a16:creationId xmlns:a16="http://schemas.microsoft.com/office/drawing/2014/main" id="{20D4B17F-EEB6-449E-A6E1-A37D1AE0A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118" y="4506483"/>
              <a:ext cx="20695" cy="9083"/>
            </a:xfrm>
            <a:custGeom>
              <a:avLst/>
              <a:gdLst>
                <a:gd name="T0" fmla="*/ 17 w 30"/>
                <a:gd name="T1" fmla="*/ 9 h 13"/>
                <a:gd name="T2" fmla="*/ 17 w 30"/>
                <a:gd name="T3" fmla="*/ 9 h 13"/>
                <a:gd name="T4" fmla="*/ 30 w 30"/>
                <a:gd name="T5" fmla="*/ 9 h 13"/>
                <a:gd name="T6" fmla="*/ 24 w 30"/>
                <a:gd name="T7" fmla="*/ 0 h 13"/>
                <a:gd name="T8" fmla="*/ 0 w 30"/>
                <a:gd name="T9" fmla="*/ 4 h 13"/>
                <a:gd name="T10" fmla="*/ 15 w 30"/>
                <a:gd name="T11" fmla="*/ 13 h 13"/>
                <a:gd name="T12" fmla="*/ 17 w 30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3">
                  <a:moveTo>
                    <a:pt x="17" y="9"/>
                  </a:moveTo>
                  <a:lnTo>
                    <a:pt x="17" y="9"/>
                  </a:lnTo>
                  <a:lnTo>
                    <a:pt x="30" y="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5" y="13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626">
              <a:extLst>
                <a:ext uri="{FF2B5EF4-FFF2-40B4-BE49-F238E27FC236}">
                  <a16:creationId xmlns:a16="http://schemas.microsoft.com/office/drawing/2014/main" id="{8658FEB1-568A-4052-9A5B-3F1CD528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369" y="4167409"/>
              <a:ext cx="7760" cy="18165"/>
            </a:xfrm>
            <a:custGeom>
              <a:avLst/>
              <a:gdLst>
                <a:gd name="T0" fmla="*/ 11 w 11"/>
                <a:gd name="T1" fmla="*/ 0 h 22"/>
                <a:gd name="T2" fmla="*/ 11 w 11"/>
                <a:gd name="T3" fmla="*/ 0 h 22"/>
                <a:gd name="T4" fmla="*/ 0 w 11"/>
                <a:gd name="T5" fmla="*/ 22 h 22"/>
                <a:gd name="T6" fmla="*/ 9 w 11"/>
                <a:gd name="T7" fmla="*/ 22 h 22"/>
                <a:gd name="T8" fmla="*/ 11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11" y="0"/>
                  </a:moveTo>
                  <a:lnTo>
                    <a:pt x="11" y="0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627">
              <a:extLst>
                <a:ext uri="{FF2B5EF4-FFF2-40B4-BE49-F238E27FC236}">
                  <a16:creationId xmlns:a16="http://schemas.microsoft.com/office/drawing/2014/main" id="{77AAA52B-A80C-4DAE-9DE6-F90F55835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164" y="4215848"/>
              <a:ext cx="25869" cy="36329"/>
            </a:xfrm>
            <a:custGeom>
              <a:avLst/>
              <a:gdLst>
                <a:gd name="T0" fmla="*/ 41 w 41"/>
                <a:gd name="T1" fmla="*/ 19 h 47"/>
                <a:gd name="T2" fmla="*/ 41 w 41"/>
                <a:gd name="T3" fmla="*/ 19 h 47"/>
                <a:gd name="T4" fmla="*/ 15 w 41"/>
                <a:gd name="T5" fmla="*/ 0 h 47"/>
                <a:gd name="T6" fmla="*/ 0 w 41"/>
                <a:gd name="T7" fmla="*/ 17 h 47"/>
                <a:gd name="T8" fmla="*/ 6 w 41"/>
                <a:gd name="T9" fmla="*/ 47 h 47"/>
                <a:gd name="T10" fmla="*/ 26 w 41"/>
                <a:gd name="T11" fmla="*/ 45 h 47"/>
                <a:gd name="T12" fmla="*/ 41 w 41"/>
                <a:gd name="T13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7">
                  <a:moveTo>
                    <a:pt x="41" y="19"/>
                  </a:moveTo>
                  <a:lnTo>
                    <a:pt x="41" y="19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6" y="47"/>
                  </a:lnTo>
                  <a:lnTo>
                    <a:pt x="26" y="45"/>
                  </a:lnTo>
                  <a:lnTo>
                    <a:pt x="41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28">
              <a:extLst>
                <a:ext uri="{FF2B5EF4-FFF2-40B4-BE49-F238E27FC236}">
                  <a16:creationId xmlns:a16="http://schemas.microsoft.com/office/drawing/2014/main" id="{62644B11-513A-4573-8655-826ACFB60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053" y="4406575"/>
              <a:ext cx="59497" cy="66603"/>
            </a:xfrm>
            <a:custGeom>
              <a:avLst/>
              <a:gdLst>
                <a:gd name="T0" fmla="*/ 0 w 90"/>
                <a:gd name="T1" fmla="*/ 32 h 87"/>
                <a:gd name="T2" fmla="*/ 0 w 90"/>
                <a:gd name="T3" fmla="*/ 32 h 87"/>
                <a:gd name="T4" fmla="*/ 6 w 90"/>
                <a:gd name="T5" fmla="*/ 87 h 87"/>
                <a:gd name="T6" fmla="*/ 19 w 90"/>
                <a:gd name="T7" fmla="*/ 87 h 87"/>
                <a:gd name="T8" fmla="*/ 58 w 90"/>
                <a:gd name="T9" fmla="*/ 53 h 87"/>
                <a:gd name="T10" fmla="*/ 79 w 90"/>
                <a:gd name="T11" fmla="*/ 31 h 87"/>
                <a:gd name="T12" fmla="*/ 90 w 90"/>
                <a:gd name="T13" fmla="*/ 12 h 87"/>
                <a:gd name="T14" fmla="*/ 79 w 90"/>
                <a:gd name="T15" fmla="*/ 0 h 87"/>
                <a:gd name="T16" fmla="*/ 23 w 90"/>
                <a:gd name="T17" fmla="*/ 6 h 87"/>
                <a:gd name="T18" fmla="*/ 0 w 90"/>
                <a:gd name="T19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32"/>
                  </a:moveTo>
                  <a:lnTo>
                    <a:pt x="0" y="32"/>
                  </a:lnTo>
                  <a:lnTo>
                    <a:pt x="6" y="87"/>
                  </a:lnTo>
                  <a:lnTo>
                    <a:pt x="19" y="87"/>
                  </a:lnTo>
                  <a:lnTo>
                    <a:pt x="58" y="53"/>
                  </a:lnTo>
                  <a:lnTo>
                    <a:pt x="79" y="31"/>
                  </a:lnTo>
                  <a:lnTo>
                    <a:pt x="90" y="12"/>
                  </a:lnTo>
                  <a:lnTo>
                    <a:pt x="79" y="0"/>
                  </a:lnTo>
                  <a:lnTo>
                    <a:pt x="23" y="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629">
              <a:extLst>
                <a:ext uri="{FF2B5EF4-FFF2-40B4-BE49-F238E27FC236}">
                  <a16:creationId xmlns:a16="http://schemas.microsoft.com/office/drawing/2014/main" id="{626CB499-BE87-4A6D-8C90-0B897F576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226" y="4485290"/>
              <a:ext cx="5174" cy="0"/>
            </a:xfrm>
            <a:custGeom>
              <a:avLst/>
              <a:gdLst>
                <a:gd name="T0" fmla="*/ 6 w 6"/>
                <a:gd name="T1" fmla="*/ 1 h 2"/>
                <a:gd name="T2" fmla="*/ 6 w 6"/>
                <a:gd name="T3" fmla="*/ 1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630">
              <a:extLst>
                <a:ext uri="{FF2B5EF4-FFF2-40B4-BE49-F238E27FC236}">
                  <a16:creationId xmlns:a16="http://schemas.microsoft.com/office/drawing/2014/main" id="{DDC5D35E-C98A-4FC3-BF05-BD045897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399" y="4418686"/>
              <a:ext cx="41390" cy="69632"/>
            </a:xfrm>
            <a:custGeom>
              <a:avLst/>
              <a:gdLst>
                <a:gd name="T0" fmla="*/ 26 w 65"/>
                <a:gd name="T1" fmla="*/ 64 h 93"/>
                <a:gd name="T2" fmla="*/ 26 w 65"/>
                <a:gd name="T3" fmla="*/ 64 h 93"/>
                <a:gd name="T4" fmla="*/ 39 w 65"/>
                <a:gd name="T5" fmla="*/ 55 h 93"/>
                <a:gd name="T6" fmla="*/ 65 w 65"/>
                <a:gd name="T7" fmla="*/ 12 h 93"/>
                <a:gd name="T8" fmla="*/ 56 w 65"/>
                <a:gd name="T9" fmla="*/ 0 h 93"/>
                <a:gd name="T10" fmla="*/ 39 w 65"/>
                <a:gd name="T11" fmla="*/ 12 h 93"/>
                <a:gd name="T12" fmla="*/ 3 w 65"/>
                <a:gd name="T13" fmla="*/ 34 h 93"/>
                <a:gd name="T14" fmla="*/ 0 w 65"/>
                <a:gd name="T15" fmla="*/ 70 h 93"/>
                <a:gd name="T16" fmla="*/ 17 w 65"/>
                <a:gd name="T17" fmla="*/ 79 h 93"/>
                <a:gd name="T18" fmla="*/ 7 w 65"/>
                <a:gd name="T19" fmla="*/ 79 h 93"/>
                <a:gd name="T20" fmla="*/ 0 w 65"/>
                <a:gd name="T21" fmla="*/ 88 h 93"/>
                <a:gd name="T22" fmla="*/ 17 w 65"/>
                <a:gd name="T23" fmla="*/ 93 h 93"/>
                <a:gd name="T24" fmla="*/ 26 w 65"/>
                <a:gd name="T25" fmla="*/ 6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93">
                  <a:moveTo>
                    <a:pt x="26" y="64"/>
                  </a:moveTo>
                  <a:lnTo>
                    <a:pt x="26" y="64"/>
                  </a:lnTo>
                  <a:lnTo>
                    <a:pt x="39" y="55"/>
                  </a:lnTo>
                  <a:lnTo>
                    <a:pt x="65" y="12"/>
                  </a:lnTo>
                  <a:lnTo>
                    <a:pt x="56" y="0"/>
                  </a:lnTo>
                  <a:lnTo>
                    <a:pt x="39" y="12"/>
                  </a:lnTo>
                  <a:lnTo>
                    <a:pt x="3" y="34"/>
                  </a:lnTo>
                  <a:lnTo>
                    <a:pt x="0" y="70"/>
                  </a:lnTo>
                  <a:lnTo>
                    <a:pt x="17" y="79"/>
                  </a:lnTo>
                  <a:lnTo>
                    <a:pt x="7" y="79"/>
                  </a:lnTo>
                  <a:lnTo>
                    <a:pt x="0" y="88"/>
                  </a:lnTo>
                  <a:lnTo>
                    <a:pt x="17" y="93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631">
              <a:extLst>
                <a:ext uri="{FF2B5EF4-FFF2-40B4-BE49-F238E27FC236}">
                  <a16:creationId xmlns:a16="http://schemas.microsoft.com/office/drawing/2014/main" id="{B8A323B4-3C3D-4063-AF14-7C2EFDBC8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732" y="4476208"/>
              <a:ext cx="41390" cy="87796"/>
            </a:xfrm>
            <a:custGeom>
              <a:avLst/>
              <a:gdLst>
                <a:gd name="T0" fmla="*/ 47 w 62"/>
                <a:gd name="T1" fmla="*/ 60 h 114"/>
                <a:gd name="T2" fmla="*/ 47 w 62"/>
                <a:gd name="T3" fmla="*/ 60 h 114"/>
                <a:gd name="T4" fmla="*/ 47 w 62"/>
                <a:gd name="T5" fmla="*/ 43 h 114"/>
                <a:gd name="T6" fmla="*/ 53 w 62"/>
                <a:gd name="T7" fmla="*/ 24 h 114"/>
                <a:gd name="T8" fmla="*/ 58 w 62"/>
                <a:gd name="T9" fmla="*/ 22 h 114"/>
                <a:gd name="T10" fmla="*/ 62 w 62"/>
                <a:gd name="T11" fmla="*/ 13 h 114"/>
                <a:gd name="T12" fmla="*/ 62 w 62"/>
                <a:gd name="T13" fmla="*/ 1 h 114"/>
                <a:gd name="T14" fmla="*/ 40 w 62"/>
                <a:gd name="T15" fmla="*/ 0 h 114"/>
                <a:gd name="T16" fmla="*/ 15 w 62"/>
                <a:gd name="T17" fmla="*/ 28 h 114"/>
                <a:gd name="T18" fmla="*/ 0 w 62"/>
                <a:gd name="T19" fmla="*/ 56 h 114"/>
                <a:gd name="T20" fmla="*/ 6 w 62"/>
                <a:gd name="T21" fmla="*/ 114 h 114"/>
                <a:gd name="T22" fmla="*/ 32 w 62"/>
                <a:gd name="T23" fmla="*/ 95 h 114"/>
                <a:gd name="T24" fmla="*/ 47 w 62"/>
                <a:gd name="T25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14">
                  <a:moveTo>
                    <a:pt x="47" y="60"/>
                  </a:moveTo>
                  <a:lnTo>
                    <a:pt x="47" y="60"/>
                  </a:lnTo>
                  <a:lnTo>
                    <a:pt x="47" y="43"/>
                  </a:lnTo>
                  <a:lnTo>
                    <a:pt x="53" y="24"/>
                  </a:lnTo>
                  <a:lnTo>
                    <a:pt x="58" y="22"/>
                  </a:lnTo>
                  <a:lnTo>
                    <a:pt x="62" y="13"/>
                  </a:lnTo>
                  <a:lnTo>
                    <a:pt x="62" y="1"/>
                  </a:lnTo>
                  <a:lnTo>
                    <a:pt x="40" y="0"/>
                  </a:lnTo>
                  <a:lnTo>
                    <a:pt x="15" y="28"/>
                  </a:lnTo>
                  <a:lnTo>
                    <a:pt x="0" y="56"/>
                  </a:lnTo>
                  <a:lnTo>
                    <a:pt x="6" y="114"/>
                  </a:lnTo>
                  <a:lnTo>
                    <a:pt x="32" y="95"/>
                  </a:lnTo>
                  <a:lnTo>
                    <a:pt x="47" y="6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632">
              <a:extLst>
                <a:ext uri="{FF2B5EF4-FFF2-40B4-BE49-F238E27FC236}">
                  <a16:creationId xmlns:a16="http://schemas.microsoft.com/office/drawing/2014/main" id="{F1AF1EA9-8952-4F54-A42C-C125818BE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126" y="4533728"/>
              <a:ext cx="31042" cy="108987"/>
            </a:xfrm>
            <a:custGeom>
              <a:avLst/>
              <a:gdLst>
                <a:gd name="T0" fmla="*/ 51 w 51"/>
                <a:gd name="T1" fmla="*/ 0 h 144"/>
                <a:gd name="T2" fmla="*/ 51 w 51"/>
                <a:gd name="T3" fmla="*/ 0 h 144"/>
                <a:gd name="T4" fmla="*/ 13 w 51"/>
                <a:gd name="T5" fmla="*/ 69 h 144"/>
                <a:gd name="T6" fmla="*/ 0 w 51"/>
                <a:gd name="T7" fmla="*/ 105 h 144"/>
                <a:gd name="T8" fmla="*/ 2 w 51"/>
                <a:gd name="T9" fmla="*/ 144 h 144"/>
                <a:gd name="T10" fmla="*/ 23 w 51"/>
                <a:gd name="T11" fmla="*/ 84 h 144"/>
                <a:gd name="T12" fmla="*/ 51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51" y="0"/>
                  </a:moveTo>
                  <a:lnTo>
                    <a:pt x="51" y="0"/>
                  </a:lnTo>
                  <a:lnTo>
                    <a:pt x="13" y="69"/>
                  </a:lnTo>
                  <a:lnTo>
                    <a:pt x="0" y="105"/>
                  </a:lnTo>
                  <a:lnTo>
                    <a:pt x="2" y="144"/>
                  </a:lnTo>
                  <a:lnTo>
                    <a:pt x="23" y="8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633">
              <a:extLst>
                <a:ext uri="{FF2B5EF4-FFF2-40B4-BE49-F238E27FC236}">
                  <a16:creationId xmlns:a16="http://schemas.microsoft.com/office/drawing/2014/main" id="{31C4CBD4-D0A0-4103-B2AD-70C9153F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135" y="4364193"/>
              <a:ext cx="31042" cy="12110"/>
            </a:xfrm>
            <a:custGeom>
              <a:avLst/>
              <a:gdLst>
                <a:gd name="T0" fmla="*/ 48 w 48"/>
                <a:gd name="T1" fmla="*/ 8 h 15"/>
                <a:gd name="T2" fmla="*/ 48 w 48"/>
                <a:gd name="T3" fmla="*/ 8 h 15"/>
                <a:gd name="T4" fmla="*/ 0 w 48"/>
                <a:gd name="T5" fmla="*/ 0 h 15"/>
                <a:gd name="T6" fmla="*/ 20 w 48"/>
                <a:gd name="T7" fmla="*/ 15 h 15"/>
                <a:gd name="T8" fmla="*/ 48 w 4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">
                  <a:moveTo>
                    <a:pt x="48" y="8"/>
                  </a:moveTo>
                  <a:lnTo>
                    <a:pt x="48" y="8"/>
                  </a:lnTo>
                  <a:lnTo>
                    <a:pt x="0" y="0"/>
                  </a:lnTo>
                  <a:lnTo>
                    <a:pt x="20" y="15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634">
              <a:extLst>
                <a:ext uri="{FF2B5EF4-FFF2-40B4-BE49-F238E27FC236}">
                  <a16:creationId xmlns:a16="http://schemas.microsoft.com/office/drawing/2014/main" id="{D752CB65-0509-4FE6-8A73-2746E3FA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922" y="4355109"/>
              <a:ext cx="28455" cy="33303"/>
            </a:xfrm>
            <a:custGeom>
              <a:avLst/>
              <a:gdLst>
                <a:gd name="T0" fmla="*/ 39 w 43"/>
                <a:gd name="T1" fmla="*/ 17 h 43"/>
                <a:gd name="T2" fmla="*/ 39 w 43"/>
                <a:gd name="T3" fmla="*/ 17 h 43"/>
                <a:gd name="T4" fmla="*/ 15 w 43"/>
                <a:gd name="T5" fmla="*/ 0 h 43"/>
                <a:gd name="T6" fmla="*/ 0 w 43"/>
                <a:gd name="T7" fmla="*/ 36 h 43"/>
                <a:gd name="T8" fmla="*/ 28 w 43"/>
                <a:gd name="T9" fmla="*/ 43 h 43"/>
                <a:gd name="T10" fmla="*/ 43 w 43"/>
                <a:gd name="T11" fmla="*/ 36 h 43"/>
                <a:gd name="T12" fmla="*/ 39 w 43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39" y="17"/>
                  </a:moveTo>
                  <a:lnTo>
                    <a:pt x="39" y="17"/>
                  </a:lnTo>
                  <a:lnTo>
                    <a:pt x="15" y="0"/>
                  </a:lnTo>
                  <a:lnTo>
                    <a:pt x="0" y="36"/>
                  </a:lnTo>
                  <a:lnTo>
                    <a:pt x="28" y="43"/>
                  </a:lnTo>
                  <a:lnTo>
                    <a:pt x="43" y="36"/>
                  </a:lnTo>
                  <a:lnTo>
                    <a:pt x="39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635">
              <a:extLst>
                <a:ext uri="{FF2B5EF4-FFF2-40B4-BE49-F238E27FC236}">
                  <a16:creationId xmlns:a16="http://schemas.microsoft.com/office/drawing/2014/main" id="{6DA7994E-DAF9-457E-828C-1520D59D7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675" y="4791060"/>
              <a:ext cx="23281" cy="30274"/>
            </a:xfrm>
            <a:custGeom>
              <a:avLst/>
              <a:gdLst>
                <a:gd name="T0" fmla="*/ 37 w 37"/>
                <a:gd name="T1" fmla="*/ 30 h 41"/>
                <a:gd name="T2" fmla="*/ 37 w 37"/>
                <a:gd name="T3" fmla="*/ 30 h 41"/>
                <a:gd name="T4" fmla="*/ 21 w 37"/>
                <a:gd name="T5" fmla="*/ 0 h 41"/>
                <a:gd name="T6" fmla="*/ 0 w 37"/>
                <a:gd name="T7" fmla="*/ 34 h 41"/>
                <a:gd name="T8" fmla="*/ 34 w 37"/>
                <a:gd name="T9" fmla="*/ 41 h 41"/>
                <a:gd name="T10" fmla="*/ 37 w 37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1">
                  <a:moveTo>
                    <a:pt x="37" y="30"/>
                  </a:moveTo>
                  <a:lnTo>
                    <a:pt x="37" y="30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34" y="41"/>
                  </a:lnTo>
                  <a:lnTo>
                    <a:pt x="37" y="3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636">
              <a:extLst>
                <a:ext uri="{FF2B5EF4-FFF2-40B4-BE49-F238E27FC236}">
                  <a16:creationId xmlns:a16="http://schemas.microsoft.com/office/drawing/2014/main" id="{B378B33C-E579-44BB-A741-162F2EDAE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460" y="4815280"/>
              <a:ext cx="20695" cy="30274"/>
            </a:xfrm>
            <a:custGeom>
              <a:avLst/>
              <a:gdLst>
                <a:gd name="T0" fmla="*/ 11 w 32"/>
                <a:gd name="T1" fmla="*/ 15 h 41"/>
                <a:gd name="T2" fmla="*/ 11 w 32"/>
                <a:gd name="T3" fmla="*/ 15 h 41"/>
                <a:gd name="T4" fmla="*/ 0 w 32"/>
                <a:gd name="T5" fmla="*/ 41 h 41"/>
                <a:gd name="T6" fmla="*/ 23 w 32"/>
                <a:gd name="T7" fmla="*/ 32 h 41"/>
                <a:gd name="T8" fmla="*/ 32 w 32"/>
                <a:gd name="T9" fmla="*/ 17 h 41"/>
                <a:gd name="T10" fmla="*/ 30 w 32"/>
                <a:gd name="T11" fmla="*/ 0 h 41"/>
                <a:gd name="T12" fmla="*/ 11 w 32"/>
                <a:gd name="T1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1">
                  <a:moveTo>
                    <a:pt x="11" y="15"/>
                  </a:moveTo>
                  <a:lnTo>
                    <a:pt x="11" y="15"/>
                  </a:lnTo>
                  <a:lnTo>
                    <a:pt x="0" y="41"/>
                  </a:lnTo>
                  <a:lnTo>
                    <a:pt x="23" y="32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1" y="1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643">
              <a:extLst>
                <a:ext uri="{FF2B5EF4-FFF2-40B4-BE49-F238E27FC236}">
                  <a16:creationId xmlns:a16="http://schemas.microsoft.com/office/drawing/2014/main" id="{708D766D-AFDE-4E3C-B6D7-2C5F64FDC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786" y="4763813"/>
              <a:ext cx="38802" cy="30274"/>
            </a:xfrm>
            <a:custGeom>
              <a:avLst/>
              <a:gdLst>
                <a:gd name="T0" fmla="*/ 0 w 58"/>
                <a:gd name="T1" fmla="*/ 23 h 41"/>
                <a:gd name="T2" fmla="*/ 0 w 58"/>
                <a:gd name="T3" fmla="*/ 23 h 41"/>
                <a:gd name="T4" fmla="*/ 19 w 58"/>
                <a:gd name="T5" fmla="*/ 36 h 41"/>
                <a:gd name="T6" fmla="*/ 39 w 58"/>
                <a:gd name="T7" fmla="*/ 41 h 41"/>
                <a:gd name="T8" fmla="*/ 58 w 58"/>
                <a:gd name="T9" fmla="*/ 32 h 41"/>
                <a:gd name="T10" fmla="*/ 49 w 58"/>
                <a:gd name="T11" fmla="*/ 9 h 41"/>
                <a:gd name="T12" fmla="*/ 35 w 58"/>
                <a:gd name="T13" fmla="*/ 15 h 41"/>
                <a:gd name="T14" fmla="*/ 15 w 58"/>
                <a:gd name="T15" fmla="*/ 0 h 41"/>
                <a:gd name="T16" fmla="*/ 2 w 58"/>
                <a:gd name="T17" fmla="*/ 4 h 41"/>
                <a:gd name="T18" fmla="*/ 0 w 58"/>
                <a:gd name="T1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1">
                  <a:moveTo>
                    <a:pt x="0" y="23"/>
                  </a:moveTo>
                  <a:lnTo>
                    <a:pt x="0" y="23"/>
                  </a:lnTo>
                  <a:lnTo>
                    <a:pt x="19" y="36"/>
                  </a:lnTo>
                  <a:lnTo>
                    <a:pt x="39" y="41"/>
                  </a:lnTo>
                  <a:lnTo>
                    <a:pt x="58" y="32"/>
                  </a:lnTo>
                  <a:lnTo>
                    <a:pt x="49" y="9"/>
                  </a:lnTo>
                  <a:lnTo>
                    <a:pt x="35" y="15"/>
                  </a:lnTo>
                  <a:lnTo>
                    <a:pt x="15" y="0"/>
                  </a:lnTo>
                  <a:lnTo>
                    <a:pt x="2" y="4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644">
              <a:extLst>
                <a:ext uri="{FF2B5EF4-FFF2-40B4-BE49-F238E27FC236}">
                  <a16:creationId xmlns:a16="http://schemas.microsoft.com/office/drawing/2014/main" id="{8EDFDEFC-85EE-4545-B149-2C02BCDA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462" y="4706293"/>
              <a:ext cx="46564" cy="45412"/>
            </a:xfrm>
            <a:custGeom>
              <a:avLst/>
              <a:gdLst>
                <a:gd name="T0" fmla="*/ 0 w 70"/>
                <a:gd name="T1" fmla="*/ 6 h 62"/>
                <a:gd name="T2" fmla="*/ 0 w 70"/>
                <a:gd name="T3" fmla="*/ 6 h 62"/>
                <a:gd name="T4" fmla="*/ 6 w 70"/>
                <a:gd name="T5" fmla="*/ 34 h 62"/>
                <a:gd name="T6" fmla="*/ 23 w 70"/>
                <a:gd name="T7" fmla="*/ 62 h 62"/>
                <a:gd name="T8" fmla="*/ 64 w 70"/>
                <a:gd name="T9" fmla="*/ 60 h 62"/>
                <a:gd name="T10" fmla="*/ 70 w 70"/>
                <a:gd name="T11" fmla="*/ 32 h 62"/>
                <a:gd name="T12" fmla="*/ 56 w 70"/>
                <a:gd name="T13" fmla="*/ 0 h 62"/>
                <a:gd name="T14" fmla="*/ 45 w 70"/>
                <a:gd name="T15" fmla="*/ 17 h 62"/>
                <a:gd name="T16" fmla="*/ 45 w 70"/>
                <a:gd name="T17" fmla="*/ 6 h 62"/>
                <a:gd name="T18" fmla="*/ 0 w 70"/>
                <a:gd name="T1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2">
                  <a:moveTo>
                    <a:pt x="0" y="6"/>
                  </a:moveTo>
                  <a:lnTo>
                    <a:pt x="0" y="6"/>
                  </a:lnTo>
                  <a:lnTo>
                    <a:pt x="6" y="34"/>
                  </a:lnTo>
                  <a:lnTo>
                    <a:pt x="23" y="62"/>
                  </a:lnTo>
                  <a:lnTo>
                    <a:pt x="64" y="60"/>
                  </a:lnTo>
                  <a:lnTo>
                    <a:pt x="70" y="32"/>
                  </a:lnTo>
                  <a:lnTo>
                    <a:pt x="56" y="0"/>
                  </a:lnTo>
                  <a:lnTo>
                    <a:pt x="45" y="17"/>
                  </a:lnTo>
                  <a:lnTo>
                    <a:pt x="45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645">
              <a:extLst>
                <a:ext uri="{FF2B5EF4-FFF2-40B4-BE49-F238E27FC236}">
                  <a16:creationId xmlns:a16="http://schemas.microsoft.com/office/drawing/2014/main" id="{B8F9B369-582C-4087-AA58-D2C0345A0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960" y="4657854"/>
              <a:ext cx="64671" cy="99906"/>
            </a:xfrm>
            <a:custGeom>
              <a:avLst/>
              <a:gdLst>
                <a:gd name="T0" fmla="*/ 32 w 102"/>
                <a:gd name="T1" fmla="*/ 113 h 130"/>
                <a:gd name="T2" fmla="*/ 32 w 102"/>
                <a:gd name="T3" fmla="*/ 113 h 130"/>
                <a:gd name="T4" fmla="*/ 44 w 102"/>
                <a:gd name="T5" fmla="*/ 118 h 130"/>
                <a:gd name="T6" fmla="*/ 45 w 102"/>
                <a:gd name="T7" fmla="*/ 128 h 130"/>
                <a:gd name="T8" fmla="*/ 75 w 102"/>
                <a:gd name="T9" fmla="*/ 130 h 130"/>
                <a:gd name="T10" fmla="*/ 92 w 102"/>
                <a:gd name="T11" fmla="*/ 102 h 130"/>
                <a:gd name="T12" fmla="*/ 102 w 102"/>
                <a:gd name="T13" fmla="*/ 62 h 130"/>
                <a:gd name="T14" fmla="*/ 100 w 102"/>
                <a:gd name="T15" fmla="*/ 0 h 130"/>
                <a:gd name="T16" fmla="*/ 30 w 102"/>
                <a:gd name="T17" fmla="*/ 21 h 130"/>
                <a:gd name="T18" fmla="*/ 0 w 102"/>
                <a:gd name="T19" fmla="*/ 56 h 130"/>
                <a:gd name="T20" fmla="*/ 12 w 102"/>
                <a:gd name="T21" fmla="*/ 103 h 130"/>
                <a:gd name="T22" fmla="*/ 32 w 102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30">
                  <a:moveTo>
                    <a:pt x="32" y="113"/>
                  </a:moveTo>
                  <a:lnTo>
                    <a:pt x="32" y="113"/>
                  </a:lnTo>
                  <a:lnTo>
                    <a:pt x="44" y="118"/>
                  </a:lnTo>
                  <a:lnTo>
                    <a:pt x="45" y="128"/>
                  </a:lnTo>
                  <a:lnTo>
                    <a:pt x="75" y="130"/>
                  </a:lnTo>
                  <a:lnTo>
                    <a:pt x="92" y="102"/>
                  </a:lnTo>
                  <a:lnTo>
                    <a:pt x="102" y="62"/>
                  </a:lnTo>
                  <a:lnTo>
                    <a:pt x="100" y="0"/>
                  </a:lnTo>
                  <a:lnTo>
                    <a:pt x="30" y="21"/>
                  </a:lnTo>
                  <a:lnTo>
                    <a:pt x="0" y="56"/>
                  </a:lnTo>
                  <a:lnTo>
                    <a:pt x="12" y="103"/>
                  </a:lnTo>
                  <a:lnTo>
                    <a:pt x="32" y="11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648">
              <a:extLst>
                <a:ext uri="{FF2B5EF4-FFF2-40B4-BE49-F238E27FC236}">
                  <a16:creationId xmlns:a16="http://schemas.microsoft.com/office/drawing/2014/main" id="{0D69B975-EA22-44EB-AB24-25AF0B8B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971" y="5063529"/>
              <a:ext cx="41390" cy="36329"/>
            </a:xfrm>
            <a:custGeom>
              <a:avLst/>
              <a:gdLst>
                <a:gd name="T0" fmla="*/ 9 w 62"/>
                <a:gd name="T1" fmla="*/ 42 h 46"/>
                <a:gd name="T2" fmla="*/ 9 w 62"/>
                <a:gd name="T3" fmla="*/ 42 h 46"/>
                <a:gd name="T4" fmla="*/ 34 w 62"/>
                <a:gd name="T5" fmla="*/ 46 h 46"/>
                <a:gd name="T6" fmla="*/ 62 w 62"/>
                <a:gd name="T7" fmla="*/ 19 h 46"/>
                <a:gd name="T8" fmla="*/ 32 w 62"/>
                <a:gd name="T9" fmla="*/ 0 h 46"/>
                <a:gd name="T10" fmla="*/ 0 w 62"/>
                <a:gd name="T11" fmla="*/ 19 h 46"/>
                <a:gd name="T12" fmla="*/ 2 w 62"/>
                <a:gd name="T13" fmla="*/ 27 h 46"/>
                <a:gd name="T14" fmla="*/ 9 w 62"/>
                <a:gd name="T1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46">
                  <a:moveTo>
                    <a:pt x="9" y="42"/>
                  </a:moveTo>
                  <a:lnTo>
                    <a:pt x="9" y="42"/>
                  </a:lnTo>
                  <a:lnTo>
                    <a:pt x="34" y="46"/>
                  </a:lnTo>
                  <a:lnTo>
                    <a:pt x="62" y="19"/>
                  </a:lnTo>
                  <a:lnTo>
                    <a:pt x="32" y="0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9" y="4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649">
              <a:extLst>
                <a:ext uri="{FF2B5EF4-FFF2-40B4-BE49-F238E27FC236}">
                  <a16:creationId xmlns:a16="http://schemas.microsoft.com/office/drawing/2014/main" id="{A8A47A0B-A4BD-401A-AB5F-BD4EA17C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55" y="5075638"/>
              <a:ext cx="175907" cy="163481"/>
            </a:xfrm>
            <a:custGeom>
              <a:avLst/>
              <a:gdLst>
                <a:gd name="T0" fmla="*/ 39 w 270"/>
                <a:gd name="T1" fmla="*/ 76 h 213"/>
                <a:gd name="T2" fmla="*/ 39 w 270"/>
                <a:gd name="T3" fmla="*/ 76 h 213"/>
                <a:gd name="T4" fmla="*/ 88 w 270"/>
                <a:gd name="T5" fmla="*/ 124 h 213"/>
                <a:gd name="T6" fmla="*/ 112 w 270"/>
                <a:gd name="T7" fmla="*/ 130 h 213"/>
                <a:gd name="T8" fmla="*/ 114 w 270"/>
                <a:gd name="T9" fmla="*/ 164 h 213"/>
                <a:gd name="T10" fmla="*/ 152 w 270"/>
                <a:gd name="T11" fmla="*/ 158 h 213"/>
                <a:gd name="T12" fmla="*/ 165 w 270"/>
                <a:gd name="T13" fmla="*/ 184 h 213"/>
                <a:gd name="T14" fmla="*/ 195 w 270"/>
                <a:gd name="T15" fmla="*/ 203 h 213"/>
                <a:gd name="T16" fmla="*/ 223 w 270"/>
                <a:gd name="T17" fmla="*/ 213 h 213"/>
                <a:gd name="T18" fmla="*/ 231 w 270"/>
                <a:gd name="T19" fmla="*/ 213 h 213"/>
                <a:gd name="T20" fmla="*/ 232 w 270"/>
                <a:gd name="T21" fmla="*/ 192 h 213"/>
                <a:gd name="T22" fmla="*/ 225 w 270"/>
                <a:gd name="T23" fmla="*/ 175 h 213"/>
                <a:gd name="T24" fmla="*/ 253 w 270"/>
                <a:gd name="T25" fmla="*/ 149 h 213"/>
                <a:gd name="T26" fmla="*/ 270 w 270"/>
                <a:gd name="T27" fmla="*/ 111 h 213"/>
                <a:gd name="T28" fmla="*/ 246 w 270"/>
                <a:gd name="T29" fmla="*/ 79 h 213"/>
                <a:gd name="T30" fmla="*/ 223 w 270"/>
                <a:gd name="T31" fmla="*/ 79 h 213"/>
                <a:gd name="T32" fmla="*/ 221 w 270"/>
                <a:gd name="T33" fmla="*/ 64 h 213"/>
                <a:gd name="T34" fmla="*/ 234 w 270"/>
                <a:gd name="T35" fmla="*/ 34 h 213"/>
                <a:gd name="T36" fmla="*/ 212 w 270"/>
                <a:gd name="T37" fmla="*/ 25 h 213"/>
                <a:gd name="T38" fmla="*/ 208 w 270"/>
                <a:gd name="T39" fmla="*/ 19 h 213"/>
                <a:gd name="T40" fmla="*/ 197 w 270"/>
                <a:gd name="T41" fmla="*/ 23 h 213"/>
                <a:gd name="T42" fmla="*/ 157 w 270"/>
                <a:gd name="T43" fmla="*/ 0 h 213"/>
                <a:gd name="T44" fmla="*/ 118 w 270"/>
                <a:gd name="T45" fmla="*/ 2 h 213"/>
                <a:gd name="T46" fmla="*/ 90 w 270"/>
                <a:gd name="T47" fmla="*/ 29 h 213"/>
                <a:gd name="T48" fmla="*/ 65 w 270"/>
                <a:gd name="T49" fmla="*/ 25 h 213"/>
                <a:gd name="T50" fmla="*/ 58 w 270"/>
                <a:gd name="T51" fmla="*/ 10 h 213"/>
                <a:gd name="T52" fmla="*/ 56 w 270"/>
                <a:gd name="T53" fmla="*/ 2 h 213"/>
                <a:gd name="T54" fmla="*/ 47 w 270"/>
                <a:gd name="T55" fmla="*/ 8 h 213"/>
                <a:gd name="T56" fmla="*/ 0 w 270"/>
                <a:gd name="T57" fmla="*/ 42 h 213"/>
                <a:gd name="T58" fmla="*/ 24 w 270"/>
                <a:gd name="T59" fmla="*/ 85 h 213"/>
                <a:gd name="T60" fmla="*/ 39 w 270"/>
                <a:gd name="T61" fmla="*/ 7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213">
                  <a:moveTo>
                    <a:pt x="39" y="76"/>
                  </a:moveTo>
                  <a:lnTo>
                    <a:pt x="39" y="76"/>
                  </a:lnTo>
                  <a:lnTo>
                    <a:pt x="88" y="124"/>
                  </a:lnTo>
                  <a:lnTo>
                    <a:pt x="112" y="130"/>
                  </a:lnTo>
                  <a:lnTo>
                    <a:pt x="114" y="164"/>
                  </a:lnTo>
                  <a:lnTo>
                    <a:pt x="152" y="158"/>
                  </a:lnTo>
                  <a:lnTo>
                    <a:pt x="165" y="184"/>
                  </a:lnTo>
                  <a:lnTo>
                    <a:pt x="195" y="203"/>
                  </a:lnTo>
                  <a:lnTo>
                    <a:pt x="223" y="213"/>
                  </a:lnTo>
                  <a:lnTo>
                    <a:pt x="231" y="213"/>
                  </a:lnTo>
                  <a:lnTo>
                    <a:pt x="232" y="192"/>
                  </a:lnTo>
                  <a:lnTo>
                    <a:pt x="225" y="175"/>
                  </a:lnTo>
                  <a:lnTo>
                    <a:pt x="253" y="149"/>
                  </a:lnTo>
                  <a:lnTo>
                    <a:pt x="270" y="111"/>
                  </a:lnTo>
                  <a:lnTo>
                    <a:pt x="246" y="79"/>
                  </a:lnTo>
                  <a:lnTo>
                    <a:pt x="223" y="79"/>
                  </a:lnTo>
                  <a:lnTo>
                    <a:pt x="221" y="64"/>
                  </a:lnTo>
                  <a:lnTo>
                    <a:pt x="234" y="34"/>
                  </a:lnTo>
                  <a:lnTo>
                    <a:pt x="212" y="25"/>
                  </a:lnTo>
                  <a:lnTo>
                    <a:pt x="208" y="19"/>
                  </a:lnTo>
                  <a:lnTo>
                    <a:pt x="197" y="23"/>
                  </a:lnTo>
                  <a:lnTo>
                    <a:pt x="157" y="0"/>
                  </a:lnTo>
                  <a:lnTo>
                    <a:pt x="118" y="2"/>
                  </a:lnTo>
                  <a:lnTo>
                    <a:pt x="90" y="29"/>
                  </a:lnTo>
                  <a:lnTo>
                    <a:pt x="65" y="25"/>
                  </a:lnTo>
                  <a:lnTo>
                    <a:pt x="58" y="10"/>
                  </a:lnTo>
                  <a:lnTo>
                    <a:pt x="56" y="2"/>
                  </a:lnTo>
                  <a:lnTo>
                    <a:pt x="47" y="8"/>
                  </a:lnTo>
                  <a:lnTo>
                    <a:pt x="0" y="42"/>
                  </a:lnTo>
                  <a:lnTo>
                    <a:pt x="24" y="85"/>
                  </a:lnTo>
                  <a:lnTo>
                    <a:pt x="39" y="7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650">
              <a:extLst>
                <a:ext uri="{FF2B5EF4-FFF2-40B4-BE49-F238E27FC236}">
                  <a16:creationId xmlns:a16="http://schemas.microsoft.com/office/drawing/2014/main" id="{C8A477B7-8F30-4EE9-8297-D454FFA7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620" y="5190680"/>
              <a:ext cx="36216" cy="54494"/>
            </a:xfrm>
            <a:custGeom>
              <a:avLst/>
              <a:gdLst>
                <a:gd name="T0" fmla="*/ 28 w 54"/>
                <a:gd name="T1" fmla="*/ 0 h 73"/>
                <a:gd name="T2" fmla="*/ 28 w 54"/>
                <a:gd name="T3" fmla="*/ 0 h 73"/>
                <a:gd name="T4" fmla="*/ 0 w 54"/>
                <a:gd name="T5" fmla="*/ 26 h 73"/>
                <a:gd name="T6" fmla="*/ 7 w 54"/>
                <a:gd name="T7" fmla="*/ 43 h 73"/>
                <a:gd name="T8" fmla="*/ 6 w 54"/>
                <a:gd name="T9" fmla="*/ 64 h 73"/>
                <a:gd name="T10" fmla="*/ 45 w 54"/>
                <a:gd name="T11" fmla="*/ 73 h 73"/>
                <a:gd name="T12" fmla="*/ 54 w 54"/>
                <a:gd name="T13" fmla="*/ 47 h 73"/>
                <a:gd name="T14" fmla="*/ 28 w 54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28" y="0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43"/>
                  </a:lnTo>
                  <a:lnTo>
                    <a:pt x="6" y="64"/>
                  </a:lnTo>
                  <a:lnTo>
                    <a:pt x="45" y="73"/>
                  </a:lnTo>
                  <a:lnTo>
                    <a:pt x="54" y="4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651">
              <a:extLst>
                <a:ext uri="{FF2B5EF4-FFF2-40B4-BE49-F238E27FC236}">
                  <a16:creationId xmlns:a16="http://schemas.microsoft.com/office/drawing/2014/main" id="{19EB7409-878A-4F83-B3DD-544236E1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485" y="4300618"/>
              <a:ext cx="209536" cy="211920"/>
            </a:xfrm>
            <a:custGeom>
              <a:avLst/>
              <a:gdLst>
                <a:gd name="T0" fmla="*/ 145 w 323"/>
                <a:gd name="T1" fmla="*/ 218 h 278"/>
                <a:gd name="T2" fmla="*/ 145 w 323"/>
                <a:gd name="T3" fmla="*/ 218 h 278"/>
                <a:gd name="T4" fmla="*/ 190 w 323"/>
                <a:gd name="T5" fmla="*/ 254 h 278"/>
                <a:gd name="T6" fmla="*/ 235 w 323"/>
                <a:gd name="T7" fmla="*/ 271 h 278"/>
                <a:gd name="T8" fmla="*/ 276 w 323"/>
                <a:gd name="T9" fmla="*/ 278 h 278"/>
                <a:gd name="T10" fmla="*/ 289 w 323"/>
                <a:gd name="T11" fmla="*/ 245 h 278"/>
                <a:gd name="T12" fmla="*/ 299 w 323"/>
                <a:gd name="T13" fmla="*/ 241 h 278"/>
                <a:gd name="T14" fmla="*/ 308 w 323"/>
                <a:gd name="T15" fmla="*/ 230 h 278"/>
                <a:gd name="T16" fmla="*/ 297 w 323"/>
                <a:gd name="T17" fmla="*/ 216 h 278"/>
                <a:gd name="T18" fmla="*/ 287 w 323"/>
                <a:gd name="T19" fmla="*/ 130 h 278"/>
                <a:gd name="T20" fmla="*/ 316 w 323"/>
                <a:gd name="T21" fmla="*/ 59 h 278"/>
                <a:gd name="T22" fmla="*/ 323 w 323"/>
                <a:gd name="T23" fmla="*/ 21 h 278"/>
                <a:gd name="T24" fmla="*/ 306 w 323"/>
                <a:gd name="T25" fmla="*/ 27 h 278"/>
                <a:gd name="T26" fmla="*/ 246 w 323"/>
                <a:gd name="T27" fmla="*/ 21 h 278"/>
                <a:gd name="T28" fmla="*/ 224 w 323"/>
                <a:gd name="T29" fmla="*/ 6 h 278"/>
                <a:gd name="T30" fmla="*/ 188 w 323"/>
                <a:gd name="T31" fmla="*/ 0 h 278"/>
                <a:gd name="T32" fmla="*/ 141 w 323"/>
                <a:gd name="T33" fmla="*/ 15 h 278"/>
                <a:gd name="T34" fmla="*/ 60 w 323"/>
                <a:gd name="T35" fmla="*/ 27 h 278"/>
                <a:gd name="T36" fmla="*/ 7 w 323"/>
                <a:gd name="T37" fmla="*/ 51 h 278"/>
                <a:gd name="T38" fmla="*/ 0 w 323"/>
                <a:gd name="T39" fmla="*/ 106 h 278"/>
                <a:gd name="T40" fmla="*/ 6 w 323"/>
                <a:gd name="T41" fmla="*/ 145 h 278"/>
                <a:gd name="T42" fmla="*/ 26 w 323"/>
                <a:gd name="T43" fmla="*/ 170 h 278"/>
                <a:gd name="T44" fmla="*/ 60 w 323"/>
                <a:gd name="T45" fmla="*/ 181 h 278"/>
                <a:gd name="T46" fmla="*/ 66 w 323"/>
                <a:gd name="T47" fmla="*/ 168 h 278"/>
                <a:gd name="T48" fmla="*/ 79 w 323"/>
                <a:gd name="T49" fmla="*/ 173 h 278"/>
                <a:gd name="T50" fmla="*/ 64 w 323"/>
                <a:gd name="T51" fmla="*/ 233 h 278"/>
                <a:gd name="T52" fmla="*/ 111 w 323"/>
                <a:gd name="T53" fmla="*/ 218 h 278"/>
                <a:gd name="T54" fmla="*/ 145 w 323"/>
                <a:gd name="T55" fmla="*/ 21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278">
                  <a:moveTo>
                    <a:pt x="145" y="218"/>
                  </a:moveTo>
                  <a:lnTo>
                    <a:pt x="145" y="218"/>
                  </a:lnTo>
                  <a:lnTo>
                    <a:pt x="190" y="254"/>
                  </a:lnTo>
                  <a:lnTo>
                    <a:pt x="235" y="271"/>
                  </a:lnTo>
                  <a:lnTo>
                    <a:pt x="276" y="278"/>
                  </a:lnTo>
                  <a:lnTo>
                    <a:pt x="289" y="245"/>
                  </a:lnTo>
                  <a:lnTo>
                    <a:pt x="299" y="241"/>
                  </a:lnTo>
                  <a:lnTo>
                    <a:pt x="308" y="230"/>
                  </a:lnTo>
                  <a:lnTo>
                    <a:pt x="297" y="216"/>
                  </a:lnTo>
                  <a:lnTo>
                    <a:pt x="287" y="130"/>
                  </a:lnTo>
                  <a:lnTo>
                    <a:pt x="316" y="59"/>
                  </a:lnTo>
                  <a:lnTo>
                    <a:pt x="323" y="21"/>
                  </a:lnTo>
                  <a:lnTo>
                    <a:pt x="306" y="27"/>
                  </a:lnTo>
                  <a:lnTo>
                    <a:pt x="246" y="21"/>
                  </a:lnTo>
                  <a:lnTo>
                    <a:pt x="224" y="6"/>
                  </a:lnTo>
                  <a:lnTo>
                    <a:pt x="188" y="0"/>
                  </a:lnTo>
                  <a:lnTo>
                    <a:pt x="141" y="15"/>
                  </a:lnTo>
                  <a:lnTo>
                    <a:pt x="60" y="27"/>
                  </a:lnTo>
                  <a:lnTo>
                    <a:pt x="7" y="51"/>
                  </a:lnTo>
                  <a:lnTo>
                    <a:pt x="0" y="106"/>
                  </a:lnTo>
                  <a:lnTo>
                    <a:pt x="6" y="145"/>
                  </a:lnTo>
                  <a:lnTo>
                    <a:pt x="26" y="170"/>
                  </a:lnTo>
                  <a:lnTo>
                    <a:pt x="60" y="181"/>
                  </a:lnTo>
                  <a:lnTo>
                    <a:pt x="66" y="168"/>
                  </a:lnTo>
                  <a:lnTo>
                    <a:pt x="79" y="173"/>
                  </a:lnTo>
                  <a:lnTo>
                    <a:pt x="64" y="233"/>
                  </a:lnTo>
                  <a:lnTo>
                    <a:pt x="111" y="218"/>
                  </a:lnTo>
                  <a:lnTo>
                    <a:pt x="145" y="21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652">
              <a:extLst>
                <a:ext uri="{FF2B5EF4-FFF2-40B4-BE49-F238E27FC236}">
                  <a16:creationId xmlns:a16="http://schemas.microsoft.com/office/drawing/2014/main" id="{34E98553-8721-4FC6-BD2A-612DBF12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188" y="4900048"/>
              <a:ext cx="142277" cy="236139"/>
            </a:xfrm>
            <a:custGeom>
              <a:avLst/>
              <a:gdLst>
                <a:gd name="T0" fmla="*/ 87 w 220"/>
                <a:gd name="T1" fmla="*/ 256 h 312"/>
                <a:gd name="T2" fmla="*/ 87 w 220"/>
                <a:gd name="T3" fmla="*/ 256 h 312"/>
                <a:gd name="T4" fmla="*/ 98 w 220"/>
                <a:gd name="T5" fmla="*/ 252 h 312"/>
                <a:gd name="T6" fmla="*/ 102 w 220"/>
                <a:gd name="T7" fmla="*/ 258 h 312"/>
                <a:gd name="T8" fmla="*/ 124 w 220"/>
                <a:gd name="T9" fmla="*/ 267 h 312"/>
                <a:gd name="T10" fmla="*/ 111 w 220"/>
                <a:gd name="T11" fmla="*/ 297 h 312"/>
                <a:gd name="T12" fmla="*/ 113 w 220"/>
                <a:gd name="T13" fmla="*/ 312 h 312"/>
                <a:gd name="T14" fmla="*/ 136 w 220"/>
                <a:gd name="T15" fmla="*/ 312 h 312"/>
                <a:gd name="T16" fmla="*/ 143 w 220"/>
                <a:gd name="T17" fmla="*/ 258 h 312"/>
                <a:gd name="T18" fmla="*/ 147 w 220"/>
                <a:gd name="T19" fmla="*/ 224 h 312"/>
                <a:gd name="T20" fmla="*/ 138 w 220"/>
                <a:gd name="T21" fmla="*/ 203 h 312"/>
                <a:gd name="T22" fmla="*/ 138 w 220"/>
                <a:gd name="T23" fmla="*/ 186 h 312"/>
                <a:gd name="T24" fmla="*/ 147 w 220"/>
                <a:gd name="T25" fmla="*/ 190 h 312"/>
                <a:gd name="T26" fmla="*/ 162 w 220"/>
                <a:gd name="T27" fmla="*/ 190 h 312"/>
                <a:gd name="T28" fmla="*/ 211 w 220"/>
                <a:gd name="T29" fmla="*/ 130 h 312"/>
                <a:gd name="T30" fmla="*/ 220 w 220"/>
                <a:gd name="T31" fmla="*/ 27 h 312"/>
                <a:gd name="T32" fmla="*/ 207 w 220"/>
                <a:gd name="T33" fmla="*/ 4 h 312"/>
                <a:gd name="T34" fmla="*/ 184 w 220"/>
                <a:gd name="T35" fmla="*/ 0 h 312"/>
                <a:gd name="T36" fmla="*/ 128 w 220"/>
                <a:gd name="T37" fmla="*/ 10 h 312"/>
                <a:gd name="T38" fmla="*/ 92 w 220"/>
                <a:gd name="T39" fmla="*/ 36 h 312"/>
                <a:gd name="T40" fmla="*/ 59 w 220"/>
                <a:gd name="T41" fmla="*/ 64 h 312"/>
                <a:gd name="T42" fmla="*/ 44 w 220"/>
                <a:gd name="T43" fmla="*/ 87 h 312"/>
                <a:gd name="T44" fmla="*/ 27 w 220"/>
                <a:gd name="T45" fmla="*/ 134 h 312"/>
                <a:gd name="T46" fmla="*/ 0 w 220"/>
                <a:gd name="T47" fmla="*/ 173 h 312"/>
                <a:gd name="T48" fmla="*/ 8 w 220"/>
                <a:gd name="T49" fmla="*/ 235 h 312"/>
                <a:gd name="T50" fmla="*/ 47 w 220"/>
                <a:gd name="T51" fmla="*/ 233 h 312"/>
                <a:gd name="T52" fmla="*/ 87 w 220"/>
                <a:gd name="T53" fmla="*/ 2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" h="312">
                  <a:moveTo>
                    <a:pt x="87" y="256"/>
                  </a:moveTo>
                  <a:lnTo>
                    <a:pt x="87" y="256"/>
                  </a:lnTo>
                  <a:lnTo>
                    <a:pt x="98" y="252"/>
                  </a:lnTo>
                  <a:lnTo>
                    <a:pt x="102" y="258"/>
                  </a:lnTo>
                  <a:lnTo>
                    <a:pt x="124" y="267"/>
                  </a:lnTo>
                  <a:lnTo>
                    <a:pt x="111" y="297"/>
                  </a:lnTo>
                  <a:lnTo>
                    <a:pt x="113" y="312"/>
                  </a:lnTo>
                  <a:lnTo>
                    <a:pt x="136" y="312"/>
                  </a:lnTo>
                  <a:lnTo>
                    <a:pt x="143" y="258"/>
                  </a:lnTo>
                  <a:lnTo>
                    <a:pt x="147" y="224"/>
                  </a:lnTo>
                  <a:lnTo>
                    <a:pt x="138" y="203"/>
                  </a:lnTo>
                  <a:lnTo>
                    <a:pt x="138" y="186"/>
                  </a:lnTo>
                  <a:lnTo>
                    <a:pt x="147" y="190"/>
                  </a:lnTo>
                  <a:lnTo>
                    <a:pt x="162" y="190"/>
                  </a:lnTo>
                  <a:lnTo>
                    <a:pt x="211" y="130"/>
                  </a:lnTo>
                  <a:lnTo>
                    <a:pt x="220" y="27"/>
                  </a:lnTo>
                  <a:lnTo>
                    <a:pt x="207" y="4"/>
                  </a:lnTo>
                  <a:lnTo>
                    <a:pt x="184" y="0"/>
                  </a:lnTo>
                  <a:lnTo>
                    <a:pt x="128" y="10"/>
                  </a:lnTo>
                  <a:lnTo>
                    <a:pt x="92" y="36"/>
                  </a:lnTo>
                  <a:lnTo>
                    <a:pt x="59" y="64"/>
                  </a:lnTo>
                  <a:lnTo>
                    <a:pt x="44" y="87"/>
                  </a:lnTo>
                  <a:lnTo>
                    <a:pt x="27" y="134"/>
                  </a:lnTo>
                  <a:lnTo>
                    <a:pt x="0" y="173"/>
                  </a:lnTo>
                  <a:lnTo>
                    <a:pt x="8" y="235"/>
                  </a:lnTo>
                  <a:lnTo>
                    <a:pt x="47" y="233"/>
                  </a:lnTo>
                  <a:lnTo>
                    <a:pt x="87" y="25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653">
              <a:extLst>
                <a:ext uri="{FF2B5EF4-FFF2-40B4-BE49-F238E27FC236}">
                  <a16:creationId xmlns:a16="http://schemas.microsoft.com/office/drawing/2014/main" id="{73FD0EEC-D8A3-4B36-8B82-949523E1F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578" y="4733538"/>
              <a:ext cx="144865" cy="87796"/>
            </a:xfrm>
            <a:custGeom>
              <a:avLst/>
              <a:gdLst>
                <a:gd name="T0" fmla="*/ 117 w 224"/>
                <a:gd name="T1" fmla="*/ 118 h 118"/>
                <a:gd name="T2" fmla="*/ 117 w 224"/>
                <a:gd name="T3" fmla="*/ 118 h 118"/>
                <a:gd name="T4" fmla="*/ 177 w 224"/>
                <a:gd name="T5" fmla="*/ 116 h 118"/>
                <a:gd name="T6" fmla="*/ 224 w 224"/>
                <a:gd name="T7" fmla="*/ 114 h 118"/>
                <a:gd name="T8" fmla="*/ 218 w 224"/>
                <a:gd name="T9" fmla="*/ 101 h 118"/>
                <a:gd name="T10" fmla="*/ 220 w 224"/>
                <a:gd name="T11" fmla="*/ 75 h 118"/>
                <a:gd name="T12" fmla="*/ 213 w 224"/>
                <a:gd name="T13" fmla="*/ 35 h 118"/>
                <a:gd name="T14" fmla="*/ 209 w 224"/>
                <a:gd name="T15" fmla="*/ 26 h 118"/>
                <a:gd name="T16" fmla="*/ 169 w 224"/>
                <a:gd name="T17" fmla="*/ 28 h 118"/>
                <a:gd name="T18" fmla="*/ 124 w 224"/>
                <a:gd name="T19" fmla="*/ 0 h 118"/>
                <a:gd name="T20" fmla="*/ 94 w 224"/>
                <a:gd name="T21" fmla="*/ 0 h 118"/>
                <a:gd name="T22" fmla="*/ 57 w 224"/>
                <a:gd name="T23" fmla="*/ 41 h 118"/>
                <a:gd name="T24" fmla="*/ 34 w 224"/>
                <a:gd name="T25" fmla="*/ 43 h 118"/>
                <a:gd name="T26" fmla="*/ 23 w 224"/>
                <a:gd name="T27" fmla="*/ 43 h 118"/>
                <a:gd name="T28" fmla="*/ 23 w 224"/>
                <a:gd name="T29" fmla="*/ 60 h 118"/>
                <a:gd name="T30" fmla="*/ 0 w 224"/>
                <a:gd name="T31" fmla="*/ 101 h 118"/>
                <a:gd name="T32" fmla="*/ 12 w 224"/>
                <a:gd name="T33" fmla="*/ 105 h 118"/>
                <a:gd name="T34" fmla="*/ 117 w 224"/>
                <a:gd name="T3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118">
                  <a:moveTo>
                    <a:pt x="117" y="118"/>
                  </a:moveTo>
                  <a:lnTo>
                    <a:pt x="117" y="118"/>
                  </a:lnTo>
                  <a:lnTo>
                    <a:pt x="177" y="116"/>
                  </a:lnTo>
                  <a:lnTo>
                    <a:pt x="224" y="114"/>
                  </a:lnTo>
                  <a:lnTo>
                    <a:pt x="218" y="101"/>
                  </a:lnTo>
                  <a:lnTo>
                    <a:pt x="220" y="75"/>
                  </a:lnTo>
                  <a:lnTo>
                    <a:pt x="213" y="35"/>
                  </a:lnTo>
                  <a:lnTo>
                    <a:pt x="209" y="26"/>
                  </a:lnTo>
                  <a:lnTo>
                    <a:pt x="169" y="28"/>
                  </a:lnTo>
                  <a:lnTo>
                    <a:pt x="124" y="0"/>
                  </a:lnTo>
                  <a:lnTo>
                    <a:pt x="94" y="0"/>
                  </a:lnTo>
                  <a:lnTo>
                    <a:pt x="57" y="41"/>
                  </a:lnTo>
                  <a:lnTo>
                    <a:pt x="34" y="43"/>
                  </a:lnTo>
                  <a:lnTo>
                    <a:pt x="23" y="43"/>
                  </a:lnTo>
                  <a:lnTo>
                    <a:pt x="23" y="60"/>
                  </a:lnTo>
                  <a:lnTo>
                    <a:pt x="0" y="101"/>
                  </a:lnTo>
                  <a:lnTo>
                    <a:pt x="12" y="105"/>
                  </a:lnTo>
                  <a:lnTo>
                    <a:pt x="117" y="11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654">
              <a:extLst>
                <a:ext uri="{FF2B5EF4-FFF2-40B4-BE49-F238E27FC236}">
                  <a16:creationId xmlns:a16="http://schemas.microsoft.com/office/drawing/2014/main" id="{F4B3E47B-A145-42ED-A90D-A2D8DDF58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994" y="5233064"/>
              <a:ext cx="256099" cy="151371"/>
            </a:xfrm>
            <a:custGeom>
              <a:avLst/>
              <a:gdLst>
                <a:gd name="T0" fmla="*/ 360 w 396"/>
                <a:gd name="T1" fmla="*/ 41 h 197"/>
                <a:gd name="T2" fmla="*/ 360 w 396"/>
                <a:gd name="T3" fmla="*/ 41 h 197"/>
                <a:gd name="T4" fmla="*/ 358 w 396"/>
                <a:gd name="T5" fmla="*/ 34 h 197"/>
                <a:gd name="T6" fmla="*/ 310 w 396"/>
                <a:gd name="T7" fmla="*/ 15 h 197"/>
                <a:gd name="T8" fmla="*/ 253 w 396"/>
                <a:gd name="T9" fmla="*/ 19 h 197"/>
                <a:gd name="T10" fmla="*/ 216 w 396"/>
                <a:gd name="T11" fmla="*/ 41 h 197"/>
                <a:gd name="T12" fmla="*/ 206 w 396"/>
                <a:gd name="T13" fmla="*/ 43 h 197"/>
                <a:gd name="T14" fmla="*/ 176 w 396"/>
                <a:gd name="T15" fmla="*/ 0 h 197"/>
                <a:gd name="T16" fmla="*/ 163 w 396"/>
                <a:gd name="T17" fmla="*/ 8 h 197"/>
                <a:gd name="T18" fmla="*/ 159 w 396"/>
                <a:gd name="T19" fmla="*/ 17 h 197"/>
                <a:gd name="T20" fmla="*/ 135 w 396"/>
                <a:gd name="T21" fmla="*/ 9 h 197"/>
                <a:gd name="T22" fmla="*/ 101 w 396"/>
                <a:gd name="T23" fmla="*/ 28 h 197"/>
                <a:gd name="T24" fmla="*/ 92 w 396"/>
                <a:gd name="T25" fmla="*/ 41 h 197"/>
                <a:gd name="T26" fmla="*/ 77 w 396"/>
                <a:gd name="T27" fmla="*/ 58 h 197"/>
                <a:gd name="T28" fmla="*/ 47 w 396"/>
                <a:gd name="T29" fmla="*/ 88 h 197"/>
                <a:gd name="T30" fmla="*/ 15 w 396"/>
                <a:gd name="T31" fmla="*/ 81 h 197"/>
                <a:gd name="T32" fmla="*/ 0 w 396"/>
                <a:gd name="T33" fmla="*/ 105 h 197"/>
                <a:gd name="T34" fmla="*/ 1 w 396"/>
                <a:gd name="T35" fmla="*/ 152 h 197"/>
                <a:gd name="T36" fmla="*/ 7 w 396"/>
                <a:gd name="T37" fmla="*/ 156 h 197"/>
                <a:gd name="T38" fmla="*/ 15 w 396"/>
                <a:gd name="T39" fmla="*/ 169 h 197"/>
                <a:gd name="T40" fmla="*/ 20 w 396"/>
                <a:gd name="T41" fmla="*/ 169 h 197"/>
                <a:gd name="T42" fmla="*/ 58 w 396"/>
                <a:gd name="T43" fmla="*/ 197 h 197"/>
                <a:gd name="T44" fmla="*/ 84 w 396"/>
                <a:gd name="T45" fmla="*/ 197 h 197"/>
                <a:gd name="T46" fmla="*/ 127 w 396"/>
                <a:gd name="T47" fmla="*/ 190 h 197"/>
                <a:gd name="T48" fmla="*/ 133 w 396"/>
                <a:gd name="T49" fmla="*/ 167 h 197"/>
                <a:gd name="T50" fmla="*/ 144 w 396"/>
                <a:gd name="T51" fmla="*/ 163 h 197"/>
                <a:gd name="T52" fmla="*/ 186 w 396"/>
                <a:gd name="T53" fmla="*/ 156 h 197"/>
                <a:gd name="T54" fmla="*/ 203 w 396"/>
                <a:gd name="T55" fmla="*/ 152 h 197"/>
                <a:gd name="T56" fmla="*/ 219 w 396"/>
                <a:gd name="T57" fmla="*/ 152 h 197"/>
                <a:gd name="T58" fmla="*/ 244 w 396"/>
                <a:gd name="T59" fmla="*/ 133 h 197"/>
                <a:gd name="T60" fmla="*/ 268 w 396"/>
                <a:gd name="T61" fmla="*/ 111 h 197"/>
                <a:gd name="T62" fmla="*/ 295 w 396"/>
                <a:gd name="T63" fmla="*/ 116 h 197"/>
                <a:gd name="T64" fmla="*/ 323 w 396"/>
                <a:gd name="T65" fmla="*/ 113 h 197"/>
                <a:gd name="T66" fmla="*/ 342 w 396"/>
                <a:gd name="T67" fmla="*/ 135 h 197"/>
                <a:gd name="T68" fmla="*/ 351 w 396"/>
                <a:gd name="T69" fmla="*/ 132 h 197"/>
                <a:gd name="T70" fmla="*/ 368 w 396"/>
                <a:gd name="T71" fmla="*/ 128 h 197"/>
                <a:gd name="T72" fmla="*/ 396 w 396"/>
                <a:gd name="T73" fmla="*/ 56 h 197"/>
                <a:gd name="T74" fmla="*/ 372 w 396"/>
                <a:gd name="T75" fmla="*/ 47 h 197"/>
                <a:gd name="T76" fmla="*/ 360 w 396"/>
                <a:gd name="T77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6" h="197">
                  <a:moveTo>
                    <a:pt x="360" y="41"/>
                  </a:moveTo>
                  <a:lnTo>
                    <a:pt x="360" y="41"/>
                  </a:lnTo>
                  <a:lnTo>
                    <a:pt x="358" y="34"/>
                  </a:lnTo>
                  <a:lnTo>
                    <a:pt x="310" y="15"/>
                  </a:lnTo>
                  <a:lnTo>
                    <a:pt x="253" y="19"/>
                  </a:lnTo>
                  <a:lnTo>
                    <a:pt x="216" y="41"/>
                  </a:lnTo>
                  <a:lnTo>
                    <a:pt x="206" y="43"/>
                  </a:lnTo>
                  <a:lnTo>
                    <a:pt x="176" y="0"/>
                  </a:lnTo>
                  <a:lnTo>
                    <a:pt x="163" y="8"/>
                  </a:lnTo>
                  <a:lnTo>
                    <a:pt x="159" y="17"/>
                  </a:lnTo>
                  <a:lnTo>
                    <a:pt x="135" y="9"/>
                  </a:lnTo>
                  <a:lnTo>
                    <a:pt x="101" y="28"/>
                  </a:lnTo>
                  <a:lnTo>
                    <a:pt x="92" y="41"/>
                  </a:lnTo>
                  <a:lnTo>
                    <a:pt x="77" y="58"/>
                  </a:lnTo>
                  <a:lnTo>
                    <a:pt x="47" y="88"/>
                  </a:lnTo>
                  <a:lnTo>
                    <a:pt x="15" y="81"/>
                  </a:lnTo>
                  <a:lnTo>
                    <a:pt x="0" y="105"/>
                  </a:lnTo>
                  <a:lnTo>
                    <a:pt x="1" y="152"/>
                  </a:lnTo>
                  <a:lnTo>
                    <a:pt x="7" y="156"/>
                  </a:lnTo>
                  <a:lnTo>
                    <a:pt x="15" y="169"/>
                  </a:lnTo>
                  <a:lnTo>
                    <a:pt x="20" y="169"/>
                  </a:lnTo>
                  <a:lnTo>
                    <a:pt x="58" y="197"/>
                  </a:lnTo>
                  <a:lnTo>
                    <a:pt x="84" y="197"/>
                  </a:lnTo>
                  <a:lnTo>
                    <a:pt x="127" y="190"/>
                  </a:lnTo>
                  <a:lnTo>
                    <a:pt x="133" y="167"/>
                  </a:lnTo>
                  <a:lnTo>
                    <a:pt x="144" y="163"/>
                  </a:lnTo>
                  <a:lnTo>
                    <a:pt x="186" y="156"/>
                  </a:lnTo>
                  <a:lnTo>
                    <a:pt x="203" y="152"/>
                  </a:lnTo>
                  <a:lnTo>
                    <a:pt x="219" y="152"/>
                  </a:lnTo>
                  <a:lnTo>
                    <a:pt x="244" y="133"/>
                  </a:lnTo>
                  <a:lnTo>
                    <a:pt x="268" y="111"/>
                  </a:lnTo>
                  <a:lnTo>
                    <a:pt x="295" y="116"/>
                  </a:lnTo>
                  <a:lnTo>
                    <a:pt x="323" y="113"/>
                  </a:lnTo>
                  <a:lnTo>
                    <a:pt x="342" y="135"/>
                  </a:lnTo>
                  <a:lnTo>
                    <a:pt x="351" y="132"/>
                  </a:lnTo>
                  <a:lnTo>
                    <a:pt x="368" y="128"/>
                  </a:lnTo>
                  <a:lnTo>
                    <a:pt x="396" y="56"/>
                  </a:lnTo>
                  <a:lnTo>
                    <a:pt x="372" y="47"/>
                  </a:lnTo>
                  <a:lnTo>
                    <a:pt x="360" y="4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655">
              <a:extLst>
                <a:ext uri="{FF2B5EF4-FFF2-40B4-BE49-F238E27FC236}">
                  <a16:creationId xmlns:a16="http://schemas.microsoft.com/office/drawing/2014/main" id="{464F8A63-DDEB-4C2C-8190-2F0F1567F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554" y="2959466"/>
              <a:ext cx="507027" cy="1304822"/>
            </a:xfrm>
            <a:custGeom>
              <a:avLst/>
              <a:gdLst>
                <a:gd name="T0" fmla="*/ 735 w 780"/>
                <a:gd name="T1" fmla="*/ 1373 h 1719"/>
                <a:gd name="T2" fmla="*/ 780 w 780"/>
                <a:gd name="T3" fmla="*/ 1283 h 1719"/>
                <a:gd name="T4" fmla="*/ 712 w 780"/>
                <a:gd name="T5" fmla="*/ 1200 h 1719"/>
                <a:gd name="T6" fmla="*/ 667 w 780"/>
                <a:gd name="T7" fmla="*/ 1151 h 1719"/>
                <a:gd name="T8" fmla="*/ 710 w 780"/>
                <a:gd name="T9" fmla="*/ 1097 h 1719"/>
                <a:gd name="T10" fmla="*/ 657 w 780"/>
                <a:gd name="T11" fmla="*/ 980 h 1719"/>
                <a:gd name="T12" fmla="*/ 646 w 780"/>
                <a:gd name="T13" fmla="*/ 881 h 1719"/>
                <a:gd name="T14" fmla="*/ 674 w 780"/>
                <a:gd name="T15" fmla="*/ 815 h 1719"/>
                <a:gd name="T16" fmla="*/ 603 w 780"/>
                <a:gd name="T17" fmla="*/ 603 h 1719"/>
                <a:gd name="T18" fmla="*/ 633 w 780"/>
                <a:gd name="T19" fmla="*/ 543 h 1719"/>
                <a:gd name="T20" fmla="*/ 667 w 780"/>
                <a:gd name="T21" fmla="*/ 466 h 1719"/>
                <a:gd name="T22" fmla="*/ 601 w 780"/>
                <a:gd name="T23" fmla="*/ 391 h 1719"/>
                <a:gd name="T24" fmla="*/ 565 w 780"/>
                <a:gd name="T25" fmla="*/ 344 h 1719"/>
                <a:gd name="T26" fmla="*/ 556 w 780"/>
                <a:gd name="T27" fmla="*/ 240 h 1719"/>
                <a:gd name="T28" fmla="*/ 594 w 780"/>
                <a:gd name="T29" fmla="*/ 210 h 1719"/>
                <a:gd name="T30" fmla="*/ 594 w 780"/>
                <a:gd name="T31" fmla="*/ 158 h 1719"/>
                <a:gd name="T32" fmla="*/ 605 w 780"/>
                <a:gd name="T33" fmla="*/ 84 h 1719"/>
                <a:gd name="T34" fmla="*/ 558 w 780"/>
                <a:gd name="T35" fmla="*/ 56 h 1719"/>
                <a:gd name="T36" fmla="*/ 457 w 780"/>
                <a:gd name="T37" fmla="*/ 17 h 1719"/>
                <a:gd name="T38" fmla="*/ 396 w 780"/>
                <a:gd name="T39" fmla="*/ 67 h 1719"/>
                <a:gd name="T40" fmla="*/ 364 w 780"/>
                <a:gd name="T41" fmla="*/ 165 h 1719"/>
                <a:gd name="T42" fmla="*/ 308 w 780"/>
                <a:gd name="T43" fmla="*/ 299 h 1719"/>
                <a:gd name="T44" fmla="*/ 250 w 780"/>
                <a:gd name="T45" fmla="*/ 263 h 1719"/>
                <a:gd name="T46" fmla="*/ 188 w 780"/>
                <a:gd name="T47" fmla="*/ 291 h 1719"/>
                <a:gd name="T48" fmla="*/ 115 w 780"/>
                <a:gd name="T49" fmla="*/ 229 h 1719"/>
                <a:gd name="T50" fmla="*/ 77 w 780"/>
                <a:gd name="T51" fmla="*/ 163 h 1719"/>
                <a:gd name="T52" fmla="*/ 34 w 780"/>
                <a:gd name="T53" fmla="*/ 175 h 1719"/>
                <a:gd name="T54" fmla="*/ 23 w 780"/>
                <a:gd name="T55" fmla="*/ 235 h 1719"/>
                <a:gd name="T56" fmla="*/ 150 w 780"/>
                <a:gd name="T57" fmla="*/ 334 h 1719"/>
                <a:gd name="T58" fmla="*/ 207 w 780"/>
                <a:gd name="T59" fmla="*/ 419 h 1719"/>
                <a:gd name="T60" fmla="*/ 212 w 780"/>
                <a:gd name="T61" fmla="*/ 567 h 1719"/>
                <a:gd name="T62" fmla="*/ 235 w 780"/>
                <a:gd name="T63" fmla="*/ 674 h 1719"/>
                <a:gd name="T64" fmla="*/ 254 w 780"/>
                <a:gd name="T65" fmla="*/ 808 h 1719"/>
                <a:gd name="T66" fmla="*/ 278 w 780"/>
                <a:gd name="T67" fmla="*/ 811 h 1719"/>
                <a:gd name="T68" fmla="*/ 295 w 780"/>
                <a:gd name="T69" fmla="*/ 838 h 1719"/>
                <a:gd name="T70" fmla="*/ 338 w 780"/>
                <a:gd name="T71" fmla="*/ 875 h 1719"/>
                <a:gd name="T72" fmla="*/ 314 w 780"/>
                <a:gd name="T73" fmla="*/ 962 h 1719"/>
                <a:gd name="T74" fmla="*/ 269 w 780"/>
                <a:gd name="T75" fmla="*/ 1018 h 1719"/>
                <a:gd name="T76" fmla="*/ 205 w 780"/>
                <a:gd name="T77" fmla="*/ 1108 h 1719"/>
                <a:gd name="T78" fmla="*/ 143 w 780"/>
                <a:gd name="T79" fmla="*/ 1159 h 1719"/>
                <a:gd name="T80" fmla="*/ 130 w 780"/>
                <a:gd name="T81" fmla="*/ 1204 h 1719"/>
                <a:gd name="T82" fmla="*/ 99 w 780"/>
                <a:gd name="T83" fmla="*/ 1247 h 1719"/>
                <a:gd name="T84" fmla="*/ 39 w 780"/>
                <a:gd name="T85" fmla="*/ 1300 h 1719"/>
                <a:gd name="T86" fmla="*/ 71 w 780"/>
                <a:gd name="T87" fmla="*/ 1480 h 1719"/>
                <a:gd name="T88" fmla="*/ 51 w 780"/>
                <a:gd name="T89" fmla="*/ 1561 h 1719"/>
                <a:gd name="T90" fmla="*/ 68 w 780"/>
                <a:gd name="T91" fmla="*/ 1638 h 1719"/>
                <a:gd name="T92" fmla="*/ 135 w 780"/>
                <a:gd name="T93" fmla="*/ 1659 h 1719"/>
                <a:gd name="T94" fmla="*/ 177 w 780"/>
                <a:gd name="T95" fmla="*/ 1719 h 1719"/>
                <a:gd name="T96" fmla="*/ 261 w 780"/>
                <a:gd name="T97" fmla="*/ 1706 h 1719"/>
                <a:gd name="T98" fmla="*/ 295 w 780"/>
                <a:gd name="T99" fmla="*/ 1698 h 1719"/>
                <a:gd name="T100" fmla="*/ 432 w 780"/>
                <a:gd name="T101" fmla="*/ 1653 h 1719"/>
                <a:gd name="T102" fmla="*/ 513 w 780"/>
                <a:gd name="T103" fmla="*/ 1634 h 1719"/>
                <a:gd name="T104" fmla="*/ 735 w 780"/>
                <a:gd name="T105" fmla="*/ 1373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719">
                  <a:moveTo>
                    <a:pt x="735" y="1373"/>
                  </a:moveTo>
                  <a:lnTo>
                    <a:pt x="735" y="1373"/>
                  </a:lnTo>
                  <a:lnTo>
                    <a:pt x="757" y="1341"/>
                  </a:lnTo>
                  <a:lnTo>
                    <a:pt x="780" y="1283"/>
                  </a:lnTo>
                  <a:lnTo>
                    <a:pt x="780" y="1281"/>
                  </a:lnTo>
                  <a:lnTo>
                    <a:pt x="712" y="1200"/>
                  </a:lnTo>
                  <a:lnTo>
                    <a:pt x="682" y="1172"/>
                  </a:lnTo>
                  <a:lnTo>
                    <a:pt x="667" y="1151"/>
                  </a:lnTo>
                  <a:lnTo>
                    <a:pt x="680" y="1142"/>
                  </a:lnTo>
                  <a:lnTo>
                    <a:pt x="710" y="1097"/>
                  </a:lnTo>
                  <a:lnTo>
                    <a:pt x="687" y="1012"/>
                  </a:lnTo>
                  <a:lnTo>
                    <a:pt x="657" y="980"/>
                  </a:lnTo>
                  <a:lnTo>
                    <a:pt x="639" y="941"/>
                  </a:lnTo>
                  <a:lnTo>
                    <a:pt x="646" y="881"/>
                  </a:lnTo>
                  <a:lnTo>
                    <a:pt x="654" y="836"/>
                  </a:lnTo>
                  <a:lnTo>
                    <a:pt x="674" y="815"/>
                  </a:lnTo>
                  <a:lnTo>
                    <a:pt x="624" y="665"/>
                  </a:lnTo>
                  <a:lnTo>
                    <a:pt x="603" y="603"/>
                  </a:lnTo>
                  <a:lnTo>
                    <a:pt x="616" y="577"/>
                  </a:lnTo>
                  <a:lnTo>
                    <a:pt x="633" y="543"/>
                  </a:lnTo>
                  <a:lnTo>
                    <a:pt x="665" y="498"/>
                  </a:lnTo>
                  <a:lnTo>
                    <a:pt x="667" y="466"/>
                  </a:lnTo>
                  <a:lnTo>
                    <a:pt x="643" y="430"/>
                  </a:lnTo>
                  <a:lnTo>
                    <a:pt x="601" y="391"/>
                  </a:lnTo>
                  <a:lnTo>
                    <a:pt x="580" y="379"/>
                  </a:lnTo>
                  <a:lnTo>
                    <a:pt x="565" y="344"/>
                  </a:lnTo>
                  <a:lnTo>
                    <a:pt x="558" y="302"/>
                  </a:lnTo>
                  <a:lnTo>
                    <a:pt x="556" y="240"/>
                  </a:lnTo>
                  <a:lnTo>
                    <a:pt x="573" y="223"/>
                  </a:lnTo>
                  <a:lnTo>
                    <a:pt x="594" y="210"/>
                  </a:lnTo>
                  <a:lnTo>
                    <a:pt x="580" y="190"/>
                  </a:lnTo>
                  <a:lnTo>
                    <a:pt x="594" y="158"/>
                  </a:lnTo>
                  <a:lnTo>
                    <a:pt x="616" y="128"/>
                  </a:lnTo>
                  <a:lnTo>
                    <a:pt x="605" y="84"/>
                  </a:lnTo>
                  <a:lnTo>
                    <a:pt x="584" y="69"/>
                  </a:lnTo>
                  <a:lnTo>
                    <a:pt x="558" y="56"/>
                  </a:lnTo>
                  <a:lnTo>
                    <a:pt x="520" y="0"/>
                  </a:lnTo>
                  <a:lnTo>
                    <a:pt x="457" y="17"/>
                  </a:lnTo>
                  <a:lnTo>
                    <a:pt x="419" y="30"/>
                  </a:lnTo>
                  <a:lnTo>
                    <a:pt x="396" y="67"/>
                  </a:lnTo>
                  <a:lnTo>
                    <a:pt x="370" y="135"/>
                  </a:lnTo>
                  <a:lnTo>
                    <a:pt x="364" y="165"/>
                  </a:lnTo>
                  <a:lnTo>
                    <a:pt x="364" y="199"/>
                  </a:lnTo>
                  <a:lnTo>
                    <a:pt x="308" y="299"/>
                  </a:lnTo>
                  <a:lnTo>
                    <a:pt x="269" y="272"/>
                  </a:lnTo>
                  <a:lnTo>
                    <a:pt x="250" y="263"/>
                  </a:lnTo>
                  <a:lnTo>
                    <a:pt x="224" y="274"/>
                  </a:lnTo>
                  <a:lnTo>
                    <a:pt x="188" y="291"/>
                  </a:lnTo>
                  <a:lnTo>
                    <a:pt x="147" y="274"/>
                  </a:lnTo>
                  <a:lnTo>
                    <a:pt x="115" y="229"/>
                  </a:lnTo>
                  <a:lnTo>
                    <a:pt x="94" y="191"/>
                  </a:lnTo>
                  <a:lnTo>
                    <a:pt x="77" y="163"/>
                  </a:lnTo>
                  <a:lnTo>
                    <a:pt x="54" y="156"/>
                  </a:lnTo>
                  <a:lnTo>
                    <a:pt x="34" y="175"/>
                  </a:lnTo>
                  <a:lnTo>
                    <a:pt x="0" y="208"/>
                  </a:lnTo>
                  <a:lnTo>
                    <a:pt x="23" y="235"/>
                  </a:lnTo>
                  <a:lnTo>
                    <a:pt x="83" y="297"/>
                  </a:lnTo>
                  <a:lnTo>
                    <a:pt x="150" y="334"/>
                  </a:lnTo>
                  <a:lnTo>
                    <a:pt x="178" y="362"/>
                  </a:lnTo>
                  <a:lnTo>
                    <a:pt x="207" y="419"/>
                  </a:lnTo>
                  <a:lnTo>
                    <a:pt x="225" y="520"/>
                  </a:lnTo>
                  <a:lnTo>
                    <a:pt x="212" y="567"/>
                  </a:lnTo>
                  <a:lnTo>
                    <a:pt x="237" y="618"/>
                  </a:lnTo>
                  <a:lnTo>
                    <a:pt x="235" y="674"/>
                  </a:lnTo>
                  <a:lnTo>
                    <a:pt x="237" y="749"/>
                  </a:lnTo>
                  <a:lnTo>
                    <a:pt x="254" y="808"/>
                  </a:lnTo>
                  <a:lnTo>
                    <a:pt x="271" y="815"/>
                  </a:lnTo>
                  <a:lnTo>
                    <a:pt x="278" y="811"/>
                  </a:lnTo>
                  <a:lnTo>
                    <a:pt x="282" y="817"/>
                  </a:lnTo>
                  <a:lnTo>
                    <a:pt x="295" y="838"/>
                  </a:lnTo>
                  <a:lnTo>
                    <a:pt x="308" y="838"/>
                  </a:lnTo>
                  <a:lnTo>
                    <a:pt x="338" y="875"/>
                  </a:lnTo>
                  <a:lnTo>
                    <a:pt x="336" y="975"/>
                  </a:lnTo>
                  <a:lnTo>
                    <a:pt x="314" y="962"/>
                  </a:lnTo>
                  <a:lnTo>
                    <a:pt x="272" y="995"/>
                  </a:lnTo>
                  <a:lnTo>
                    <a:pt x="269" y="1018"/>
                  </a:lnTo>
                  <a:lnTo>
                    <a:pt x="257" y="1037"/>
                  </a:lnTo>
                  <a:lnTo>
                    <a:pt x="205" y="1108"/>
                  </a:lnTo>
                  <a:lnTo>
                    <a:pt x="150" y="1161"/>
                  </a:lnTo>
                  <a:lnTo>
                    <a:pt x="143" y="1159"/>
                  </a:lnTo>
                  <a:lnTo>
                    <a:pt x="124" y="1183"/>
                  </a:lnTo>
                  <a:lnTo>
                    <a:pt x="130" y="1204"/>
                  </a:lnTo>
                  <a:lnTo>
                    <a:pt x="111" y="1238"/>
                  </a:lnTo>
                  <a:lnTo>
                    <a:pt x="99" y="1247"/>
                  </a:lnTo>
                  <a:lnTo>
                    <a:pt x="90" y="1242"/>
                  </a:lnTo>
                  <a:lnTo>
                    <a:pt x="39" y="1300"/>
                  </a:lnTo>
                  <a:lnTo>
                    <a:pt x="45" y="1403"/>
                  </a:lnTo>
                  <a:lnTo>
                    <a:pt x="71" y="1480"/>
                  </a:lnTo>
                  <a:lnTo>
                    <a:pt x="68" y="1533"/>
                  </a:lnTo>
                  <a:lnTo>
                    <a:pt x="51" y="1561"/>
                  </a:lnTo>
                  <a:lnTo>
                    <a:pt x="54" y="1612"/>
                  </a:lnTo>
                  <a:lnTo>
                    <a:pt x="68" y="1638"/>
                  </a:lnTo>
                  <a:lnTo>
                    <a:pt x="111" y="1651"/>
                  </a:lnTo>
                  <a:lnTo>
                    <a:pt x="135" y="1659"/>
                  </a:lnTo>
                  <a:lnTo>
                    <a:pt x="160" y="1689"/>
                  </a:lnTo>
                  <a:lnTo>
                    <a:pt x="177" y="1719"/>
                  </a:lnTo>
                  <a:lnTo>
                    <a:pt x="252" y="1709"/>
                  </a:lnTo>
                  <a:lnTo>
                    <a:pt x="261" y="1706"/>
                  </a:lnTo>
                  <a:lnTo>
                    <a:pt x="267" y="1709"/>
                  </a:lnTo>
                  <a:lnTo>
                    <a:pt x="295" y="1698"/>
                  </a:lnTo>
                  <a:lnTo>
                    <a:pt x="332" y="1681"/>
                  </a:lnTo>
                  <a:lnTo>
                    <a:pt x="432" y="1653"/>
                  </a:lnTo>
                  <a:lnTo>
                    <a:pt x="470" y="1647"/>
                  </a:lnTo>
                  <a:lnTo>
                    <a:pt x="513" y="1634"/>
                  </a:lnTo>
                  <a:lnTo>
                    <a:pt x="654" y="1480"/>
                  </a:lnTo>
                  <a:lnTo>
                    <a:pt x="735" y="137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656">
              <a:extLst>
                <a:ext uri="{FF2B5EF4-FFF2-40B4-BE49-F238E27FC236}">
                  <a16:creationId xmlns:a16="http://schemas.microsoft.com/office/drawing/2014/main" id="{49BDF382-D009-4F2D-8A32-2380B91BE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552" y="4648771"/>
              <a:ext cx="439770" cy="445032"/>
            </a:xfrm>
            <a:custGeom>
              <a:avLst/>
              <a:gdLst>
                <a:gd name="T0" fmla="*/ 314 w 680"/>
                <a:gd name="T1" fmla="*/ 47 h 586"/>
                <a:gd name="T2" fmla="*/ 244 w 680"/>
                <a:gd name="T3" fmla="*/ 62 h 586"/>
                <a:gd name="T4" fmla="*/ 186 w 680"/>
                <a:gd name="T5" fmla="*/ 161 h 586"/>
                <a:gd name="T6" fmla="*/ 165 w 680"/>
                <a:gd name="T7" fmla="*/ 244 h 586"/>
                <a:gd name="T8" fmla="*/ 96 w 680"/>
                <a:gd name="T9" fmla="*/ 272 h 586"/>
                <a:gd name="T10" fmla="*/ 45 w 680"/>
                <a:gd name="T11" fmla="*/ 278 h 586"/>
                <a:gd name="T12" fmla="*/ 38 w 680"/>
                <a:gd name="T13" fmla="*/ 329 h 586"/>
                <a:gd name="T14" fmla="*/ 55 w 680"/>
                <a:gd name="T15" fmla="*/ 400 h 586"/>
                <a:gd name="T16" fmla="*/ 34 w 680"/>
                <a:gd name="T17" fmla="*/ 432 h 586"/>
                <a:gd name="T18" fmla="*/ 25 w 680"/>
                <a:gd name="T19" fmla="*/ 483 h 586"/>
                <a:gd name="T20" fmla="*/ 28 w 680"/>
                <a:gd name="T21" fmla="*/ 533 h 586"/>
                <a:gd name="T22" fmla="*/ 32 w 680"/>
                <a:gd name="T23" fmla="*/ 558 h 586"/>
                <a:gd name="T24" fmla="*/ 83 w 680"/>
                <a:gd name="T25" fmla="*/ 515 h 586"/>
                <a:gd name="T26" fmla="*/ 171 w 680"/>
                <a:gd name="T27" fmla="*/ 507 h 586"/>
                <a:gd name="T28" fmla="*/ 312 w 680"/>
                <a:gd name="T29" fmla="*/ 548 h 586"/>
                <a:gd name="T30" fmla="*/ 483 w 680"/>
                <a:gd name="T31" fmla="*/ 560 h 586"/>
                <a:gd name="T32" fmla="*/ 526 w 680"/>
                <a:gd name="T33" fmla="*/ 584 h 586"/>
                <a:gd name="T34" fmla="*/ 551 w 680"/>
                <a:gd name="T35" fmla="*/ 492 h 586"/>
                <a:gd name="T36" fmla="*/ 599 w 680"/>
                <a:gd name="T37" fmla="*/ 468 h 586"/>
                <a:gd name="T38" fmla="*/ 598 w 680"/>
                <a:gd name="T39" fmla="*/ 449 h 586"/>
                <a:gd name="T40" fmla="*/ 592 w 680"/>
                <a:gd name="T41" fmla="*/ 421 h 586"/>
                <a:gd name="T42" fmla="*/ 583 w 680"/>
                <a:gd name="T43" fmla="*/ 394 h 586"/>
                <a:gd name="T44" fmla="*/ 603 w 680"/>
                <a:gd name="T45" fmla="*/ 361 h 586"/>
                <a:gd name="T46" fmla="*/ 633 w 680"/>
                <a:gd name="T47" fmla="*/ 376 h 586"/>
                <a:gd name="T48" fmla="*/ 680 w 680"/>
                <a:gd name="T49" fmla="*/ 330 h 586"/>
                <a:gd name="T50" fmla="*/ 609 w 680"/>
                <a:gd name="T51" fmla="*/ 289 h 586"/>
                <a:gd name="T52" fmla="*/ 569 w 680"/>
                <a:gd name="T53" fmla="*/ 186 h 586"/>
                <a:gd name="T54" fmla="*/ 553 w 680"/>
                <a:gd name="T55" fmla="*/ 144 h 586"/>
                <a:gd name="T56" fmla="*/ 547 w 680"/>
                <a:gd name="T57" fmla="*/ 66 h 586"/>
                <a:gd name="T58" fmla="*/ 440 w 680"/>
                <a:gd name="T59" fmla="*/ 51 h 586"/>
                <a:gd name="T60" fmla="*/ 393 w 680"/>
                <a:gd name="T61" fmla="*/ 20 h 586"/>
                <a:gd name="T62" fmla="*/ 363 w 680"/>
                <a:gd name="T63" fmla="*/ 11 h 586"/>
                <a:gd name="T64" fmla="*/ 329 w 680"/>
                <a:gd name="T65" fmla="*/ 2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0" h="586">
                  <a:moveTo>
                    <a:pt x="314" y="47"/>
                  </a:moveTo>
                  <a:lnTo>
                    <a:pt x="314" y="47"/>
                  </a:lnTo>
                  <a:lnTo>
                    <a:pt x="297" y="43"/>
                  </a:lnTo>
                  <a:lnTo>
                    <a:pt x="244" y="62"/>
                  </a:lnTo>
                  <a:lnTo>
                    <a:pt x="216" y="144"/>
                  </a:lnTo>
                  <a:lnTo>
                    <a:pt x="186" y="161"/>
                  </a:lnTo>
                  <a:lnTo>
                    <a:pt x="179" y="205"/>
                  </a:lnTo>
                  <a:lnTo>
                    <a:pt x="165" y="244"/>
                  </a:lnTo>
                  <a:lnTo>
                    <a:pt x="130" y="248"/>
                  </a:lnTo>
                  <a:lnTo>
                    <a:pt x="96" y="272"/>
                  </a:lnTo>
                  <a:lnTo>
                    <a:pt x="53" y="270"/>
                  </a:lnTo>
                  <a:lnTo>
                    <a:pt x="45" y="278"/>
                  </a:lnTo>
                  <a:lnTo>
                    <a:pt x="25" y="272"/>
                  </a:lnTo>
                  <a:lnTo>
                    <a:pt x="38" y="329"/>
                  </a:lnTo>
                  <a:lnTo>
                    <a:pt x="53" y="364"/>
                  </a:lnTo>
                  <a:lnTo>
                    <a:pt x="55" y="400"/>
                  </a:lnTo>
                  <a:lnTo>
                    <a:pt x="51" y="423"/>
                  </a:lnTo>
                  <a:lnTo>
                    <a:pt x="34" y="432"/>
                  </a:lnTo>
                  <a:lnTo>
                    <a:pt x="0" y="469"/>
                  </a:lnTo>
                  <a:lnTo>
                    <a:pt x="25" y="483"/>
                  </a:lnTo>
                  <a:lnTo>
                    <a:pt x="34" y="492"/>
                  </a:lnTo>
                  <a:lnTo>
                    <a:pt x="28" y="533"/>
                  </a:lnTo>
                  <a:lnTo>
                    <a:pt x="26" y="546"/>
                  </a:lnTo>
                  <a:lnTo>
                    <a:pt x="32" y="558"/>
                  </a:lnTo>
                  <a:lnTo>
                    <a:pt x="47" y="535"/>
                  </a:lnTo>
                  <a:lnTo>
                    <a:pt x="83" y="515"/>
                  </a:lnTo>
                  <a:lnTo>
                    <a:pt x="130" y="511"/>
                  </a:lnTo>
                  <a:lnTo>
                    <a:pt x="171" y="507"/>
                  </a:lnTo>
                  <a:lnTo>
                    <a:pt x="214" y="513"/>
                  </a:lnTo>
                  <a:lnTo>
                    <a:pt x="312" y="548"/>
                  </a:lnTo>
                  <a:lnTo>
                    <a:pt x="387" y="548"/>
                  </a:lnTo>
                  <a:lnTo>
                    <a:pt x="483" y="560"/>
                  </a:lnTo>
                  <a:lnTo>
                    <a:pt x="524" y="586"/>
                  </a:lnTo>
                  <a:lnTo>
                    <a:pt x="526" y="584"/>
                  </a:lnTo>
                  <a:lnTo>
                    <a:pt x="541" y="507"/>
                  </a:lnTo>
                  <a:lnTo>
                    <a:pt x="551" y="492"/>
                  </a:lnTo>
                  <a:lnTo>
                    <a:pt x="611" y="488"/>
                  </a:lnTo>
                  <a:lnTo>
                    <a:pt x="599" y="468"/>
                  </a:lnTo>
                  <a:lnTo>
                    <a:pt x="599" y="454"/>
                  </a:lnTo>
                  <a:lnTo>
                    <a:pt x="598" y="449"/>
                  </a:lnTo>
                  <a:lnTo>
                    <a:pt x="598" y="438"/>
                  </a:lnTo>
                  <a:lnTo>
                    <a:pt x="592" y="421"/>
                  </a:lnTo>
                  <a:lnTo>
                    <a:pt x="594" y="406"/>
                  </a:lnTo>
                  <a:lnTo>
                    <a:pt x="583" y="394"/>
                  </a:lnTo>
                  <a:lnTo>
                    <a:pt x="584" y="362"/>
                  </a:lnTo>
                  <a:lnTo>
                    <a:pt x="603" y="361"/>
                  </a:lnTo>
                  <a:lnTo>
                    <a:pt x="616" y="372"/>
                  </a:lnTo>
                  <a:lnTo>
                    <a:pt x="633" y="376"/>
                  </a:lnTo>
                  <a:lnTo>
                    <a:pt x="661" y="353"/>
                  </a:lnTo>
                  <a:lnTo>
                    <a:pt x="680" y="330"/>
                  </a:lnTo>
                  <a:lnTo>
                    <a:pt x="660" y="300"/>
                  </a:lnTo>
                  <a:lnTo>
                    <a:pt x="609" y="289"/>
                  </a:lnTo>
                  <a:lnTo>
                    <a:pt x="618" y="263"/>
                  </a:lnTo>
                  <a:lnTo>
                    <a:pt x="569" y="186"/>
                  </a:lnTo>
                  <a:lnTo>
                    <a:pt x="554" y="186"/>
                  </a:lnTo>
                  <a:lnTo>
                    <a:pt x="553" y="144"/>
                  </a:lnTo>
                  <a:lnTo>
                    <a:pt x="554" y="99"/>
                  </a:lnTo>
                  <a:lnTo>
                    <a:pt x="547" y="66"/>
                  </a:lnTo>
                  <a:lnTo>
                    <a:pt x="483" y="39"/>
                  </a:lnTo>
                  <a:lnTo>
                    <a:pt x="440" y="51"/>
                  </a:lnTo>
                  <a:lnTo>
                    <a:pt x="427" y="20"/>
                  </a:lnTo>
                  <a:lnTo>
                    <a:pt x="393" y="20"/>
                  </a:lnTo>
                  <a:lnTo>
                    <a:pt x="374" y="7"/>
                  </a:lnTo>
                  <a:lnTo>
                    <a:pt x="363" y="11"/>
                  </a:lnTo>
                  <a:lnTo>
                    <a:pt x="353" y="0"/>
                  </a:lnTo>
                  <a:lnTo>
                    <a:pt x="329" y="20"/>
                  </a:lnTo>
                  <a:lnTo>
                    <a:pt x="314" y="4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657">
              <a:extLst>
                <a:ext uri="{FF2B5EF4-FFF2-40B4-BE49-F238E27FC236}">
                  <a16:creationId xmlns:a16="http://schemas.microsoft.com/office/drawing/2014/main" id="{FA048896-432D-4529-829B-349AF4AA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937" y="5114994"/>
              <a:ext cx="313011" cy="202838"/>
            </a:xfrm>
            <a:custGeom>
              <a:avLst/>
              <a:gdLst>
                <a:gd name="T0" fmla="*/ 171 w 479"/>
                <a:gd name="T1" fmla="*/ 267 h 267"/>
                <a:gd name="T2" fmla="*/ 171 w 479"/>
                <a:gd name="T3" fmla="*/ 267 h 267"/>
                <a:gd name="T4" fmla="*/ 197 w 479"/>
                <a:gd name="T5" fmla="*/ 250 h 267"/>
                <a:gd name="T6" fmla="*/ 205 w 479"/>
                <a:gd name="T7" fmla="*/ 220 h 267"/>
                <a:gd name="T8" fmla="*/ 265 w 479"/>
                <a:gd name="T9" fmla="*/ 235 h 267"/>
                <a:gd name="T10" fmla="*/ 272 w 479"/>
                <a:gd name="T11" fmla="*/ 241 h 267"/>
                <a:gd name="T12" fmla="*/ 299 w 479"/>
                <a:gd name="T13" fmla="*/ 250 h 267"/>
                <a:gd name="T14" fmla="*/ 340 w 479"/>
                <a:gd name="T15" fmla="*/ 252 h 267"/>
                <a:gd name="T16" fmla="*/ 344 w 479"/>
                <a:gd name="T17" fmla="*/ 263 h 267"/>
                <a:gd name="T18" fmla="*/ 359 w 479"/>
                <a:gd name="T19" fmla="*/ 239 h 267"/>
                <a:gd name="T20" fmla="*/ 391 w 479"/>
                <a:gd name="T21" fmla="*/ 246 h 267"/>
                <a:gd name="T22" fmla="*/ 421 w 479"/>
                <a:gd name="T23" fmla="*/ 216 h 267"/>
                <a:gd name="T24" fmla="*/ 436 w 479"/>
                <a:gd name="T25" fmla="*/ 199 h 267"/>
                <a:gd name="T26" fmla="*/ 445 w 479"/>
                <a:gd name="T27" fmla="*/ 186 h 267"/>
                <a:gd name="T28" fmla="*/ 479 w 479"/>
                <a:gd name="T29" fmla="*/ 167 h 267"/>
                <a:gd name="T30" fmla="*/ 443 w 479"/>
                <a:gd name="T31" fmla="*/ 120 h 267"/>
                <a:gd name="T32" fmla="*/ 441 w 479"/>
                <a:gd name="T33" fmla="*/ 124 h 267"/>
                <a:gd name="T34" fmla="*/ 404 w 479"/>
                <a:gd name="T35" fmla="*/ 113 h 267"/>
                <a:gd name="T36" fmla="*/ 400 w 479"/>
                <a:gd name="T37" fmla="*/ 94 h 267"/>
                <a:gd name="T38" fmla="*/ 400 w 479"/>
                <a:gd name="T39" fmla="*/ 81 h 267"/>
                <a:gd name="T40" fmla="*/ 391 w 479"/>
                <a:gd name="T41" fmla="*/ 85 h 267"/>
                <a:gd name="T42" fmla="*/ 372 w 479"/>
                <a:gd name="T43" fmla="*/ 79 h 267"/>
                <a:gd name="T44" fmla="*/ 338 w 479"/>
                <a:gd name="T45" fmla="*/ 70 h 267"/>
                <a:gd name="T46" fmla="*/ 345 w 479"/>
                <a:gd name="T47" fmla="*/ 92 h 267"/>
                <a:gd name="T48" fmla="*/ 329 w 479"/>
                <a:gd name="T49" fmla="*/ 98 h 267"/>
                <a:gd name="T50" fmla="*/ 310 w 479"/>
                <a:gd name="T51" fmla="*/ 81 h 267"/>
                <a:gd name="T52" fmla="*/ 293 w 479"/>
                <a:gd name="T53" fmla="*/ 40 h 267"/>
                <a:gd name="T54" fmla="*/ 253 w 479"/>
                <a:gd name="T55" fmla="*/ 30 h 267"/>
                <a:gd name="T56" fmla="*/ 223 w 479"/>
                <a:gd name="T57" fmla="*/ 10 h 267"/>
                <a:gd name="T58" fmla="*/ 208 w 479"/>
                <a:gd name="T59" fmla="*/ 0 h 267"/>
                <a:gd name="T60" fmla="*/ 206 w 479"/>
                <a:gd name="T61" fmla="*/ 8 h 267"/>
                <a:gd name="T62" fmla="*/ 193 w 479"/>
                <a:gd name="T63" fmla="*/ 17 h 267"/>
                <a:gd name="T64" fmla="*/ 193 w 479"/>
                <a:gd name="T65" fmla="*/ 19 h 267"/>
                <a:gd name="T66" fmla="*/ 169 w 479"/>
                <a:gd name="T67" fmla="*/ 0 h 267"/>
                <a:gd name="T68" fmla="*/ 161 w 479"/>
                <a:gd name="T69" fmla="*/ 10 h 267"/>
                <a:gd name="T70" fmla="*/ 84 w 479"/>
                <a:gd name="T71" fmla="*/ 49 h 267"/>
                <a:gd name="T72" fmla="*/ 0 w 479"/>
                <a:gd name="T73" fmla="*/ 77 h 267"/>
                <a:gd name="T74" fmla="*/ 20 w 479"/>
                <a:gd name="T75" fmla="*/ 115 h 267"/>
                <a:gd name="T76" fmla="*/ 41 w 479"/>
                <a:gd name="T77" fmla="*/ 162 h 267"/>
                <a:gd name="T78" fmla="*/ 67 w 479"/>
                <a:gd name="T79" fmla="*/ 196 h 267"/>
                <a:gd name="T80" fmla="*/ 92 w 479"/>
                <a:gd name="T81" fmla="*/ 222 h 267"/>
                <a:gd name="T82" fmla="*/ 124 w 479"/>
                <a:gd name="T83" fmla="*/ 246 h 267"/>
                <a:gd name="T84" fmla="*/ 146 w 479"/>
                <a:gd name="T85" fmla="*/ 265 h 267"/>
                <a:gd name="T86" fmla="*/ 171 w 479"/>
                <a:gd name="T8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9" h="267">
                  <a:moveTo>
                    <a:pt x="171" y="267"/>
                  </a:moveTo>
                  <a:lnTo>
                    <a:pt x="171" y="267"/>
                  </a:lnTo>
                  <a:lnTo>
                    <a:pt x="197" y="250"/>
                  </a:lnTo>
                  <a:lnTo>
                    <a:pt x="205" y="220"/>
                  </a:lnTo>
                  <a:lnTo>
                    <a:pt x="265" y="235"/>
                  </a:lnTo>
                  <a:lnTo>
                    <a:pt x="272" y="241"/>
                  </a:lnTo>
                  <a:lnTo>
                    <a:pt x="299" y="250"/>
                  </a:lnTo>
                  <a:lnTo>
                    <a:pt x="340" y="252"/>
                  </a:lnTo>
                  <a:lnTo>
                    <a:pt x="344" y="263"/>
                  </a:lnTo>
                  <a:lnTo>
                    <a:pt x="359" y="239"/>
                  </a:lnTo>
                  <a:lnTo>
                    <a:pt x="391" y="246"/>
                  </a:lnTo>
                  <a:lnTo>
                    <a:pt x="421" y="216"/>
                  </a:lnTo>
                  <a:lnTo>
                    <a:pt x="436" y="199"/>
                  </a:lnTo>
                  <a:lnTo>
                    <a:pt x="445" y="186"/>
                  </a:lnTo>
                  <a:lnTo>
                    <a:pt x="479" y="167"/>
                  </a:lnTo>
                  <a:lnTo>
                    <a:pt x="443" y="120"/>
                  </a:lnTo>
                  <a:lnTo>
                    <a:pt x="441" y="124"/>
                  </a:lnTo>
                  <a:lnTo>
                    <a:pt x="404" y="113"/>
                  </a:lnTo>
                  <a:lnTo>
                    <a:pt x="400" y="94"/>
                  </a:lnTo>
                  <a:lnTo>
                    <a:pt x="400" y="81"/>
                  </a:lnTo>
                  <a:lnTo>
                    <a:pt x="391" y="85"/>
                  </a:lnTo>
                  <a:lnTo>
                    <a:pt x="372" y="79"/>
                  </a:lnTo>
                  <a:lnTo>
                    <a:pt x="338" y="70"/>
                  </a:lnTo>
                  <a:lnTo>
                    <a:pt x="345" y="92"/>
                  </a:lnTo>
                  <a:lnTo>
                    <a:pt x="329" y="98"/>
                  </a:lnTo>
                  <a:lnTo>
                    <a:pt x="310" y="81"/>
                  </a:lnTo>
                  <a:lnTo>
                    <a:pt x="293" y="40"/>
                  </a:lnTo>
                  <a:lnTo>
                    <a:pt x="253" y="30"/>
                  </a:lnTo>
                  <a:lnTo>
                    <a:pt x="223" y="10"/>
                  </a:lnTo>
                  <a:lnTo>
                    <a:pt x="208" y="0"/>
                  </a:lnTo>
                  <a:lnTo>
                    <a:pt x="206" y="8"/>
                  </a:lnTo>
                  <a:lnTo>
                    <a:pt x="193" y="17"/>
                  </a:lnTo>
                  <a:lnTo>
                    <a:pt x="193" y="19"/>
                  </a:lnTo>
                  <a:lnTo>
                    <a:pt x="169" y="0"/>
                  </a:lnTo>
                  <a:lnTo>
                    <a:pt x="161" y="10"/>
                  </a:lnTo>
                  <a:lnTo>
                    <a:pt x="84" y="49"/>
                  </a:lnTo>
                  <a:lnTo>
                    <a:pt x="0" y="77"/>
                  </a:lnTo>
                  <a:lnTo>
                    <a:pt x="20" y="115"/>
                  </a:lnTo>
                  <a:lnTo>
                    <a:pt x="41" y="162"/>
                  </a:lnTo>
                  <a:lnTo>
                    <a:pt x="67" y="196"/>
                  </a:lnTo>
                  <a:lnTo>
                    <a:pt x="92" y="222"/>
                  </a:lnTo>
                  <a:lnTo>
                    <a:pt x="124" y="246"/>
                  </a:lnTo>
                  <a:lnTo>
                    <a:pt x="146" y="265"/>
                  </a:lnTo>
                  <a:lnTo>
                    <a:pt x="171" y="26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658">
              <a:extLst>
                <a:ext uri="{FF2B5EF4-FFF2-40B4-BE49-F238E27FC236}">
                  <a16:creationId xmlns:a16="http://schemas.microsoft.com/office/drawing/2014/main" id="{F9EA409A-CCBB-44DB-9594-67D29B58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941" y="5420765"/>
              <a:ext cx="5174" cy="18165"/>
            </a:xfrm>
            <a:custGeom>
              <a:avLst/>
              <a:gdLst>
                <a:gd name="T0" fmla="*/ 9 w 9"/>
                <a:gd name="T1" fmla="*/ 23 h 23"/>
                <a:gd name="T2" fmla="*/ 9 w 9"/>
                <a:gd name="T3" fmla="*/ 23 h 23"/>
                <a:gd name="T4" fmla="*/ 4 w 9"/>
                <a:gd name="T5" fmla="*/ 0 h 23"/>
                <a:gd name="T6" fmla="*/ 0 w 9"/>
                <a:gd name="T7" fmla="*/ 23 h 23"/>
                <a:gd name="T8" fmla="*/ 9 w 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9" y="23"/>
                  </a:moveTo>
                  <a:lnTo>
                    <a:pt x="9" y="23"/>
                  </a:lnTo>
                  <a:lnTo>
                    <a:pt x="4" y="0"/>
                  </a:lnTo>
                  <a:lnTo>
                    <a:pt x="0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659">
              <a:extLst>
                <a:ext uri="{FF2B5EF4-FFF2-40B4-BE49-F238E27FC236}">
                  <a16:creationId xmlns:a16="http://schemas.microsoft.com/office/drawing/2014/main" id="{AACE6982-5970-4F04-B41F-5765623B7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527" y="5281503"/>
              <a:ext cx="349227" cy="205865"/>
            </a:xfrm>
            <a:custGeom>
              <a:avLst/>
              <a:gdLst>
                <a:gd name="T0" fmla="*/ 477 w 541"/>
                <a:gd name="T1" fmla="*/ 218 h 272"/>
                <a:gd name="T2" fmla="*/ 477 w 541"/>
                <a:gd name="T3" fmla="*/ 218 h 272"/>
                <a:gd name="T4" fmla="*/ 490 w 541"/>
                <a:gd name="T5" fmla="*/ 212 h 272"/>
                <a:gd name="T6" fmla="*/ 492 w 541"/>
                <a:gd name="T7" fmla="*/ 197 h 272"/>
                <a:gd name="T8" fmla="*/ 503 w 541"/>
                <a:gd name="T9" fmla="*/ 163 h 272"/>
                <a:gd name="T10" fmla="*/ 526 w 541"/>
                <a:gd name="T11" fmla="*/ 141 h 272"/>
                <a:gd name="T12" fmla="*/ 541 w 541"/>
                <a:gd name="T13" fmla="*/ 107 h 272"/>
                <a:gd name="T14" fmla="*/ 533 w 541"/>
                <a:gd name="T15" fmla="*/ 94 h 272"/>
                <a:gd name="T16" fmla="*/ 527 w 541"/>
                <a:gd name="T17" fmla="*/ 90 h 272"/>
                <a:gd name="T18" fmla="*/ 526 w 541"/>
                <a:gd name="T19" fmla="*/ 43 h 272"/>
                <a:gd name="T20" fmla="*/ 522 w 541"/>
                <a:gd name="T21" fmla="*/ 32 h 272"/>
                <a:gd name="T22" fmla="*/ 481 w 541"/>
                <a:gd name="T23" fmla="*/ 30 h 272"/>
                <a:gd name="T24" fmla="*/ 454 w 541"/>
                <a:gd name="T25" fmla="*/ 21 h 272"/>
                <a:gd name="T26" fmla="*/ 447 w 541"/>
                <a:gd name="T27" fmla="*/ 15 h 272"/>
                <a:gd name="T28" fmla="*/ 387 w 541"/>
                <a:gd name="T29" fmla="*/ 0 h 272"/>
                <a:gd name="T30" fmla="*/ 379 w 541"/>
                <a:gd name="T31" fmla="*/ 30 h 272"/>
                <a:gd name="T32" fmla="*/ 353 w 541"/>
                <a:gd name="T33" fmla="*/ 47 h 272"/>
                <a:gd name="T34" fmla="*/ 328 w 541"/>
                <a:gd name="T35" fmla="*/ 45 h 272"/>
                <a:gd name="T36" fmla="*/ 306 w 541"/>
                <a:gd name="T37" fmla="*/ 26 h 272"/>
                <a:gd name="T38" fmla="*/ 298 w 541"/>
                <a:gd name="T39" fmla="*/ 54 h 272"/>
                <a:gd name="T40" fmla="*/ 281 w 541"/>
                <a:gd name="T41" fmla="*/ 47 h 272"/>
                <a:gd name="T42" fmla="*/ 278 w 541"/>
                <a:gd name="T43" fmla="*/ 49 h 272"/>
                <a:gd name="T44" fmla="*/ 240 w 541"/>
                <a:gd name="T45" fmla="*/ 86 h 272"/>
                <a:gd name="T46" fmla="*/ 246 w 541"/>
                <a:gd name="T47" fmla="*/ 124 h 272"/>
                <a:gd name="T48" fmla="*/ 248 w 541"/>
                <a:gd name="T49" fmla="*/ 163 h 272"/>
                <a:gd name="T50" fmla="*/ 233 w 541"/>
                <a:gd name="T51" fmla="*/ 148 h 272"/>
                <a:gd name="T52" fmla="*/ 187 w 541"/>
                <a:gd name="T53" fmla="*/ 141 h 272"/>
                <a:gd name="T54" fmla="*/ 146 w 541"/>
                <a:gd name="T55" fmla="*/ 154 h 272"/>
                <a:gd name="T56" fmla="*/ 120 w 541"/>
                <a:gd name="T57" fmla="*/ 171 h 272"/>
                <a:gd name="T58" fmla="*/ 103 w 541"/>
                <a:gd name="T59" fmla="*/ 171 h 272"/>
                <a:gd name="T60" fmla="*/ 95 w 541"/>
                <a:gd name="T61" fmla="*/ 160 h 272"/>
                <a:gd name="T62" fmla="*/ 78 w 541"/>
                <a:gd name="T63" fmla="*/ 154 h 272"/>
                <a:gd name="T64" fmla="*/ 60 w 541"/>
                <a:gd name="T65" fmla="*/ 152 h 272"/>
                <a:gd name="T66" fmla="*/ 24 w 541"/>
                <a:gd name="T67" fmla="*/ 152 h 272"/>
                <a:gd name="T68" fmla="*/ 15 w 541"/>
                <a:gd name="T69" fmla="*/ 158 h 272"/>
                <a:gd name="T70" fmla="*/ 3 w 541"/>
                <a:gd name="T71" fmla="*/ 158 h 272"/>
                <a:gd name="T72" fmla="*/ 1 w 541"/>
                <a:gd name="T73" fmla="*/ 162 h 272"/>
                <a:gd name="T74" fmla="*/ 0 w 541"/>
                <a:gd name="T75" fmla="*/ 184 h 272"/>
                <a:gd name="T76" fmla="*/ 5 w 541"/>
                <a:gd name="T77" fmla="*/ 207 h 272"/>
                <a:gd name="T78" fmla="*/ 67 w 541"/>
                <a:gd name="T79" fmla="*/ 220 h 272"/>
                <a:gd name="T80" fmla="*/ 67 w 541"/>
                <a:gd name="T81" fmla="*/ 227 h 272"/>
                <a:gd name="T82" fmla="*/ 101 w 541"/>
                <a:gd name="T83" fmla="*/ 237 h 272"/>
                <a:gd name="T84" fmla="*/ 116 w 541"/>
                <a:gd name="T85" fmla="*/ 218 h 272"/>
                <a:gd name="T86" fmla="*/ 144 w 541"/>
                <a:gd name="T87" fmla="*/ 210 h 272"/>
                <a:gd name="T88" fmla="*/ 187 w 541"/>
                <a:gd name="T89" fmla="*/ 203 h 272"/>
                <a:gd name="T90" fmla="*/ 186 w 541"/>
                <a:gd name="T91" fmla="*/ 220 h 272"/>
                <a:gd name="T92" fmla="*/ 189 w 541"/>
                <a:gd name="T93" fmla="*/ 225 h 272"/>
                <a:gd name="T94" fmla="*/ 193 w 541"/>
                <a:gd name="T95" fmla="*/ 225 h 272"/>
                <a:gd name="T96" fmla="*/ 195 w 541"/>
                <a:gd name="T97" fmla="*/ 235 h 272"/>
                <a:gd name="T98" fmla="*/ 201 w 541"/>
                <a:gd name="T99" fmla="*/ 237 h 272"/>
                <a:gd name="T100" fmla="*/ 202 w 541"/>
                <a:gd name="T101" fmla="*/ 242 h 272"/>
                <a:gd name="T102" fmla="*/ 244 w 541"/>
                <a:gd name="T103" fmla="*/ 254 h 272"/>
                <a:gd name="T104" fmla="*/ 296 w 541"/>
                <a:gd name="T105" fmla="*/ 263 h 272"/>
                <a:gd name="T106" fmla="*/ 345 w 541"/>
                <a:gd name="T107" fmla="*/ 272 h 272"/>
                <a:gd name="T108" fmla="*/ 385 w 541"/>
                <a:gd name="T109" fmla="*/ 252 h 272"/>
                <a:gd name="T110" fmla="*/ 387 w 541"/>
                <a:gd name="T111" fmla="*/ 254 h 272"/>
                <a:gd name="T112" fmla="*/ 417 w 541"/>
                <a:gd name="T113" fmla="*/ 250 h 272"/>
                <a:gd name="T114" fmla="*/ 426 w 541"/>
                <a:gd name="T115" fmla="*/ 252 h 272"/>
                <a:gd name="T116" fmla="*/ 434 w 541"/>
                <a:gd name="T117" fmla="*/ 244 h 272"/>
                <a:gd name="T118" fmla="*/ 460 w 541"/>
                <a:gd name="T119" fmla="*/ 248 h 272"/>
                <a:gd name="T120" fmla="*/ 465 w 541"/>
                <a:gd name="T121" fmla="*/ 227 h 272"/>
                <a:gd name="T122" fmla="*/ 473 w 541"/>
                <a:gd name="T123" fmla="*/ 220 h 272"/>
                <a:gd name="T124" fmla="*/ 477 w 541"/>
                <a:gd name="T125" fmla="*/ 21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1" h="272">
                  <a:moveTo>
                    <a:pt x="477" y="218"/>
                  </a:moveTo>
                  <a:lnTo>
                    <a:pt x="477" y="218"/>
                  </a:lnTo>
                  <a:lnTo>
                    <a:pt x="490" y="212"/>
                  </a:lnTo>
                  <a:lnTo>
                    <a:pt x="492" y="197"/>
                  </a:lnTo>
                  <a:lnTo>
                    <a:pt x="503" y="163"/>
                  </a:lnTo>
                  <a:lnTo>
                    <a:pt x="526" y="141"/>
                  </a:lnTo>
                  <a:lnTo>
                    <a:pt x="541" y="107"/>
                  </a:lnTo>
                  <a:lnTo>
                    <a:pt x="533" y="94"/>
                  </a:lnTo>
                  <a:lnTo>
                    <a:pt x="527" y="90"/>
                  </a:lnTo>
                  <a:lnTo>
                    <a:pt x="526" y="43"/>
                  </a:lnTo>
                  <a:lnTo>
                    <a:pt x="522" y="32"/>
                  </a:lnTo>
                  <a:lnTo>
                    <a:pt x="481" y="30"/>
                  </a:lnTo>
                  <a:lnTo>
                    <a:pt x="454" y="21"/>
                  </a:lnTo>
                  <a:lnTo>
                    <a:pt x="447" y="15"/>
                  </a:lnTo>
                  <a:lnTo>
                    <a:pt x="387" y="0"/>
                  </a:lnTo>
                  <a:lnTo>
                    <a:pt x="379" y="30"/>
                  </a:lnTo>
                  <a:lnTo>
                    <a:pt x="353" y="47"/>
                  </a:lnTo>
                  <a:lnTo>
                    <a:pt x="328" y="45"/>
                  </a:lnTo>
                  <a:lnTo>
                    <a:pt x="306" y="26"/>
                  </a:lnTo>
                  <a:lnTo>
                    <a:pt x="298" y="54"/>
                  </a:lnTo>
                  <a:lnTo>
                    <a:pt x="281" y="47"/>
                  </a:lnTo>
                  <a:lnTo>
                    <a:pt x="278" y="49"/>
                  </a:lnTo>
                  <a:lnTo>
                    <a:pt x="240" y="86"/>
                  </a:lnTo>
                  <a:lnTo>
                    <a:pt x="246" y="124"/>
                  </a:lnTo>
                  <a:lnTo>
                    <a:pt x="248" y="163"/>
                  </a:lnTo>
                  <a:lnTo>
                    <a:pt x="233" y="148"/>
                  </a:lnTo>
                  <a:lnTo>
                    <a:pt x="187" y="141"/>
                  </a:lnTo>
                  <a:lnTo>
                    <a:pt x="146" y="154"/>
                  </a:lnTo>
                  <a:lnTo>
                    <a:pt x="120" y="171"/>
                  </a:lnTo>
                  <a:lnTo>
                    <a:pt x="103" y="171"/>
                  </a:lnTo>
                  <a:lnTo>
                    <a:pt x="95" y="160"/>
                  </a:lnTo>
                  <a:lnTo>
                    <a:pt x="78" y="154"/>
                  </a:lnTo>
                  <a:lnTo>
                    <a:pt x="60" y="152"/>
                  </a:lnTo>
                  <a:lnTo>
                    <a:pt x="24" y="152"/>
                  </a:lnTo>
                  <a:lnTo>
                    <a:pt x="15" y="158"/>
                  </a:lnTo>
                  <a:lnTo>
                    <a:pt x="3" y="158"/>
                  </a:lnTo>
                  <a:lnTo>
                    <a:pt x="1" y="162"/>
                  </a:lnTo>
                  <a:lnTo>
                    <a:pt x="0" y="184"/>
                  </a:lnTo>
                  <a:lnTo>
                    <a:pt x="5" y="207"/>
                  </a:lnTo>
                  <a:lnTo>
                    <a:pt x="67" y="220"/>
                  </a:lnTo>
                  <a:lnTo>
                    <a:pt x="67" y="227"/>
                  </a:lnTo>
                  <a:lnTo>
                    <a:pt x="101" y="237"/>
                  </a:lnTo>
                  <a:lnTo>
                    <a:pt x="116" y="218"/>
                  </a:lnTo>
                  <a:lnTo>
                    <a:pt x="144" y="210"/>
                  </a:lnTo>
                  <a:lnTo>
                    <a:pt x="187" y="203"/>
                  </a:lnTo>
                  <a:lnTo>
                    <a:pt x="186" y="220"/>
                  </a:lnTo>
                  <a:lnTo>
                    <a:pt x="189" y="225"/>
                  </a:lnTo>
                  <a:lnTo>
                    <a:pt x="193" y="225"/>
                  </a:lnTo>
                  <a:lnTo>
                    <a:pt x="195" y="235"/>
                  </a:lnTo>
                  <a:lnTo>
                    <a:pt x="201" y="237"/>
                  </a:lnTo>
                  <a:lnTo>
                    <a:pt x="202" y="242"/>
                  </a:lnTo>
                  <a:lnTo>
                    <a:pt x="244" y="254"/>
                  </a:lnTo>
                  <a:lnTo>
                    <a:pt x="296" y="263"/>
                  </a:lnTo>
                  <a:lnTo>
                    <a:pt x="345" y="272"/>
                  </a:lnTo>
                  <a:lnTo>
                    <a:pt x="385" y="252"/>
                  </a:lnTo>
                  <a:lnTo>
                    <a:pt x="387" y="254"/>
                  </a:lnTo>
                  <a:lnTo>
                    <a:pt x="417" y="250"/>
                  </a:lnTo>
                  <a:lnTo>
                    <a:pt x="426" y="252"/>
                  </a:lnTo>
                  <a:lnTo>
                    <a:pt x="434" y="244"/>
                  </a:lnTo>
                  <a:lnTo>
                    <a:pt x="460" y="248"/>
                  </a:lnTo>
                  <a:lnTo>
                    <a:pt x="465" y="227"/>
                  </a:lnTo>
                  <a:lnTo>
                    <a:pt x="473" y="220"/>
                  </a:lnTo>
                  <a:lnTo>
                    <a:pt x="477" y="21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660">
              <a:extLst>
                <a:ext uri="{FF2B5EF4-FFF2-40B4-BE49-F238E27FC236}">
                  <a16:creationId xmlns:a16="http://schemas.microsoft.com/office/drawing/2014/main" id="{EDE0DC06-2CCA-427C-A45E-8582D990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555" y="5390490"/>
              <a:ext cx="206950" cy="136235"/>
            </a:xfrm>
            <a:custGeom>
              <a:avLst/>
              <a:gdLst>
                <a:gd name="T0" fmla="*/ 319 w 319"/>
                <a:gd name="T1" fmla="*/ 75 h 178"/>
                <a:gd name="T2" fmla="*/ 319 w 319"/>
                <a:gd name="T3" fmla="*/ 75 h 178"/>
                <a:gd name="T4" fmla="*/ 257 w 319"/>
                <a:gd name="T5" fmla="*/ 62 h 178"/>
                <a:gd name="T6" fmla="*/ 248 w 319"/>
                <a:gd name="T7" fmla="*/ 62 h 178"/>
                <a:gd name="T8" fmla="*/ 252 w 319"/>
                <a:gd name="T9" fmla="*/ 39 h 178"/>
                <a:gd name="T10" fmla="*/ 253 w 319"/>
                <a:gd name="T11" fmla="*/ 17 h 178"/>
                <a:gd name="T12" fmla="*/ 255 w 319"/>
                <a:gd name="T13" fmla="*/ 13 h 178"/>
                <a:gd name="T14" fmla="*/ 207 w 319"/>
                <a:gd name="T15" fmla="*/ 0 h 178"/>
                <a:gd name="T16" fmla="*/ 188 w 319"/>
                <a:gd name="T17" fmla="*/ 0 h 178"/>
                <a:gd name="T18" fmla="*/ 186 w 319"/>
                <a:gd name="T19" fmla="*/ 5 h 178"/>
                <a:gd name="T20" fmla="*/ 178 w 319"/>
                <a:gd name="T21" fmla="*/ 7 h 178"/>
                <a:gd name="T22" fmla="*/ 167 w 319"/>
                <a:gd name="T23" fmla="*/ 9 h 178"/>
                <a:gd name="T24" fmla="*/ 160 w 319"/>
                <a:gd name="T25" fmla="*/ 5 h 178"/>
                <a:gd name="T26" fmla="*/ 116 w 319"/>
                <a:gd name="T27" fmla="*/ 11 h 178"/>
                <a:gd name="T28" fmla="*/ 114 w 319"/>
                <a:gd name="T29" fmla="*/ 7 h 178"/>
                <a:gd name="T30" fmla="*/ 101 w 319"/>
                <a:gd name="T31" fmla="*/ 22 h 178"/>
                <a:gd name="T32" fmla="*/ 69 w 319"/>
                <a:gd name="T33" fmla="*/ 24 h 178"/>
                <a:gd name="T34" fmla="*/ 73 w 319"/>
                <a:gd name="T35" fmla="*/ 37 h 178"/>
                <a:gd name="T36" fmla="*/ 51 w 319"/>
                <a:gd name="T37" fmla="*/ 62 h 178"/>
                <a:gd name="T38" fmla="*/ 24 w 319"/>
                <a:gd name="T39" fmla="*/ 99 h 178"/>
                <a:gd name="T40" fmla="*/ 11 w 319"/>
                <a:gd name="T41" fmla="*/ 129 h 178"/>
                <a:gd name="T42" fmla="*/ 2 w 319"/>
                <a:gd name="T43" fmla="*/ 154 h 178"/>
                <a:gd name="T44" fmla="*/ 0 w 319"/>
                <a:gd name="T45" fmla="*/ 157 h 178"/>
                <a:gd name="T46" fmla="*/ 19 w 319"/>
                <a:gd name="T47" fmla="*/ 139 h 178"/>
                <a:gd name="T48" fmla="*/ 60 w 319"/>
                <a:gd name="T49" fmla="*/ 127 h 178"/>
                <a:gd name="T50" fmla="*/ 75 w 319"/>
                <a:gd name="T51" fmla="*/ 178 h 178"/>
                <a:gd name="T52" fmla="*/ 114 w 319"/>
                <a:gd name="T53" fmla="*/ 173 h 178"/>
                <a:gd name="T54" fmla="*/ 120 w 319"/>
                <a:gd name="T55" fmla="*/ 174 h 178"/>
                <a:gd name="T56" fmla="*/ 122 w 319"/>
                <a:gd name="T57" fmla="*/ 174 h 178"/>
                <a:gd name="T58" fmla="*/ 135 w 319"/>
                <a:gd name="T59" fmla="*/ 178 h 178"/>
                <a:gd name="T60" fmla="*/ 135 w 319"/>
                <a:gd name="T61" fmla="*/ 173 h 178"/>
                <a:gd name="T62" fmla="*/ 143 w 319"/>
                <a:gd name="T63" fmla="*/ 171 h 178"/>
                <a:gd name="T64" fmla="*/ 154 w 319"/>
                <a:gd name="T65" fmla="*/ 156 h 178"/>
                <a:gd name="T66" fmla="*/ 158 w 319"/>
                <a:gd name="T67" fmla="*/ 141 h 178"/>
                <a:gd name="T68" fmla="*/ 176 w 319"/>
                <a:gd name="T69" fmla="*/ 135 h 178"/>
                <a:gd name="T70" fmla="*/ 176 w 319"/>
                <a:gd name="T71" fmla="*/ 148 h 178"/>
                <a:gd name="T72" fmla="*/ 199 w 319"/>
                <a:gd name="T73" fmla="*/ 165 h 178"/>
                <a:gd name="T74" fmla="*/ 212 w 319"/>
                <a:gd name="T75" fmla="*/ 173 h 178"/>
                <a:gd name="T76" fmla="*/ 216 w 319"/>
                <a:gd name="T77" fmla="*/ 167 h 178"/>
                <a:gd name="T78" fmla="*/ 231 w 319"/>
                <a:gd name="T79" fmla="*/ 141 h 178"/>
                <a:gd name="T80" fmla="*/ 276 w 319"/>
                <a:gd name="T81" fmla="*/ 139 h 178"/>
                <a:gd name="T82" fmla="*/ 297 w 319"/>
                <a:gd name="T83" fmla="*/ 139 h 178"/>
                <a:gd name="T84" fmla="*/ 295 w 319"/>
                <a:gd name="T85" fmla="*/ 109 h 178"/>
                <a:gd name="T86" fmla="*/ 302 w 319"/>
                <a:gd name="T87" fmla="*/ 110 h 178"/>
                <a:gd name="T88" fmla="*/ 314 w 319"/>
                <a:gd name="T89" fmla="*/ 116 h 178"/>
                <a:gd name="T90" fmla="*/ 319 w 319"/>
                <a:gd name="T91" fmla="*/ 109 h 178"/>
                <a:gd name="T92" fmla="*/ 319 w 319"/>
                <a:gd name="T93" fmla="*/ 7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178">
                  <a:moveTo>
                    <a:pt x="319" y="75"/>
                  </a:moveTo>
                  <a:lnTo>
                    <a:pt x="319" y="75"/>
                  </a:lnTo>
                  <a:lnTo>
                    <a:pt x="257" y="62"/>
                  </a:lnTo>
                  <a:lnTo>
                    <a:pt x="248" y="62"/>
                  </a:lnTo>
                  <a:lnTo>
                    <a:pt x="252" y="39"/>
                  </a:lnTo>
                  <a:lnTo>
                    <a:pt x="253" y="17"/>
                  </a:lnTo>
                  <a:lnTo>
                    <a:pt x="255" y="13"/>
                  </a:lnTo>
                  <a:lnTo>
                    <a:pt x="207" y="0"/>
                  </a:lnTo>
                  <a:lnTo>
                    <a:pt x="188" y="0"/>
                  </a:lnTo>
                  <a:lnTo>
                    <a:pt x="186" y="5"/>
                  </a:lnTo>
                  <a:lnTo>
                    <a:pt x="178" y="7"/>
                  </a:lnTo>
                  <a:lnTo>
                    <a:pt x="167" y="9"/>
                  </a:lnTo>
                  <a:lnTo>
                    <a:pt x="160" y="5"/>
                  </a:lnTo>
                  <a:lnTo>
                    <a:pt x="116" y="11"/>
                  </a:lnTo>
                  <a:lnTo>
                    <a:pt x="114" y="7"/>
                  </a:lnTo>
                  <a:lnTo>
                    <a:pt x="101" y="22"/>
                  </a:lnTo>
                  <a:lnTo>
                    <a:pt x="69" y="24"/>
                  </a:lnTo>
                  <a:lnTo>
                    <a:pt x="73" y="37"/>
                  </a:lnTo>
                  <a:lnTo>
                    <a:pt x="51" y="62"/>
                  </a:lnTo>
                  <a:lnTo>
                    <a:pt x="24" y="99"/>
                  </a:lnTo>
                  <a:lnTo>
                    <a:pt x="11" y="129"/>
                  </a:lnTo>
                  <a:lnTo>
                    <a:pt x="2" y="154"/>
                  </a:lnTo>
                  <a:lnTo>
                    <a:pt x="0" y="157"/>
                  </a:lnTo>
                  <a:lnTo>
                    <a:pt x="19" y="139"/>
                  </a:lnTo>
                  <a:lnTo>
                    <a:pt x="60" y="127"/>
                  </a:lnTo>
                  <a:lnTo>
                    <a:pt x="75" y="178"/>
                  </a:lnTo>
                  <a:lnTo>
                    <a:pt x="114" y="173"/>
                  </a:lnTo>
                  <a:lnTo>
                    <a:pt x="120" y="174"/>
                  </a:lnTo>
                  <a:lnTo>
                    <a:pt x="122" y="174"/>
                  </a:lnTo>
                  <a:lnTo>
                    <a:pt x="135" y="178"/>
                  </a:lnTo>
                  <a:lnTo>
                    <a:pt x="135" y="173"/>
                  </a:lnTo>
                  <a:lnTo>
                    <a:pt x="143" y="171"/>
                  </a:lnTo>
                  <a:lnTo>
                    <a:pt x="154" y="156"/>
                  </a:lnTo>
                  <a:lnTo>
                    <a:pt x="158" y="141"/>
                  </a:lnTo>
                  <a:lnTo>
                    <a:pt x="176" y="135"/>
                  </a:lnTo>
                  <a:lnTo>
                    <a:pt x="176" y="148"/>
                  </a:lnTo>
                  <a:lnTo>
                    <a:pt x="199" y="165"/>
                  </a:lnTo>
                  <a:lnTo>
                    <a:pt x="212" y="173"/>
                  </a:lnTo>
                  <a:lnTo>
                    <a:pt x="216" y="167"/>
                  </a:lnTo>
                  <a:lnTo>
                    <a:pt x="231" y="141"/>
                  </a:lnTo>
                  <a:lnTo>
                    <a:pt x="276" y="139"/>
                  </a:lnTo>
                  <a:lnTo>
                    <a:pt x="297" y="139"/>
                  </a:lnTo>
                  <a:lnTo>
                    <a:pt x="295" y="109"/>
                  </a:lnTo>
                  <a:lnTo>
                    <a:pt x="302" y="110"/>
                  </a:lnTo>
                  <a:lnTo>
                    <a:pt x="314" y="116"/>
                  </a:lnTo>
                  <a:lnTo>
                    <a:pt x="319" y="109"/>
                  </a:lnTo>
                  <a:lnTo>
                    <a:pt x="319" y="7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661">
              <a:extLst>
                <a:ext uri="{FF2B5EF4-FFF2-40B4-BE49-F238E27FC236}">
                  <a16:creationId xmlns:a16="http://schemas.microsoft.com/office/drawing/2014/main" id="{036BE8EF-6F2B-4596-B242-8F2D0808B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741" y="4191629"/>
              <a:ext cx="28455" cy="81741"/>
            </a:xfrm>
            <a:custGeom>
              <a:avLst/>
              <a:gdLst>
                <a:gd name="T0" fmla="*/ 0 w 43"/>
                <a:gd name="T1" fmla="*/ 54 h 111"/>
                <a:gd name="T2" fmla="*/ 0 w 43"/>
                <a:gd name="T3" fmla="*/ 54 h 111"/>
                <a:gd name="T4" fmla="*/ 15 w 43"/>
                <a:gd name="T5" fmla="*/ 69 h 111"/>
                <a:gd name="T6" fmla="*/ 19 w 43"/>
                <a:gd name="T7" fmla="*/ 54 h 111"/>
                <a:gd name="T8" fmla="*/ 21 w 43"/>
                <a:gd name="T9" fmla="*/ 103 h 111"/>
                <a:gd name="T10" fmla="*/ 30 w 43"/>
                <a:gd name="T11" fmla="*/ 111 h 111"/>
                <a:gd name="T12" fmla="*/ 37 w 43"/>
                <a:gd name="T13" fmla="*/ 73 h 111"/>
                <a:gd name="T14" fmla="*/ 43 w 43"/>
                <a:gd name="T15" fmla="*/ 41 h 111"/>
                <a:gd name="T16" fmla="*/ 34 w 43"/>
                <a:gd name="T17" fmla="*/ 24 h 111"/>
                <a:gd name="T18" fmla="*/ 21 w 43"/>
                <a:gd name="T19" fmla="*/ 34 h 111"/>
                <a:gd name="T20" fmla="*/ 26 w 43"/>
                <a:gd name="T21" fmla="*/ 21 h 111"/>
                <a:gd name="T22" fmla="*/ 26 w 43"/>
                <a:gd name="T23" fmla="*/ 0 h 111"/>
                <a:gd name="T24" fmla="*/ 4 w 43"/>
                <a:gd name="T25" fmla="*/ 22 h 111"/>
                <a:gd name="T26" fmla="*/ 13 w 43"/>
                <a:gd name="T27" fmla="*/ 22 h 111"/>
                <a:gd name="T28" fmla="*/ 11 w 43"/>
                <a:gd name="T29" fmla="*/ 24 h 111"/>
                <a:gd name="T30" fmla="*/ 15 w 43"/>
                <a:gd name="T31" fmla="*/ 22 h 111"/>
                <a:gd name="T32" fmla="*/ 15 w 43"/>
                <a:gd name="T33" fmla="*/ 45 h 111"/>
                <a:gd name="T34" fmla="*/ 0 w 43"/>
                <a:gd name="T35" fmla="*/ 5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11">
                  <a:moveTo>
                    <a:pt x="0" y="54"/>
                  </a:moveTo>
                  <a:lnTo>
                    <a:pt x="0" y="54"/>
                  </a:lnTo>
                  <a:lnTo>
                    <a:pt x="15" y="69"/>
                  </a:lnTo>
                  <a:lnTo>
                    <a:pt x="19" y="54"/>
                  </a:lnTo>
                  <a:lnTo>
                    <a:pt x="21" y="103"/>
                  </a:lnTo>
                  <a:lnTo>
                    <a:pt x="30" y="111"/>
                  </a:lnTo>
                  <a:lnTo>
                    <a:pt x="37" y="73"/>
                  </a:lnTo>
                  <a:lnTo>
                    <a:pt x="43" y="41"/>
                  </a:lnTo>
                  <a:lnTo>
                    <a:pt x="34" y="24"/>
                  </a:lnTo>
                  <a:lnTo>
                    <a:pt x="21" y="34"/>
                  </a:lnTo>
                  <a:lnTo>
                    <a:pt x="26" y="21"/>
                  </a:lnTo>
                  <a:lnTo>
                    <a:pt x="26" y="0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663">
              <a:extLst>
                <a:ext uri="{FF2B5EF4-FFF2-40B4-BE49-F238E27FC236}">
                  <a16:creationId xmlns:a16="http://schemas.microsoft.com/office/drawing/2014/main" id="{B09F6242-82FB-4F5E-B448-96A059DF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442" y="5874880"/>
              <a:ext cx="75018" cy="163481"/>
            </a:xfrm>
            <a:custGeom>
              <a:avLst/>
              <a:gdLst>
                <a:gd name="T0" fmla="*/ 22 w 114"/>
                <a:gd name="T1" fmla="*/ 137 h 218"/>
                <a:gd name="T2" fmla="*/ 22 w 114"/>
                <a:gd name="T3" fmla="*/ 137 h 218"/>
                <a:gd name="T4" fmla="*/ 20 w 114"/>
                <a:gd name="T5" fmla="*/ 201 h 218"/>
                <a:gd name="T6" fmla="*/ 47 w 114"/>
                <a:gd name="T7" fmla="*/ 218 h 218"/>
                <a:gd name="T8" fmla="*/ 90 w 114"/>
                <a:gd name="T9" fmla="*/ 199 h 218"/>
                <a:gd name="T10" fmla="*/ 105 w 114"/>
                <a:gd name="T11" fmla="*/ 133 h 218"/>
                <a:gd name="T12" fmla="*/ 107 w 114"/>
                <a:gd name="T13" fmla="*/ 114 h 218"/>
                <a:gd name="T14" fmla="*/ 101 w 114"/>
                <a:gd name="T15" fmla="*/ 90 h 218"/>
                <a:gd name="T16" fmla="*/ 114 w 114"/>
                <a:gd name="T17" fmla="*/ 69 h 218"/>
                <a:gd name="T18" fmla="*/ 99 w 114"/>
                <a:gd name="T19" fmla="*/ 32 h 218"/>
                <a:gd name="T20" fmla="*/ 75 w 114"/>
                <a:gd name="T21" fmla="*/ 0 h 218"/>
                <a:gd name="T22" fmla="*/ 52 w 114"/>
                <a:gd name="T23" fmla="*/ 18 h 218"/>
                <a:gd name="T24" fmla="*/ 32 w 114"/>
                <a:gd name="T25" fmla="*/ 35 h 218"/>
                <a:gd name="T26" fmla="*/ 2 w 114"/>
                <a:gd name="T27" fmla="*/ 30 h 218"/>
                <a:gd name="T28" fmla="*/ 0 w 114"/>
                <a:gd name="T29" fmla="*/ 62 h 218"/>
                <a:gd name="T30" fmla="*/ 20 w 114"/>
                <a:gd name="T31" fmla="*/ 92 h 218"/>
                <a:gd name="T32" fmla="*/ 22 w 114"/>
                <a:gd name="T33" fmla="*/ 13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18">
                  <a:moveTo>
                    <a:pt x="22" y="137"/>
                  </a:moveTo>
                  <a:lnTo>
                    <a:pt x="22" y="137"/>
                  </a:lnTo>
                  <a:lnTo>
                    <a:pt x="20" y="201"/>
                  </a:lnTo>
                  <a:lnTo>
                    <a:pt x="47" y="218"/>
                  </a:lnTo>
                  <a:lnTo>
                    <a:pt x="90" y="199"/>
                  </a:lnTo>
                  <a:lnTo>
                    <a:pt x="105" y="133"/>
                  </a:lnTo>
                  <a:lnTo>
                    <a:pt x="107" y="114"/>
                  </a:lnTo>
                  <a:lnTo>
                    <a:pt x="101" y="90"/>
                  </a:lnTo>
                  <a:lnTo>
                    <a:pt x="114" y="69"/>
                  </a:lnTo>
                  <a:lnTo>
                    <a:pt x="99" y="32"/>
                  </a:lnTo>
                  <a:lnTo>
                    <a:pt x="75" y="0"/>
                  </a:lnTo>
                  <a:lnTo>
                    <a:pt x="52" y="18"/>
                  </a:lnTo>
                  <a:lnTo>
                    <a:pt x="32" y="35"/>
                  </a:lnTo>
                  <a:lnTo>
                    <a:pt x="2" y="30"/>
                  </a:lnTo>
                  <a:lnTo>
                    <a:pt x="0" y="62"/>
                  </a:lnTo>
                  <a:lnTo>
                    <a:pt x="20" y="92"/>
                  </a:lnTo>
                  <a:lnTo>
                    <a:pt x="22" y="13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664">
              <a:extLst>
                <a:ext uri="{FF2B5EF4-FFF2-40B4-BE49-F238E27FC236}">
                  <a16:creationId xmlns:a16="http://schemas.microsoft.com/office/drawing/2014/main" id="{402E5C78-C9A4-46FC-88BF-E9E62CB5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551" y="5765891"/>
              <a:ext cx="41390" cy="96878"/>
            </a:xfrm>
            <a:custGeom>
              <a:avLst/>
              <a:gdLst>
                <a:gd name="T0" fmla="*/ 39 w 64"/>
                <a:gd name="T1" fmla="*/ 2 h 128"/>
                <a:gd name="T2" fmla="*/ 39 w 64"/>
                <a:gd name="T3" fmla="*/ 2 h 128"/>
                <a:gd name="T4" fmla="*/ 32 w 64"/>
                <a:gd name="T5" fmla="*/ 9 h 128"/>
                <a:gd name="T6" fmla="*/ 7 w 64"/>
                <a:gd name="T7" fmla="*/ 24 h 128"/>
                <a:gd name="T8" fmla="*/ 0 w 64"/>
                <a:gd name="T9" fmla="*/ 51 h 128"/>
                <a:gd name="T10" fmla="*/ 6 w 64"/>
                <a:gd name="T11" fmla="*/ 81 h 128"/>
                <a:gd name="T12" fmla="*/ 26 w 64"/>
                <a:gd name="T13" fmla="*/ 120 h 128"/>
                <a:gd name="T14" fmla="*/ 49 w 64"/>
                <a:gd name="T15" fmla="*/ 128 h 128"/>
                <a:gd name="T16" fmla="*/ 62 w 64"/>
                <a:gd name="T17" fmla="*/ 88 h 128"/>
                <a:gd name="T18" fmla="*/ 64 w 64"/>
                <a:gd name="T19" fmla="*/ 11 h 128"/>
                <a:gd name="T20" fmla="*/ 54 w 64"/>
                <a:gd name="T21" fmla="*/ 0 h 128"/>
                <a:gd name="T22" fmla="*/ 39 w 64"/>
                <a:gd name="T23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28">
                  <a:moveTo>
                    <a:pt x="39" y="2"/>
                  </a:moveTo>
                  <a:lnTo>
                    <a:pt x="39" y="2"/>
                  </a:lnTo>
                  <a:lnTo>
                    <a:pt x="32" y="9"/>
                  </a:lnTo>
                  <a:lnTo>
                    <a:pt x="7" y="24"/>
                  </a:lnTo>
                  <a:lnTo>
                    <a:pt x="0" y="51"/>
                  </a:lnTo>
                  <a:lnTo>
                    <a:pt x="6" y="81"/>
                  </a:lnTo>
                  <a:lnTo>
                    <a:pt x="26" y="120"/>
                  </a:lnTo>
                  <a:lnTo>
                    <a:pt x="49" y="128"/>
                  </a:lnTo>
                  <a:lnTo>
                    <a:pt x="62" y="88"/>
                  </a:lnTo>
                  <a:lnTo>
                    <a:pt x="64" y="11"/>
                  </a:lnTo>
                  <a:lnTo>
                    <a:pt x="54" y="0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665">
              <a:extLst>
                <a:ext uri="{FF2B5EF4-FFF2-40B4-BE49-F238E27FC236}">
                  <a16:creationId xmlns:a16="http://schemas.microsoft.com/office/drawing/2014/main" id="{D4A8A504-BB82-4A62-B0BF-029527CF6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789" y="4403548"/>
              <a:ext cx="362162" cy="793187"/>
            </a:xfrm>
            <a:custGeom>
              <a:avLst/>
              <a:gdLst>
                <a:gd name="T0" fmla="*/ 37 w 561"/>
                <a:gd name="T1" fmla="*/ 233 h 1046"/>
                <a:gd name="T2" fmla="*/ 0 w 561"/>
                <a:gd name="T3" fmla="*/ 257 h 1046"/>
                <a:gd name="T4" fmla="*/ 41 w 561"/>
                <a:gd name="T5" fmla="*/ 327 h 1046"/>
                <a:gd name="T6" fmla="*/ 52 w 561"/>
                <a:gd name="T7" fmla="*/ 398 h 1046"/>
                <a:gd name="T8" fmla="*/ 63 w 561"/>
                <a:gd name="T9" fmla="*/ 342 h 1046"/>
                <a:gd name="T10" fmla="*/ 92 w 561"/>
                <a:gd name="T11" fmla="*/ 327 h 1046"/>
                <a:gd name="T12" fmla="*/ 107 w 561"/>
                <a:gd name="T13" fmla="*/ 419 h 1046"/>
                <a:gd name="T14" fmla="*/ 199 w 561"/>
                <a:gd name="T15" fmla="*/ 486 h 1046"/>
                <a:gd name="T16" fmla="*/ 202 w 561"/>
                <a:gd name="T17" fmla="*/ 567 h 1046"/>
                <a:gd name="T18" fmla="*/ 227 w 561"/>
                <a:gd name="T19" fmla="*/ 663 h 1046"/>
                <a:gd name="T20" fmla="*/ 171 w 561"/>
                <a:gd name="T21" fmla="*/ 672 h 1046"/>
                <a:gd name="T22" fmla="*/ 122 w 561"/>
                <a:gd name="T23" fmla="*/ 708 h 1046"/>
                <a:gd name="T24" fmla="*/ 131 w 561"/>
                <a:gd name="T25" fmla="*/ 723 h 1046"/>
                <a:gd name="T26" fmla="*/ 116 w 561"/>
                <a:gd name="T27" fmla="*/ 809 h 1046"/>
                <a:gd name="T28" fmla="*/ 63 w 561"/>
                <a:gd name="T29" fmla="*/ 838 h 1046"/>
                <a:gd name="T30" fmla="*/ 107 w 561"/>
                <a:gd name="T31" fmla="*/ 858 h 1046"/>
                <a:gd name="T32" fmla="*/ 148 w 561"/>
                <a:gd name="T33" fmla="*/ 868 h 1046"/>
                <a:gd name="T34" fmla="*/ 210 w 561"/>
                <a:gd name="T35" fmla="*/ 896 h 1046"/>
                <a:gd name="T36" fmla="*/ 259 w 561"/>
                <a:gd name="T37" fmla="*/ 866 h 1046"/>
                <a:gd name="T38" fmla="*/ 204 w 561"/>
                <a:gd name="T39" fmla="*/ 920 h 1046"/>
                <a:gd name="T40" fmla="*/ 112 w 561"/>
                <a:gd name="T41" fmla="*/ 967 h 1046"/>
                <a:gd name="T42" fmla="*/ 45 w 561"/>
                <a:gd name="T43" fmla="*/ 1029 h 1046"/>
                <a:gd name="T44" fmla="*/ 148 w 561"/>
                <a:gd name="T45" fmla="*/ 1012 h 1046"/>
                <a:gd name="T46" fmla="*/ 208 w 561"/>
                <a:gd name="T47" fmla="*/ 977 h 1046"/>
                <a:gd name="T48" fmla="*/ 296 w 561"/>
                <a:gd name="T49" fmla="*/ 975 h 1046"/>
                <a:gd name="T50" fmla="*/ 460 w 561"/>
                <a:gd name="T51" fmla="*/ 967 h 1046"/>
                <a:gd name="T52" fmla="*/ 543 w 561"/>
                <a:gd name="T53" fmla="*/ 896 h 1046"/>
                <a:gd name="T54" fmla="*/ 522 w 561"/>
                <a:gd name="T55" fmla="*/ 853 h 1046"/>
                <a:gd name="T56" fmla="*/ 561 w 561"/>
                <a:gd name="T57" fmla="*/ 783 h 1046"/>
                <a:gd name="T58" fmla="*/ 471 w 561"/>
                <a:gd name="T59" fmla="*/ 723 h 1046"/>
                <a:gd name="T60" fmla="*/ 422 w 561"/>
                <a:gd name="T61" fmla="*/ 575 h 1046"/>
                <a:gd name="T62" fmla="*/ 326 w 561"/>
                <a:gd name="T63" fmla="*/ 423 h 1046"/>
                <a:gd name="T64" fmla="*/ 278 w 561"/>
                <a:gd name="T65" fmla="*/ 351 h 1046"/>
                <a:gd name="T66" fmla="*/ 210 w 561"/>
                <a:gd name="T67" fmla="*/ 338 h 1046"/>
                <a:gd name="T68" fmla="*/ 313 w 561"/>
                <a:gd name="T69" fmla="*/ 158 h 1046"/>
                <a:gd name="T70" fmla="*/ 187 w 561"/>
                <a:gd name="T71" fmla="*/ 129 h 1046"/>
                <a:gd name="T72" fmla="*/ 154 w 561"/>
                <a:gd name="T73" fmla="*/ 120 h 1046"/>
                <a:gd name="T74" fmla="*/ 225 w 561"/>
                <a:gd name="T75" fmla="*/ 0 h 1046"/>
                <a:gd name="T76" fmla="*/ 92 w 561"/>
                <a:gd name="T77" fmla="*/ 2 h 1046"/>
                <a:gd name="T78" fmla="*/ 65 w 561"/>
                <a:gd name="T79" fmla="*/ 66 h 1046"/>
                <a:gd name="T80" fmla="*/ 24 w 561"/>
                <a:gd name="T81" fmla="*/ 146 h 1046"/>
                <a:gd name="T82" fmla="*/ 48 w 561"/>
                <a:gd name="T83" fmla="*/ 21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1046">
                  <a:moveTo>
                    <a:pt x="24" y="233"/>
                  </a:moveTo>
                  <a:lnTo>
                    <a:pt x="24" y="233"/>
                  </a:lnTo>
                  <a:lnTo>
                    <a:pt x="37" y="233"/>
                  </a:lnTo>
                  <a:lnTo>
                    <a:pt x="28" y="238"/>
                  </a:lnTo>
                  <a:lnTo>
                    <a:pt x="1" y="248"/>
                  </a:lnTo>
                  <a:lnTo>
                    <a:pt x="0" y="257"/>
                  </a:lnTo>
                  <a:lnTo>
                    <a:pt x="22" y="276"/>
                  </a:lnTo>
                  <a:lnTo>
                    <a:pt x="43" y="278"/>
                  </a:lnTo>
                  <a:lnTo>
                    <a:pt x="41" y="327"/>
                  </a:lnTo>
                  <a:lnTo>
                    <a:pt x="33" y="398"/>
                  </a:lnTo>
                  <a:lnTo>
                    <a:pt x="32" y="434"/>
                  </a:lnTo>
                  <a:lnTo>
                    <a:pt x="52" y="398"/>
                  </a:lnTo>
                  <a:lnTo>
                    <a:pt x="56" y="370"/>
                  </a:lnTo>
                  <a:lnTo>
                    <a:pt x="62" y="347"/>
                  </a:lnTo>
                  <a:lnTo>
                    <a:pt x="63" y="342"/>
                  </a:lnTo>
                  <a:lnTo>
                    <a:pt x="63" y="364"/>
                  </a:lnTo>
                  <a:lnTo>
                    <a:pt x="88" y="359"/>
                  </a:lnTo>
                  <a:lnTo>
                    <a:pt x="92" y="327"/>
                  </a:lnTo>
                  <a:lnTo>
                    <a:pt x="92" y="383"/>
                  </a:lnTo>
                  <a:lnTo>
                    <a:pt x="107" y="394"/>
                  </a:lnTo>
                  <a:lnTo>
                    <a:pt x="107" y="419"/>
                  </a:lnTo>
                  <a:lnTo>
                    <a:pt x="75" y="486"/>
                  </a:lnTo>
                  <a:lnTo>
                    <a:pt x="133" y="501"/>
                  </a:lnTo>
                  <a:lnTo>
                    <a:pt x="199" y="486"/>
                  </a:lnTo>
                  <a:lnTo>
                    <a:pt x="186" y="522"/>
                  </a:lnTo>
                  <a:lnTo>
                    <a:pt x="197" y="556"/>
                  </a:lnTo>
                  <a:lnTo>
                    <a:pt x="202" y="567"/>
                  </a:lnTo>
                  <a:lnTo>
                    <a:pt x="214" y="580"/>
                  </a:lnTo>
                  <a:lnTo>
                    <a:pt x="223" y="610"/>
                  </a:lnTo>
                  <a:lnTo>
                    <a:pt x="227" y="663"/>
                  </a:lnTo>
                  <a:lnTo>
                    <a:pt x="197" y="672"/>
                  </a:lnTo>
                  <a:lnTo>
                    <a:pt x="174" y="676"/>
                  </a:lnTo>
                  <a:lnTo>
                    <a:pt x="171" y="672"/>
                  </a:lnTo>
                  <a:lnTo>
                    <a:pt x="165" y="676"/>
                  </a:lnTo>
                  <a:lnTo>
                    <a:pt x="148" y="684"/>
                  </a:lnTo>
                  <a:lnTo>
                    <a:pt x="122" y="708"/>
                  </a:lnTo>
                  <a:lnTo>
                    <a:pt x="105" y="736"/>
                  </a:lnTo>
                  <a:lnTo>
                    <a:pt x="122" y="731"/>
                  </a:lnTo>
                  <a:lnTo>
                    <a:pt x="131" y="723"/>
                  </a:lnTo>
                  <a:lnTo>
                    <a:pt x="152" y="744"/>
                  </a:lnTo>
                  <a:lnTo>
                    <a:pt x="142" y="793"/>
                  </a:lnTo>
                  <a:lnTo>
                    <a:pt x="116" y="809"/>
                  </a:lnTo>
                  <a:lnTo>
                    <a:pt x="101" y="819"/>
                  </a:lnTo>
                  <a:lnTo>
                    <a:pt x="78" y="824"/>
                  </a:lnTo>
                  <a:lnTo>
                    <a:pt x="63" y="838"/>
                  </a:lnTo>
                  <a:lnTo>
                    <a:pt x="75" y="858"/>
                  </a:lnTo>
                  <a:lnTo>
                    <a:pt x="84" y="860"/>
                  </a:lnTo>
                  <a:lnTo>
                    <a:pt x="107" y="858"/>
                  </a:lnTo>
                  <a:lnTo>
                    <a:pt x="122" y="856"/>
                  </a:lnTo>
                  <a:lnTo>
                    <a:pt x="146" y="862"/>
                  </a:lnTo>
                  <a:lnTo>
                    <a:pt x="148" y="868"/>
                  </a:lnTo>
                  <a:lnTo>
                    <a:pt x="169" y="879"/>
                  </a:lnTo>
                  <a:lnTo>
                    <a:pt x="187" y="894"/>
                  </a:lnTo>
                  <a:lnTo>
                    <a:pt x="210" y="896"/>
                  </a:lnTo>
                  <a:lnTo>
                    <a:pt x="227" y="879"/>
                  </a:lnTo>
                  <a:lnTo>
                    <a:pt x="238" y="877"/>
                  </a:lnTo>
                  <a:lnTo>
                    <a:pt x="259" y="866"/>
                  </a:lnTo>
                  <a:lnTo>
                    <a:pt x="227" y="902"/>
                  </a:lnTo>
                  <a:lnTo>
                    <a:pt x="225" y="917"/>
                  </a:lnTo>
                  <a:lnTo>
                    <a:pt x="204" y="920"/>
                  </a:lnTo>
                  <a:lnTo>
                    <a:pt x="172" y="915"/>
                  </a:lnTo>
                  <a:lnTo>
                    <a:pt x="139" y="922"/>
                  </a:lnTo>
                  <a:lnTo>
                    <a:pt x="112" y="967"/>
                  </a:lnTo>
                  <a:lnTo>
                    <a:pt x="75" y="1012"/>
                  </a:lnTo>
                  <a:lnTo>
                    <a:pt x="60" y="1026"/>
                  </a:lnTo>
                  <a:lnTo>
                    <a:pt x="45" y="1029"/>
                  </a:lnTo>
                  <a:lnTo>
                    <a:pt x="45" y="1046"/>
                  </a:lnTo>
                  <a:lnTo>
                    <a:pt x="84" y="1027"/>
                  </a:lnTo>
                  <a:lnTo>
                    <a:pt x="148" y="1012"/>
                  </a:lnTo>
                  <a:lnTo>
                    <a:pt x="163" y="1020"/>
                  </a:lnTo>
                  <a:lnTo>
                    <a:pt x="178" y="1003"/>
                  </a:lnTo>
                  <a:lnTo>
                    <a:pt x="208" y="977"/>
                  </a:lnTo>
                  <a:lnTo>
                    <a:pt x="266" y="980"/>
                  </a:lnTo>
                  <a:lnTo>
                    <a:pt x="298" y="986"/>
                  </a:lnTo>
                  <a:lnTo>
                    <a:pt x="296" y="975"/>
                  </a:lnTo>
                  <a:lnTo>
                    <a:pt x="403" y="964"/>
                  </a:lnTo>
                  <a:lnTo>
                    <a:pt x="435" y="962"/>
                  </a:lnTo>
                  <a:lnTo>
                    <a:pt x="460" y="967"/>
                  </a:lnTo>
                  <a:lnTo>
                    <a:pt x="509" y="939"/>
                  </a:lnTo>
                  <a:lnTo>
                    <a:pt x="539" y="920"/>
                  </a:lnTo>
                  <a:lnTo>
                    <a:pt x="543" y="896"/>
                  </a:lnTo>
                  <a:lnTo>
                    <a:pt x="507" y="896"/>
                  </a:lnTo>
                  <a:lnTo>
                    <a:pt x="501" y="875"/>
                  </a:lnTo>
                  <a:lnTo>
                    <a:pt x="522" y="853"/>
                  </a:lnTo>
                  <a:lnTo>
                    <a:pt x="531" y="832"/>
                  </a:lnTo>
                  <a:lnTo>
                    <a:pt x="550" y="817"/>
                  </a:lnTo>
                  <a:lnTo>
                    <a:pt x="561" y="783"/>
                  </a:lnTo>
                  <a:lnTo>
                    <a:pt x="556" y="736"/>
                  </a:lnTo>
                  <a:lnTo>
                    <a:pt x="512" y="716"/>
                  </a:lnTo>
                  <a:lnTo>
                    <a:pt x="471" y="723"/>
                  </a:lnTo>
                  <a:lnTo>
                    <a:pt x="458" y="702"/>
                  </a:lnTo>
                  <a:lnTo>
                    <a:pt x="458" y="669"/>
                  </a:lnTo>
                  <a:lnTo>
                    <a:pt x="422" y="575"/>
                  </a:lnTo>
                  <a:lnTo>
                    <a:pt x="375" y="522"/>
                  </a:lnTo>
                  <a:lnTo>
                    <a:pt x="330" y="447"/>
                  </a:lnTo>
                  <a:lnTo>
                    <a:pt x="326" y="423"/>
                  </a:lnTo>
                  <a:lnTo>
                    <a:pt x="326" y="409"/>
                  </a:lnTo>
                  <a:lnTo>
                    <a:pt x="304" y="381"/>
                  </a:lnTo>
                  <a:lnTo>
                    <a:pt x="278" y="351"/>
                  </a:lnTo>
                  <a:lnTo>
                    <a:pt x="248" y="336"/>
                  </a:lnTo>
                  <a:lnTo>
                    <a:pt x="231" y="351"/>
                  </a:lnTo>
                  <a:lnTo>
                    <a:pt x="210" y="338"/>
                  </a:lnTo>
                  <a:lnTo>
                    <a:pt x="234" y="319"/>
                  </a:lnTo>
                  <a:lnTo>
                    <a:pt x="261" y="283"/>
                  </a:lnTo>
                  <a:lnTo>
                    <a:pt x="313" y="158"/>
                  </a:lnTo>
                  <a:lnTo>
                    <a:pt x="295" y="128"/>
                  </a:lnTo>
                  <a:lnTo>
                    <a:pt x="276" y="129"/>
                  </a:lnTo>
                  <a:lnTo>
                    <a:pt x="187" y="129"/>
                  </a:lnTo>
                  <a:lnTo>
                    <a:pt x="139" y="143"/>
                  </a:lnTo>
                  <a:lnTo>
                    <a:pt x="133" y="131"/>
                  </a:lnTo>
                  <a:lnTo>
                    <a:pt x="154" y="120"/>
                  </a:lnTo>
                  <a:lnTo>
                    <a:pt x="142" y="105"/>
                  </a:lnTo>
                  <a:lnTo>
                    <a:pt x="210" y="45"/>
                  </a:lnTo>
                  <a:lnTo>
                    <a:pt x="225" y="0"/>
                  </a:lnTo>
                  <a:lnTo>
                    <a:pt x="195" y="4"/>
                  </a:lnTo>
                  <a:lnTo>
                    <a:pt x="109" y="11"/>
                  </a:lnTo>
                  <a:lnTo>
                    <a:pt x="92" y="2"/>
                  </a:lnTo>
                  <a:lnTo>
                    <a:pt x="77" y="17"/>
                  </a:lnTo>
                  <a:lnTo>
                    <a:pt x="58" y="51"/>
                  </a:lnTo>
                  <a:lnTo>
                    <a:pt x="65" y="66"/>
                  </a:lnTo>
                  <a:lnTo>
                    <a:pt x="60" y="77"/>
                  </a:lnTo>
                  <a:lnTo>
                    <a:pt x="37" y="126"/>
                  </a:lnTo>
                  <a:lnTo>
                    <a:pt x="24" y="146"/>
                  </a:lnTo>
                  <a:lnTo>
                    <a:pt x="32" y="176"/>
                  </a:lnTo>
                  <a:lnTo>
                    <a:pt x="30" y="210"/>
                  </a:lnTo>
                  <a:lnTo>
                    <a:pt x="48" y="216"/>
                  </a:lnTo>
                  <a:lnTo>
                    <a:pt x="26" y="218"/>
                  </a:lnTo>
                  <a:lnTo>
                    <a:pt x="24" y="2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491">
              <a:extLst>
                <a:ext uri="{FF2B5EF4-FFF2-40B4-BE49-F238E27FC236}">
                  <a16:creationId xmlns:a16="http://schemas.microsoft.com/office/drawing/2014/main" id="{DCABE3A6-06E8-45C1-B165-7ABEEBBF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043" y="6244226"/>
              <a:ext cx="7760" cy="27248"/>
            </a:xfrm>
            <a:custGeom>
              <a:avLst/>
              <a:gdLst>
                <a:gd name="T0" fmla="*/ 6 w 11"/>
                <a:gd name="T1" fmla="*/ 6 h 36"/>
                <a:gd name="T2" fmla="*/ 6 w 11"/>
                <a:gd name="T3" fmla="*/ 6 h 36"/>
                <a:gd name="T4" fmla="*/ 0 w 11"/>
                <a:gd name="T5" fmla="*/ 17 h 36"/>
                <a:gd name="T6" fmla="*/ 2 w 11"/>
                <a:gd name="T7" fmla="*/ 28 h 36"/>
                <a:gd name="T8" fmla="*/ 4 w 11"/>
                <a:gd name="T9" fmla="*/ 36 h 36"/>
                <a:gd name="T10" fmla="*/ 11 w 11"/>
                <a:gd name="T11" fmla="*/ 26 h 36"/>
                <a:gd name="T12" fmla="*/ 6 w 11"/>
                <a:gd name="T13" fmla="*/ 17 h 36"/>
                <a:gd name="T14" fmla="*/ 11 w 11"/>
                <a:gd name="T15" fmla="*/ 0 h 36"/>
                <a:gd name="T16" fmla="*/ 6 w 11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6">
                  <a:moveTo>
                    <a:pt x="6" y="6"/>
                  </a:moveTo>
                  <a:lnTo>
                    <a:pt x="6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11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492">
              <a:extLst>
                <a:ext uri="{FF2B5EF4-FFF2-40B4-BE49-F238E27FC236}">
                  <a16:creationId xmlns:a16="http://schemas.microsoft.com/office/drawing/2014/main" id="{95166316-D394-4112-A335-7843CC3F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043" y="6244226"/>
              <a:ext cx="7760" cy="27248"/>
            </a:xfrm>
            <a:custGeom>
              <a:avLst/>
              <a:gdLst>
                <a:gd name="T0" fmla="*/ 6 w 11"/>
                <a:gd name="T1" fmla="*/ 6 h 36"/>
                <a:gd name="T2" fmla="*/ 6 w 11"/>
                <a:gd name="T3" fmla="*/ 6 h 36"/>
                <a:gd name="T4" fmla="*/ 0 w 11"/>
                <a:gd name="T5" fmla="*/ 17 h 36"/>
                <a:gd name="T6" fmla="*/ 2 w 11"/>
                <a:gd name="T7" fmla="*/ 28 h 36"/>
                <a:gd name="T8" fmla="*/ 4 w 11"/>
                <a:gd name="T9" fmla="*/ 36 h 36"/>
                <a:gd name="T10" fmla="*/ 11 w 11"/>
                <a:gd name="T11" fmla="*/ 26 h 36"/>
                <a:gd name="T12" fmla="*/ 6 w 11"/>
                <a:gd name="T13" fmla="*/ 17 h 36"/>
                <a:gd name="T14" fmla="*/ 11 w 11"/>
                <a:gd name="T15" fmla="*/ 0 h 36"/>
                <a:gd name="T16" fmla="*/ 6 w 11"/>
                <a:gd name="T17" fmla="*/ 6 h 36"/>
                <a:gd name="T18" fmla="*/ 6 w 11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6" y="6"/>
                  </a:moveTo>
                  <a:lnTo>
                    <a:pt x="6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501">
              <a:extLst>
                <a:ext uri="{FF2B5EF4-FFF2-40B4-BE49-F238E27FC236}">
                  <a16:creationId xmlns:a16="http://schemas.microsoft.com/office/drawing/2014/main" id="{927F5155-2FEC-495B-8D53-B87E6B79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73" y="6204868"/>
              <a:ext cx="20695" cy="33303"/>
            </a:xfrm>
            <a:custGeom>
              <a:avLst/>
              <a:gdLst>
                <a:gd name="T0" fmla="*/ 32 w 32"/>
                <a:gd name="T1" fmla="*/ 6 h 47"/>
                <a:gd name="T2" fmla="*/ 32 w 32"/>
                <a:gd name="T3" fmla="*/ 6 h 47"/>
                <a:gd name="T4" fmla="*/ 30 w 32"/>
                <a:gd name="T5" fmla="*/ 0 h 47"/>
                <a:gd name="T6" fmla="*/ 2 w 32"/>
                <a:gd name="T7" fmla="*/ 17 h 47"/>
                <a:gd name="T8" fmla="*/ 0 w 32"/>
                <a:gd name="T9" fmla="*/ 47 h 47"/>
                <a:gd name="T10" fmla="*/ 21 w 32"/>
                <a:gd name="T11" fmla="*/ 29 h 47"/>
                <a:gd name="T12" fmla="*/ 32 w 32"/>
                <a:gd name="T13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7">
                  <a:moveTo>
                    <a:pt x="32" y="6"/>
                  </a:moveTo>
                  <a:lnTo>
                    <a:pt x="32" y="6"/>
                  </a:lnTo>
                  <a:lnTo>
                    <a:pt x="30" y="0"/>
                  </a:lnTo>
                  <a:lnTo>
                    <a:pt x="2" y="17"/>
                  </a:lnTo>
                  <a:lnTo>
                    <a:pt x="0" y="47"/>
                  </a:lnTo>
                  <a:lnTo>
                    <a:pt x="21" y="29"/>
                  </a:lnTo>
                  <a:lnTo>
                    <a:pt x="3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502">
              <a:extLst>
                <a:ext uri="{FF2B5EF4-FFF2-40B4-BE49-F238E27FC236}">
                  <a16:creationId xmlns:a16="http://schemas.microsoft.com/office/drawing/2014/main" id="{CF358B25-2A19-4456-9977-DA182DF2E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73" y="6204868"/>
              <a:ext cx="20695" cy="33303"/>
            </a:xfrm>
            <a:custGeom>
              <a:avLst/>
              <a:gdLst>
                <a:gd name="T0" fmla="*/ 32 w 32"/>
                <a:gd name="T1" fmla="*/ 6 h 47"/>
                <a:gd name="T2" fmla="*/ 32 w 32"/>
                <a:gd name="T3" fmla="*/ 6 h 47"/>
                <a:gd name="T4" fmla="*/ 30 w 32"/>
                <a:gd name="T5" fmla="*/ 0 h 47"/>
                <a:gd name="T6" fmla="*/ 2 w 32"/>
                <a:gd name="T7" fmla="*/ 17 h 47"/>
                <a:gd name="T8" fmla="*/ 0 w 32"/>
                <a:gd name="T9" fmla="*/ 47 h 47"/>
                <a:gd name="T10" fmla="*/ 21 w 32"/>
                <a:gd name="T11" fmla="*/ 29 h 47"/>
                <a:gd name="T12" fmla="*/ 32 w 32"/>
                <a:gd name="T13" fmla="*/ 6 h 47"/>
                <a:gd name="T14" fmla="*/ 32 w 32"/>
                <a:gd name="T15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7">
                  <a:moveTo>
                    <a:pt x="32" y="6"/>
                  </a:moveTo>
                  <a:lnTo>
                    <a:pt x="32" y="6"/>
                  </a:lnTo>
                  <a:lnTo>
                    <a:pt x="30" y="0"/>
                  </a:lnTo>
                  <a:lnTo>
                    <a:pt x="2" y="17"/>
                  </a:lnTo>
                  <a:lnTo>
                    <a:pt x="0" y="47"/>
                  </a:lnTo>
                  <a:lnTo>
                    <a:pt x="21" y="29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503">
              <a:extLst>
                <a:ext uri="{FF2B5EF4-FFF2-40B4-BE49-F238E27FC236}">
                  <a16:creationId xmlns:a16="http://schemas.microsoft.com/office/drawing/2014/main" id="{26C9AEE9-609D-4F59-A098-9CF5254C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209" y="6271472"/>
              <a:ext cx="80192" cy="57522"/>
            </a:xfrm>
            <a:custGeom>
              <a:avLst/>
              <a:gdLst>
                <a:gd name="T0" fmla="*/ 43 w 124"/>
                <a:gd name="T1" fmla="*/ 73 h 73"/>
                <a:gd name="T2" fmla="*/ 43 w 124"/>
                <a:gd name="T3" fmla="*/ 73 h 73"/>
                <a:gd name="T4" fmla="*/ 53 w 124"/>
                <a:gd name="T5" fmla="*/ 62 h 73"/>
                <a:gd name="T6" fmla="*/ 62 w 124"/>
                <a:gd name="T7" fmla="*/ 60 h 73"/>
                <a:gd name="T8" fmla="*/ 77 w 124"/>
                <a:gd name="T9" fmla="*/ 56 h 73"/>
                <a:gd name="T10" fmla="*/ 90 w 124"/>
                <a:gd name="T11" fmla="*/ 50 h 73"/>
                <a:gd name="T12" fmla="*/ 94 w 124"/>
                <a:gd name="T13" fmla="*/ 39 h 73"/>
                <a:gd name="T14" fmla="*/ 124 w 124"/>
                <a:gd name="T15" fmla="*/ 37 h 73"/>
                <a:gd name="T16" fmla="*/ 113 w 124"/>
                <a:gd name="T17" fmla="*/ 20 h 73"/>
                <a:gd name="T18" fmla="*/ 109 w 124"/>
                <a:gd name="T19" fmla="*/ 0 h 73"/>
                <a:gd name="T20" fmla="*/ 92 w 124"/>
                <a:gd name="T21" fmla="*/ 3 h 73"/>
                <a:gd name="T22" fmla="*/ 68 w 124"/>
                <a:gd name="T23" fmla="*/ 5 h 73"/>
                <a:gd name="T24" fmla="*/ 47 w 124"/>
                <a:gd name="T25" fmla="*/ 3 h 73"/>
                <a:gd name="T26" fmla="*/ 34 w 124"/>
                <a:gd name="T27" fmla="*/ 22 h 73"/>
                <a:gd name="T28" fmla="*/ 21 w 124"/>
                <a:gd name="T29" fmla="*/ 18 h 73"/>
                <a:gd name="T30" fmla="*/ 0 w 124"/>
                <a:gd name="T31" fmla="*/ 24 h 73"/>
                <a:gd name="T32" fmla="*/ 4 w 124"/>
                <a:gd name="T33" fmla="*/ 52 h 73"/>
                <a:gd name="T34" fmla="*/ 30 w 124"/>
                <a:gd name="T35" fmla="*/ 65 h 73"/>
                <a:gd name="T36" fmla="*/ 43 w 124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73">
                  <a:moveTo>
                    <a:pt x="43" y="73"/>
                  </a:moveTo>
                  <a:lnTo>
                    <a:pt x="43" y="73"/>
                  </a:lnTo>
                  <a:lnTo>
                    <a:pt x="53" y="62"/>
                  </a:lnTo>
                  <a:lnTo>
                    <a:pt x="62" y="60"/>
                  </a:lnTo>
                  <a:lnTo>
                    <a:pt x="77" y="56"/>
                  </a:lnTo>
                  <a:lnTo>
                    <a:pt x="90" y="50"/>
                  </a:lnTo>
                  <a:lnTo>
                    <a:pt x="94" y="39"/>
                  </a:lnTo>
                  <a:lnTo>
                    <a:pt x="124" y="37"/>
                  </a:lnTo>
                  <a:lnTo>
                    <a:pt x="113" y="20"/>
                  </a:lnTo>
                  <a:lnTo>
                    <a:pt x="109" y="0"/>
                  </a:lnTo>
                  <a:lnTo>
                    <a:pt x="92" y="3"/>
                  </a:lnTo>
                  <a:lnTo>
                    <a:pt x="68" y="5"/>
                  </a:lnTo>
                  <a:lnTo>
                    <a:pt x="47" y="3"/>
                  </a:lnTo>
                  <a:lnTo>
                    <a:pt x="34" y="22"/>
                  </a:lnTo>
                  <a:lnTo>
                    <a:pt x="21" y="18"/>
                  </a:lnTo>
                  <a:lnTo>
                    <a:pt x="0" y="24"/>
                  </a:lnTo>
                  <a:lnTo>
                    <a:pt x="4" y="52"/>
                  </a:lnTo>
                  <a:lnTo>
                    <a:pt x="30" y="65"/>
                  </a:lnTo>
                  <a:lnTo>
                    <a:pt x="43" y="7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504">
              <a:extLst>
                <a:ext uri="{FF2B5EF4-FFF2-40B4-BE49-F238E27FC236}">
                  <a16:creationId xmlns:a16="http://schemas.microsoft.com/office/drawing/2014/main" id="{B692B692-72E7-4037-B7C5-6D62AE898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209" y="6271472"/>
              <a:ext cx="80192" cy="57522"/>
            </a:xfrm>
            <a:custGeom>
              <a:avLst/>
              <a:gdLst>
                <a:gd name="T0" fmla="*/ 43 w 124"/>
                <a:gd name="T1" fmla="*/ 73 h 73"/>
                <a:gd name="T2" fmla="*/ 43 w 124"/>
                <a:gd name="T3" fmla="*/ 73 h 73"/>
                <a:gd name="T4" fmla="*/ 53 w 124"/>
                <a:gd name="T5" fmla="*/ 62 h 73"/>
                <a:gd name="T6" fmla="*/ 62 w 124"/>
                <a:gd name="T7" fmla="*/ 60 h 73"/>
                <a:gd name="T8" fmla="*/ 77 w 124"/>
                <a:gd name="T9" fmla="*/ 56 h 73"/>
                <a:gd name="T10" fmla="*/ 90 w 124"/>
                <a:gd name="T11" fmla="*/ 50 h 73"/>
                <a:gd name="T12" fmla="*/ 94 w 124"/>
                <a:gd name="T13" fmla="*/ 39 h 73"/>
                <a:gd name="T14" fmla="*/ 124 w 124"/>
                <a:gd name="T15" fmla="*/ 37 h 73"/>
                <a:gd name="T16" fmla="*/ 113 w 124"/>
                <a:gd name="T17" fmla="*/ 20 h 73"/>
                <a:gd name="T18" fmla="*/ 109 w 124"/>
                <a:gd name="T19" fmla="*/ 0 h 73"/>
                <a:gd name="T20" fmla="*/ 92 w 124"/>
                <a:gd name="T21" fmla="*/ 3 h 73"/>
                <a:gd name="T22" fmla="*/ 68 w 124"/>
                <a:gd name="T23" fmla="*/ 5 h 73"/>
                <a:gd name="T24" fmla="*/ 47 w 124"/>
                <a:gd name="T25" fmla="*/ 3 h 73"/>
                <a:gd name="T26" fmla="*/ 34 w 124"/>
                <a:gd name="T27" fmla="*/ 22 h 73"/>
                <a:gd name="T28" fmla="*/ 21 w 124"/>
                <a:gd name="T29" fmla="*/ 18 h 73"/>
                <a:gd name="T30" fmla="*/ 0 w 124"/>
                <a:gd name="T31" fmla="*/ 24 h 73"/>
                <a:gd name="T32" fmla="*/ 4 w 124"/>
                <a:gd name="T33" fmla="*/ 52 h 73"/>
                <a:gd name="T34" fmla="*/ 30 w 124"/>
                <a:gd name="T35" fmla="*/ 65 h 73"/>
                <a:gd name="T36" fmla="*/ 43 w 124"/>
                <a:gd name="T37" fmla="*/ 73 h 73"/>
                <a:gd name="T38" fmla="*/ 43 w 124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73">
                  <a:moveTo>
                    <a:pt x="43" y="73"/>
                  </a:moveTo>
                  <a:lnTo>
                    <a:pt x="43" y="73"/>
                  </a:lnTo>
                  <a:lnTo>
                    <a:pt x="53" y="62"/>
                  </a:lnTo>
                  <a:lnTo>
                    <a:pt x="62" y="60"/>
                  </a:lnTo>
                  <a:lnTo>
                    <a:pt x="77" y="56"/>
                  </a:lnTo>
                  <a:lnTo>
                    <a:pt x="90" y="50"/>
                  </a:lnTo>
                  <a:lnTo>
                    <a:pt x="94" y="39"/>
                  </a:lnTo>
                  <a:lnTo>
                    <a:pt x="124" y="37"/>
                  </a:lnTo>
                  <a:lnTo>
                    <a:pt x="113" y="20"/>
                  </a:lnTo>
                  <a:lnTo>
                    <a:pt x="109" y="0"/>
                  </a:lnTo>
                  <a:lnTo>
                    <a:pt x="92" y="3"/>
                  </a:lnTo>
                  <a:lnTo>
                    <a:pt x="68" y="5"/>
                  </a:lnTo>
                  <a:lnTo>
                    <a:pt x="47" y="3"/>
                  </a:lnTo>
                  <a:lnTo>
                    <a:pt x="34" y="22"/>
                  </a:lnTo>
                  <a:lnTo>
                    <a:pt x="21" y="18"/>
                  </a:lnTo>
                  <a:lnTo>
                    <a:pt x="0" y="24"/>
                  </a:lnTo>
                  <a:lnTo>
                    <a:pt x="4" y="52"/>
                  </a:lnTo>
                  <a:lnTo>
                    <a:pt x="30" y="65"/>
                  </a:lnTo>
                  <a:lnTo>
                    <a:pt x="43" y="73"/>
                  </a:lnTo>
                  <a:lnTo>
                    <a:pt x="43" y="73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534">
              <a:extLst>
                <a:ext uri="{FF2B5EF4-FFF2-40B4-BE49-F238E27FC236}">
                  <a16:creationId xmlns:a16="http://schemas.microsoft.com/office/drawing/2014/main" id="{539760F8-294D-4F62-9325-C4C032F1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164" y="6413761"/>
              <a:ext cx="62085" cy="233113"/>
            </a:xfrm>
            <a:custGeom>
              <a:avLst/>
              <a:gdLst>
                <a:gd name="T0" fmla="*/ 45 w 96"/>
                <a:gd name="T1" fmla="*/ 310 h 310"/>
                <a:gd name="T2" fmla="*/ 45 w 96"/>
                <a:gd name="T3" fmla="*/ 310 h 310"/>
                <a:gd name="T4" fmla="*/ 49 w 96"/>
                <a:gd name="T5" fmla="*/ 304 h 310"/>
                <a:gd name="T6" fmla="*/ 59 w 96"/>
                <a:gd name="T7" fmla="*/ 265 h 310"/>
                <a:gd name="T8" fmla="*/ 62 w 96"/>
                <a:gd name="T9" fmla="*/ 235 h 310"/>
                <a:gd name="T10" fmla="*/ 79 w 96"/>
                <a:gd name="T11" fmla="*/ 191 h 310"/>
                <a:gd name="T12" fmla="*/ 87 w 96"/>
                <a:gd name="T13" fmla="*/ 146 h 310"/>
                <a:gd name="T14" fmla="*/ 66 w 96"/>
                <a:gd name="T15" fmla="*/ 156 h 310"/>
                <a:gd name="T16" fmla="*/ 45 w 96"/>
                <a:gd name="T17" fmla="*/ 158 h 310"/>
                <a:gd name="T18" fmla="*/ 60 w 96"/>
                <a:gd name="T19" fmla="*/ 118 h 310"/>
                <a:gd name="T20" fmla="*/ 53 w 96"/>
                <a:gd name="T21" fmla="*/ 105 h 310"/>
                <a:gd name="T22" fmla="*/ 59 w 96"/>
                <a:gd name="T23" fmla="*/ 64 h 310"/>
                <a:gd name="T24" fmla="*/ 91 w 96"/>
                <a:gd name="T25" fmla="*/ 71 h 310"/>
                <a:gd name="T26" fmla="*/ 96 w 96"/>
                <a:gd name="T27" fmla="*/ 45 h 310"/>
                <a:gd name="T28" fmla="*/ 96 w 96"/>
                <a:gd name="T29" fmla="*/ 0 h 310"/>
                <a:gd name="T30" fmla="*/ 87 w 96"/>
                <a:gd name="T31" fmla="*/ 13 h 310"/>
                <a:gd name="T32" fmla="*/ 59 w 96"/>
                <a:gd name="T33" fmla="*/ 13 h 310"/>
                <a:gd name="T34" fmla="*/ 47 w 96"/>
                <a:gd name="T35" fmla="*/ 50 h 310"/>
                <a:gd name="T36" fmla="*/ 15 w 96"/>
                <a:gd name="T37" fmla="*/ 137 h 310"/>
                <a:gd name="T38" fmla="*/ 0 w 96"/>
                <a:gd name="T39" fmla="*/ 169 h 310"/>
                <a:gd name="T40" fmla="*/ 45 w 96"/>
                <a:gd name="T4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10">
                  <a:moveTo>
                    <a:pt x="45" y="310"/>
                  </a:moveTo>
                  <a:lnTo>
                    <a:pt x="45" y="310"/>
                  </a:lnTo>
                  <a:lnTo>
                    <a:pt x="49" y="304"/>
                  </a:lnTo>
                  <a:lnTo>
                    <a:pt x="59" y="265"/>
                  </a:lnTo>
                  <a:lnTo>
                    <a:pt x="62" y="235"/>
                  </a:lnTo>
                  <a:lnTo>
                    <a:pt x="79" y="191"/>
                  </a:lnTo>
                  <a:lnTo>
                    <a:pt x="87" y="146"/>
                  </a:lnTo>
                  <a:lnTo>
                    <a:pt x="66" y="156"/>
                  </a:lnTo>
                  <a:lnTo>
                    <a:pt x="45" y="158"/>
                  </a:lnTo>
                  <a:lnTo>
                    <a:pt x="60" y="118"/>
                  </a:lnTo>
                  <a:lnTo>
                    <a:pt x="53" y="105"/>
                  </a:lnTo>
                  <a:lnTo>
                    <a:pt x="59" y="64"/>
                  </a:lnTo>
                  <a:lnTo>
                    <a:pt x="91" y="71"/>
                  </a:lnTo>
                  <a:lnTo>
                    <a:pt x="96" y="45"/>
                  </a:lnTo>
                  <a:lnTo>
                    <a:pt x="96" y="0"/>
                  </a:lnTo>
                  <a:lnTo>
                    <a:pt x="87" y="13"/>
                  </a:lnTo>
                  <a:lnTo>
                    <a:pt x="59" y="13"/>
                  </a:lnTo>
                  <a:lnTo>
                    <a:pt x="47" y="50"/>
                  </a:lnTo>
                  <a:lnTo>
                    <a:pt x="15" y="137"/>
                  </a:lnTo>
                  <a:lnTo>
                    <a:pt x="0" y="169"/>
                  </a:lnTo>
                  <a:lnTo>
                    <a:pt x="45" y="3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572">
              <a:extLst>
                <a:ext uri="{FF2B5EF4-FFF2-40B4-BE49-F238E27FC236}">
                  <a16:creationId xmlns:a16="http://schemas.microsoft.com/office/drawing/2014/main" id="{04C207FD-2563-462F-93CD-4E0CBC959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047" y="6244226"/>
              <a:ext cx="7761" cy="27248"/>
            </a:xfrm>
            <a:custGeom>
              <a:avLst/>
              <a:gdLst>
                <a:gd name="T0" fmla="*/ 6 w 11"/>
                <a:gd name="T1" fmla="*/ 6 h 36"/>
                <a:gd name="T2" fmla="*/ 6 w 11"/>
                <a:gd name="T3" fmla="*/ 6 h 36"/>
                <a:gd name="T4" fmla="*/ 0 w 11"/>
                <a:gd name="T5" fmla="*/ 17 h 36"/>
                <a:gd name="T6" fmla="*/ 2 w 11"/>
                <a:gd name="T7" fmla="*/ 28 h 36"/>
                <a:gd name="T8" fmla="*/ 4 w 11"/>
                <a:gd name="T9" fmla="*/ 36 h 36"/>
                <a:gd name="T10" fmla="*/ 11 w 11"/>
                <a:gd name="T11" fmla="*/ 26 h 36"/>
                <a:gd name="T12" fmla="*/ 6 w 11"/>
                <a:gd name="T13" fmla="*/ 17 h 36"/>
                <a:gd name="T14" fmla="*/ 11 w 11"/>
                <a:gd name="T15" fmla="*/ 0 h 36"/>
                <a:gd name="T16" fmla="*/ 6 w 11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6">
                  <a:moveTo>
                    <a:pt x="6" y="6"/>
                  </a:moveTo>
                  <a:lnTo>
                    <a:pt x="6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11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577">
              <a:extLst>
                <a:ext uri="{FF2B5EF4-FFF2-40B4-BE49-F238E27FC236}">
                  <a16:creationId xmlns:a16="http://schemas.microsoft.com/office/drawing/2014/main" id="{87419203-8978-4B69-9B36-5D399EAB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73" y="6204868"/>
              <a:ext cx="20695" cy="33303"/>
            </a:xfrm>
            <a:custGeom>
              <a:avLst/>
              <a:gdLst>
                <a:gd name="T0" fmla="*/ 32 w 32"/>
                <a:gd name="T1" fmla="*/ 6 h 47"/>
                <a:gd name="T2" fmla="*/ 32 w 32"/>
                <a:gd name="T3" fmla="*/ 6 h 47"/>
                <a:gd name="T4" fmla="*/ 30 w 32"/>
                <a:gd name="T5" fmla="*/ 0 h 47"/>
                <a:gd name="T6" fmla="*/ 2 w 32"/>
                <a:gd name="T7" fmla="*/ 17 h 47"/>
                <a:gd name="T8" fmla="*/ 0 w 32"/>
                <a:gd name="T9" fmla="*/ 47 h 47"/>
                <a:gd name="T10" fmla="*/ 21 w 32"/>
                <a:gd name="T11" fmla="*/ 29 h 47"/>
                <a:gd name="T12" fmla="*/ 32 w 32"/>
                <a:gd name="T13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7">
                  <a:moveTo>
                    <a:pt x="32" y="6"/>
                  </a:moveTo>
                  <a:lnTo>
                    <a:pt x="32" y="6"/>
                  </a:lnTo>
                  <a:lnTo>
                    <a:pt x="30" y="0"/>
                  </a:lnTo>
                  <a:lnTo>
                    <a:pt x="2" y="17"/>
                  </a:lnTo>
                  <a:lnTo>
                    <a:pt x="0" y="47"/>
                  </a:lnTo>
                  <a:lnTo>
                    <a:pt x="21" y="29"/>
                  </a:lnTo>
                  <a:lnTo>
                    <a:pt x="3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637">
              <a:extLst>
                <a:ext uri="{FF2B5EF4-FFF2-40B4-BE49-F238E27FC236}">
                  <a16:creationId xmlns:a16="http://schemas.microsoft.com/office/drawing/2014/main" id="{6D606662-D041-4F07-A844-53F7D682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20" y="6059552"/>
              <a:ext cx="12934" cy="27248"/>
            </a:xfrm>
            <a:custGeom>
              <a:avLst/>
              <a:gdLst>
                <a:gd name="T0" fmla="*/ 0 w 20"/>
                <a:gd name="T1" fmla="*/ 28 h 37"/>
                <a:gd name="T2" fmla="*/ 0 w 20"/>
                <a:gd name="T3" fmla="*/ 28 h 37"/>
                <a:gd name="T4" fmla="*/ 13 w 20"/>
                <a:gd name="T5" fmla="*/ 37 h 37"/>
                <a:gd name="T6" fmla="*/ 20 w 20"/>
                <a:gd name="T7" fmla="*/ 5 h 37"/>
                <a:gd name="T8" fmla="*/ 2 w 20"/>
                <a:gd name="T9" fmla="*/ 0 h 37"/>
                <a:gd name="T10" fmla="*/ 0 w 20"/>
                <a:gd name="T11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28"/>
                  </a:moveTo>
                  <a:lnTo>
                    <a:pt x="0" y="28"/>
                  </a:lnTo>
                  <a:lnTo>
                    <a:pt x="13" y="37"/>
                  </a:lnTo>
                  <a:lnTo>
                    <a:pt x="20" y="5"/>
                  </a:lnTo>
                  <a:lnTo>
                    <a:pt x="2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638">
              <a:extLst>
                <a:ext uri="{FF2B5EF4-FFF2-40B4-BE49-F238E27FC236}">
                  <a16:creationId xmlns:a16="http://schemas.microsoft.com/office/drawing/2014/main" id="{E8BFBC4D-6350-4D4E-89EA-CDCC0E12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34" y="6008087"/>
              <a:ext cx="31042" cy="24219"/>
            </a:xfrm>
            <a:custGeom>
              <a:avLst/>
              <a:gdLst>
                <a:gd name="T0" fmla="*/ 41 w 47"/>
                <a:gd name="T1" fmla="*/ 0 h 32"/>
                <a:gd name="T2" fmla="*/ 41 w 47"/>
                <a:gd name="T3" fmla="*/ 0 h 32"/>
                <a:gd name="T4" fmla="*/ 9 w 47"/>
                <a:gd name="T5" fmla="*/ 2 h 32"/>
                <a:gd name="T6" fmla="*/ 0 w 47"/>
                <a:gd name="T7" fmla="*/ 13 h 32"/>
                <a:gd name="T8" fmla="*/ 13 w 47"/>
                <a:gd name="T9" fmla="*/ 23 h 32"/>
                <a:gd name="T10" fmla="*/ 47 w 47"/>
                <a:gd name="T11" fmla="*/ 32 h 32"/>
                <a:gd name="T12" fmla="*/ 41 w 4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41" y="0"/>
                  </a:moveTo>
                  <a:lnTo>
                    <a:pt x="41" y="0"/>
                  </a:lnTo>
                  <a:lnTo>
                    <a:pt x="9" y="2"/>
                  </a:lnTo>
                  <a:lnTo>
                    <a:pt x="0" y="13"/>
                  </a:lnTo>
                  <a:lnTo>
                    <a:pt x="13" y="23"/>
                  </a:lnTo>
                  <a:lnTo>
                    <a:pt x="47" y="3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639">
              <a:extLst>
                <a:ext uri="{FF2B5EF4-FFF2-40B4-BE49-F238E27FC236}">
                  <a16:creationId xmlns:a16="http://schemas.microsoft.com/office/drawing/2014/main" id="{90091253-96E7-4CE9-BB6C-7E058459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617" y="6029276"/>
              <a:ext cx="77606" cy="72658"/>
            </a:xfrm>
            <a:custGeom>
              <a:avLst/>
              <a:gdLst>
                <a:gd name="T0" fmla="*/ 123 w 123"/>
                <a:gd name="T1" fmla="*/ 83 h 96"/>
                <a:gd name="T2" fmla="*/ 123 w 123"/>
                <a:gd name="T3" fmla="*/ 83 h 96"/>
                <a:gd name="T4" fmla="*/ 106 w 123"/>
                <a:gd name="T5" fmla="*/ 79 h 96"/>
                <a:gd name="T6" fmla="*/ 94 w 123"/>
                <a:gd name="T7" fmla="*/ 59 h 96"/>
                <a:gd name="T8" fmla="*/ 78 w 123"/>
                <a:gd name="T9" fmla="*/ 36 h 96"/>
                <a:gd name="T10" fmla="*/ 64 w 123"/>
                <a:gd name="T11" fmla="*/ 29 h 96"/>
                <a:gd name="T12" fmla="*/ 31 w 123"/>
                <a:gd name="T13" fmla="*/ 0 h 96"/>
                <a:gd name="T14" fmla="*/ 0 w 123"/>
                <a:gd name="T15" fmla="*/ 19 h 96"/>
                <a:gd name="T16" fmla="*/ 19 w 123"/>
                <a:gd name="T17" fmla="*/ 19 h 96"/>
                <a:gd name="T18" fmla="*/ 51 w 123"/>
                <a:gd name="T19" fmla="*/ 40 h 96"/>
                <a:gd name="T20" fmla="*/ 78 w 123"/>
                <a:gd name="T21" fmla="*/ 57 h 96"/>
                <a:gd name="T22" fmla="*/ 96 w 123"/>
                <a:gd name="T23" fmla="*/ 83 h 96"/>
                <a:gd name="T24" fmla="*/ 111 w 123"/>
                <a:gd name="T25" fmla="*/ 96 h 96"/>
                <a:gd name="T26" fmla="*/ 123 w 123"/>
                <a:gd name="T27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96">
                  <a:moveTo>
                    <a:pt x="123" y="83"/>
                  </a:moveTo>
                  <a:lnTo>
                    <a:pt x="123" y="83"/>
                  </a:lnTo>
                  <a:lnTo>
                    <a:pt x="106" y="79"/>
                  </a:lnTo>
                  <a:lnTo>
                    <a:pt x="94" y="59"/>
                  </a:lnTo>
                  <a:lnTo>
                    <a:pt x="78" y="36"/>
                  </a:lnTo>
                  <a:lnTo>
                    <a:pt x="64" y="29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51" y="40"/>
                  </a:lnTo>
                  <a:lnTo>
                    <a:pt x="78" y="57"/>
                  </a:lnTo>
                  <a:lnTo>
                    <a:pt x="96" y="83"/>
                  </a:lnTo>
                  <a:lnTo>
                    <a:pt x="111" y="96"/>
                  </a:lnTo>
                  <a:lnTo>
                    <a:pt x="123" y="8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646">
              <a:extLst>
                <a:ext uri="{FF2B5EF4-FFF2-40B4-BE49-F238E27FC236}">
                  <a16:creationId xmlns:a16="http://schemas.microsoft.com/office/drawing/2014/main" id="{3C9C7941-6EFF-49C1-864C-27872F56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458" y="6080745"/>
              <a:ext cx="147451" cy="108987"/>
            </a:xfrm>
            <a:custGeom>
              <a:avLst/>
              <a:gdLst>
                <a:gd name="T0" fmla="*/ 225 w 225"/>
                <a:gd name="T1" fmla="*/ 0 h 140"/>
                <a:gd name="T2" fmla="*/ 225 w 225"/>
                <a:gd name="T3" fmla="*/ 0 h 140"/>
                <a:gd name="T4" fmla="*/ 190 w 225"/>
                <a:gd name="T5" fmla="*/ 10 h 140"/>
                <a:gd name="T6" fmla="*/ 139 w 225"/>
                <a:gd name="T7" fmla="*/ 20 h 140"/>
                <a:gd name="T8" fmla="*/ 96 w 225"/>
                <a:gd name="T9" fmla="*/ 25 h 140"/>
                <a:gd name="T10" fmla="*/ 66 w 225"/>
                <a:gd name="T11" fmla="*/ 10 h 140"/>
                <a:gd name="T12" fmla="*/ 45 w 225"/>
                <a:gd name="T13" fmla="*/ 6 h 140"/>
                <a:gd name="T14" fmla="*/ 6 w 225"/>
                <a:gd name="T15" fmla="*/ 21 h 140"/>
                <a:gd name="T16" fmla="*/ 0 w 225"/>
                <a:gd name="T17" fmla="*/ 40 h 140"/>
                <a:gd name="T18" fmla="*/ 12 w 225"/>
                <a:gd name="T19" fmla="*/ 59 h 140"/>
                <a:gd name="T20" fmla="*/ 57 w 225"/>
                <a:gd name="T21" fmla="*/ 76 h 140"/>
                <a:gd name="T22" fmla="*/ 94 w 225"/>
                <a:gd name="T23" fmla="*/ 98 h 140"/>
                <a:gd name="T24" fmla="*/ 132 w 225"/>
                <a:gd name="T25" fmla="*/ 119 h 140"/>
                <a:gd name="T26" fmla="*/ 166 w 225"/>
                <a:gd name="T27" fmla="*/ 138 h 140"/>
                <a:gd name="T28" fmla="*/ 186 w 225"/>
                <a:gd name="T29" fmla="*/ 140 h 140"/>
                <a:gd name="T30" fmla="*/ 198 w 225"/>
                <a:gd name="T31" fmla="*/ 115 h 140"/>
                <a:gd name="T32" fmla="*/ 196 w 225"/>
                <a:gd name="T33" fmla="*/ 95 h 140"/>
                <a:gd name="T34" fmla="*/ 188 w 225"/>
                <a:gd name="T35" fmla="*/ 82 h 140"/>
                <a:gd name="T36" fmla="*/ 194 w 225"/>
                <a:gd name="T37" fmla="*/ 52 h 140"/>
                <a:gd name="T38" fmla="*/ 225 w 225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140">
                  <a:moveTo>
                    <a:pt x="225" y="0"/>
                  </a:moveTo>
                  <a:lnTo>
                    <a:pt x="225" y="0"/>
                  </a:lnTo>
                  <a:lnTo>
                    <a:pt x="190" y="10"/>
                  </a:lnTo>
                  <a:lnTo>
                    <a:pt x="139" y="20"/>
                  </a:lnTo>
                  <a:lnTo>
                    <a:pt x="96" y="25"/>
                  </a:lnTo>
                  <a:lnTo>
                    <a:pt x="66" y="10"/>
                  </a:lnTo>
                  <a:lnTo>
                    <a:pt x="45" y="6"/>
                  </a:lnTo>
                  <a:lnTo>
                    <a:pt x="6" y="21"/>
                  </a:lnTo>
                  <a:lnTo>
                    <a:pt x="0" y="40"/>
                  </a:lnTo>
                  <a:lnTo>
                    <a:pt x="12" y="59"/>
                  </a:lnTo>
                  <a:lnTo>
                    <a:pt x="57" y="76"/>
                  </a:lnTo>
                  <a:lnTo>
                    <a:pt x="94" y="98"/>
                  </a:lnTo>
                  <a:lnTo>
                    <a:pt x="132" y="119"/>
                  </a:lnTo>
                  <a:lnTo>
                    <a:pt x="166" y="138"/>
                  </a:lnTo>
                  <a:lnTo>
                    <a:pt x="186" y="140"/>
                  </a:lnTo>
                  <a:lnTo>
                    <a:pt x="198" y="115"/>
                  </a:lnTo>
                  <a:lnTo>
                    <a:pt x="196" y="95"/>
                  </a:lnTo>
                  <a:lnTo>
                    <a:pt x="188" y="82"/>
                  </a:lnTo>
                  <a:lnTo>
                    <a:pt x="194" y="5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647">
              <a:extLst>
                <a:ext uri="{FF2B5EF4-FFF2-40B4-BE49-F238E27FC236}">
                  <a16:creationId xmlns:a16="http://schemas.microsoft.com/office/drawing/2014/main" id="{DCD260BB-01E8-4AEF-88CA-5ED3E68D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71" y="6259362"/>
              <a:ext cx="126756" cy="45412"/>
            </a:xfrm>
            <a:custGeom>
              <a:avLst/>
              <a:gdLst>
                <a:gd name="T0" fmla="*/ 6 w 196"/>
                <a:gd name="T1" fmla="*/ 0 h 60"/>
                <a:gd name="T2" fmla="*/ 6 w 196"/>
                <a:gd name="T3" fmla="*/ 0 h 60"/>
                <a:gd name="T4" fmla="*/ 4 w 196"/>
                <a:gd name="T5" fmla="*/ 15 h 60"/>
                <a:gd name="T6" fmla="*/ 0 w 196"/>
                <a:gd name="T7" fmla="*/ 26 h 60"/>
                <a:gd name="T8" fmla="*/ 8 w 196"/>
                <a:gd name="T9" fmla="*/ 34 h 60"/>
                <a:gd name="T10" fmla="*/ 17 w 196"/>
                <a:gd name="T11" fmla="*/ 34 h 60"/>
                <a:gd name="T12" fmla="*/ 47 w 196"/>
                <a:gd name="T13" fmla="*/ 37 h 60"/>
                <a:gd name="T14" fmla="*/ 87 w 196"/>
                <a:gd name="T15" fmla="*/ 49 h 60"/>
                <a:gd name="T16" fmla="*/ 87 w 196"/>
                <a:gd name="T17" fmla="*/ 60 h 60"/>
                <a:gd name="T18" fmla="*/ 96 w 196"/>
                <a:gd name="T19" fmla="*/ 58 h 60"/>
                <a:gd name="T20" fmla="*/ 124 w 196"/>
                <a:gd name="T21" fmla="*/ 56 h 60"/>
                <a:gd name="T22" fmla="*/ 183 w 196"/>
                <a:gd name="T23" fmla="*/ 52 h 60"/>
                <a:gd name="T24" fmla="*/ 196 w 196"/>
                <a:gd name="T25" fmla="*/ 47 h 60"/>
                <a:gd name="T26" fmla="*/ 196 w 196"/>
                <a:gd name="T27" fmla="*/ 32 h 60"/>
                <a:gd name="T28" fmla="*/ 185 w 196"/>
                <a:gd name="T29" fmla="*/ 28 h 60"/>
                <a:gd name="T30" fmla="*/ 121 w 196"/>
                <a:gd name="T31" fmla="*/ 24 h 60"/>
                <a:gd name="T32" fmla="*/ 108 w 196"/>
                <a:gd name="T33" fmla="*/ 22 h 60"/>
                <a:gd name="T34" fmla="*/ 106 w 196"/>
                <a:gd name="T35" fmla="*/ 19 h 60"/>
                <a:gd name="T36" fmla="*/ 100 w 196"/>
                <a:gd name="T37" fmla="*/ 19 h 60"/>
                <a:gd name="T38" fmla="*/ 81 w 196"/>
                <a:gd name="T39" fmla="*/ 17 h 60"/>
                <a:gd name="T40" fmla="*/ 70 w 196"/>
                <a:gd name="T41" fmla="*/ 22 h 60"/>
                <a:gd name="T42" fmla="*/ 53 w 196"/>
                <a:gd name="T43" fmla="*/ 22 h 60"/>
                <a:gd name="T44" fmla="*/ 34 w 196"/>
                <a:gd name="T45" fmla="*/ 9 h 60"/>
                <a:gd name="T46" fmla="*/ 6 w 196"/>
                <a:gd name="T4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60">
                  <a:moveTo>
                    <a:pt x="6" y="0"/>
                  </a:moveTo>
                  <a:lnTo>
                    <a:pt x="6" y="0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8" y="34"/>
                  </a:lnTo>
                  <a:lnTo>
                    <a:pt x="17" y="34"/>
                  </a:lnTo>
                  <a:lnTo>
                    <a:pt x="47" y="37"/>
                  </a:lnTo>
                  <a:lnTo>
                    <a:pt x="87" y="49"/>
                  </a:lnTo>
                  <a:lnTo>
                    <a:pt x="87" y="60"/>
                  </a:lnTo>
                  <a:lnTo>
                    <a:pt x="96" y="58"/>
                  </a:lnTo>
                  <a:lnTo>
                    <a:pt x="124" y="56"/>
                  </a:lnTo>
                  <a:lnTo>
                    <a:pt x="183" y="52"/>
                  </a:lnTo>
                  <a:lnTo>
                    <a:pt x="196" y="47"/>
                  </a:lnTo>
                  <a:lnTo>
                    <a:pt x="196" y="32"/>
                  </a:lnTo>
                  <a:lnTo>
                    <a:pt x="185" y="28"/>
                  </a:lnTo>
                  <a:lnTo>
                    <a:pt x="121" y="24"/>
                  </a:lnTo>
                  <a:lnTo>
                    <a:pt x="108" y="22"/>
                  </a:lnTo>
                  <a:lnTo>
                    <a:pt x="106" y="19"/>
                  </a:lnTo>
                  <a:lnTo>
                    <a:pt x="100" y="19"/>
                  </a:lnTo>
                  <a:lnTo>
                    <a:pt x="81" y="17"/>
                  </a:lnTo>
                  <a:lnTo>
                    <a:pt x="70" y="22"/>
                  </a:lnTo>
                  <a:lnTo>
                    <a:pt x="53" y="22"/>
                  </a:lnTo>
                  <a:lnTo>
                    <a:pt x="34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662">
              <a:extLst>
                <a:ext uri="{FF2B5EF4-FFF2-40B4-BE49-F238E27FC236}">
                  <a16:creationId xmlns:a16="http://schemas.microsoft.com/office/drawing/2014/main" id="{690FFC57-AB8F-4C3E-BB7F-A6FA0268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796" y="6065607"/>
              <a:ext cx="15521" cy="27248"/>
            </a:xfrm>
            <a:custGeom>
              <a:avLst/>
              <a:gdLst>
                <a:gd name="T0" fmla="*/ 0 w 26"/>
                <a:gd name="T1" fmla="*/ 28 h 36"/>
                <a:gd name="T2" fmla="*/ 0 w 26"/>
                <a:gd name="T3" fmla="*/ 28 h 36"/>
                <a:gd name="T4" fmla="*/ 26 w 26"/>
                <a:gd name="T5" fmla="*/ 36 h 36"/>
                <a:gd name="T6" fmla="*/ 13 w 26"/>
                <a:gd name="T7" fmla="*/ 0 h 36"/>
                <a:gd name="T8" fmla="*/ 0 w 2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0" y="28"/>
                  </a:moveTo>
                  <a:lnTo>
                    <a:pt x="0" y="28"/>
                  </a:lnTo>
                  <a:lnTo>
                    <a:pt x="26" y="36"/>
                  </a:lnTo>
                  <a:lnTo>
                    <a:pt x="13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667">
              <a:extLst>
                <a:ext uri="{FF2B5EF4-FFF2-40B4-BE49-F238E27FC236}">
                  <a16:creationId xmlns:a16="http://schemas.microsoft.com/office/drawing/2014/main" id="{EC713708-E41E-4FAF-8316-14773CEB4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95" y="5962674"/>
              <a:ext cx="49150" cy="45412"/>
            </a:xfrm>
            <a:custGeom>
              <a:avLst/>
              <a:gdLst>
                <a:gd name="T0" fmla="*/ 0 w 77"/>
                <a:gd name="T1" fmla="*/ 30 h 60"/>
                <a:gd name="T2" fmla="*/ 0 w 77"/>
                <a:gd name="T3" fmla="*/ 30 h 60"/>
                <a:gd name="T4" fmla="*/ 4 w 77"/>
                <a:gd name="T5" fmla="*/ 43 h 60"/>
                <a:gd name="T6" fmla="*/ 40 w 77"/>
                <a:gd name="T7" fmla="*/ 60 h 60"/>
                <a:gd name="T8" fmla="*/ 60 w 77"/>
                <a:gd name="T9" fmla="*/ 54 h 60"/>
                <a:gd name="T10" fmla="*/ 77 w 77"/>
                <a:gd name="T11" fmla="*/ 23 h 60"/>
                <a:gd name="T12" fmla="*/ 62 w 77"/>
                <a:gd name="T13" fmla="*/ 21 h 60"/>
                <a:gd name="T14" fmla="*/ 53 w 77"/>
                <a:gd name="T15" fmla="*/ 17 h 60"/>
                <a:gd name="T16" fmla="*/ 57 w 77"/>
                <a:gd name="T17" fmla="*/ 0 h 60"/>
                <a:gd name="T18" fmla="*/ 0 w 77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0">
                  <a:moveTo>
                    <a:pt x="0" y="30"/>
                  </a:moveTo>
                  <a:lnTo>
                    <a:pt x="0" y="30"/>
                  </a:lnTo>
                  <a:lnTo>
                    <a:pt x="4" y="43"/>
                  </a:lnTo>
                  <a:lnTo>
                    <a:pt x="40" y="60"/>
                  </a:lnTo>
                  <a:lnTo>
                    <a:pt x="60" y="54"/>
                  </a:lnTo>
                  <a:lnTo>
                    <a:pt x="77" y="23"/>
                  </a:lnTo>
                  <a:lnTo>
                    <a:pt x="62" y="21"/>
                  </a:lnTo>
                  <a:lnTo>
                    <a:pt x="53" y="17"/>
                  </a:lnTo>
                  <a:lnTo>
                    <a:pt x="57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668">
              <a:extLst>
                <a:ext uri="{FF2B5EF4-FFF2-40B4-BE49-F238E27FC236}">
                  <a16:creationId xmlns:a16="http://schemas.microsoft.com/office/drawing/2014/main" id="{18860A28-D5F1-4EA2-8304-13AD5E943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254" y="5956618"/>
              <a:ext cx="18107" cy="15138"/>
            </a:xfrm>
            <a:custGeom>
              <a:avLst/>
              <a:gdLst>
                <a:gd name="T0" fmla="*/ 26 w 26"/>
                <a:gd name="T1" fmla="*/ 2 h 19"/>
                <a:gd name="T2" fmla="*/ 26 w 26"/>
                <a:gd name="T3" fmla="*/ 2 h 19"/>
                <a:gd name="T4" fmla="*/ 7 w 26"/>
                <a:gd name="T5" fmla="*/ 0 h 19"/>
                <a:gd name="T6" fmla="*/ 0 w 26"/>
                <a:gd name="T7" fmla="*/ 0 h 19"/>
                <a:gd name="T8" fmla="*/ 1 w 26"/>
                <a:gd name="T9" fmla="*/ 12 h 19"/>
                <a:gd name="T10" fmla="*/ 26 w 26"/>
                <a:gd name="T11" fmla="*/ 19 h 19"/>
                <a:gd name="T12" fmla="*/ 26 w 26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2"/>
                  </a:moveTo>
                  <a:lnTo>
                    <a:pt x="26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26" y="19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669">
              <a:extLst>
                <a:ext uri="{FF2B5EF4-FFF2-40B4-BE49-F238E27FC236}">
                  <a16:creationId xmlns:a16="http://schemas.microsoft.com/office/drawing/2014/main" id="{8CE6A32E-1927-4BDA-9E1B-AED06026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404" y="2795985"/>
              <a:ext cx="1200308" cy="1668113"/>
            </a:xfrm>
            <a:custGeom>
              <a:avLst/>
              <a:gdLst>
                <a:gd name="T0" fmla="*/ 505 w 1848"/>
                <a:gd name="T1" fmla="*/ 1951 h 2197"/>
                <a:gd name="T2" fmla="*/ 514 w 1848"/>
                <a:gd name="T3" fmla="*/ 1782 h 2197"/>
                <a:gd name="T4" fmla="*/ 533 w 1848"/>
                <a:gd name="T5" fmla="*/ 1698 h 2197"/>
                <a:gd name="T6" fmla="*/ 514 w 1848"/>
                <a:gd name="T7" fmla="*/ 1572 h 2197"/>
                <a:gd name="T8" fmla="*/ 516 w 1848"/>
                <a:gd name="T9" fmla="*/ 1378 h 2197"/>
                <a:gd name="T10" fmla="*/ 640 w 1848"/>
                <a:gd name="T11" fmla="*/ 1320 h 2197"/>
                <a:gd name="T12" fmla="*/ 621 w 1848"/>
                <a:gd name="T13" fmla="*/ 1215 h 2197"/>
                <a:gd name="T14" fmla="*/ 683 w 1848"/>
                <a:gd name="T15" fmla="*/ 999 h 2197"/>
                <a:gd name="T16" fmla="*/ 747 w 1848"/>
                <a:gd name="T17" fmla="*/ 890 h 2197"/>
                <a:gd name="T18" fmla="*/ 822 w 1848"/>
                <a:gd name="T19" fmla="*/ 678 h 2197"/>
                <a:gd name="T20" fmla="*/ 918 w 1848"/>
                <a:gd name="T21" fmla="*/ 631 h 2197"/>
                <a:gd name="T22" fmla="*/ 1055 w 1848"/>
                <a:gd name="T23" fmla="*/ 557 h 2197"/>
                <a:gd name="T24" fmla="*/ 1108 w 1848"/>
                <a:gd name="T25" fmla="*/ 420 h 2197"/>
                <a:gd name="T26" fmla="*/ 1202 w 1848"/>
                <a:gd name="T27" fmla="*/ 403 h 2197"/>
                <a:gd name="T28" fmla="*/ 1332 w 1848"/>
                <a:gd name="T29" fmla="*/ 486 h 2197"/>
                <a:gd name="T30" fmla="*/ 1472 w 1848"/>
                <a:gd name="T31" fmla="*/ 411 h 2197"/>
                <a:gd name="T32" fmla="*/ 1527 w 1848"/>
                <a:gd name="T33" fmla="*/ 242 h 2197"/>
                <a:gd name="T34" fmla="*/ 1692 w 1848"/>
                <a:gd name="T35" fmla="*/ 281 h 2197"/>
                <a:gd name="T36" fmla="*/ 1688 w 1848"/>
                <a:gd name="T37" fmla="*/ 402 h 2197"/>
                <a:gd name="T38" fmla="*/ 1726 w 1848"/>
                <a:gd name="T39" fmla="*/ 370 h 2197"/>
                <a:gd name="T40" fmla="*/ 1835 w 1848"/>
                <a:gd name="T41" fmla="*/ 272 h 2197"/>
                <a:gd name="T42" fmla="*/ 1790 w 1848"/>
                <a:gd name="T43" fmla="*/ 276 h 2197"/>
                <a:gd name="T44" fmla="*/ 1751 w 1848"/>
                <a:gd name="T45" fmla="*/ 236 h 2197"/>
                <a:gd name="T46" fmla="*/ 1760 w 1848"/>
                <a:gd name="T47" fmla="*/ 216 h 2197"/>
                <a:gd name="T48" fmla="*/ 1782 w 1848"/>
                <a:gd name="T49" fmla="*/ 80 h 2197"/>
                <a:gd name="T50" fmla="*/ 1732 w 1848"/>
                <a:gd name="T51" fmla="*/ 65 h 2197"/>
                <a:gd name="T52" fmla="*/ 1647 w 1848"/>
                <a:gd name="T53" fmla="*/ 0 h 2197"/>
                <a:gd name="T54" fmla="*/ 1557 w 1848"/>
                <a:gd name="T55" fmla="*/ 135 h 2197"/>
                <a:gd name="T56" fmla="*/ 1519 w 1848"/>
                <a:gd name="T57" fmla="*/ 47 h 2197"/>
                <a:gd name="T58" fmla="*/ 1418 w 1848"/>
                <a:gd name="T59" fmla="*/ 197 h 2197"/>
                <a:gd name="T60" fmla="*/ 1461 w 1848"/>
                <a:gd name="T61" fmla="*/ 33 h 2197"/>
                <a:gd name="T62" fmla="*/ 1367 w 1848"/>
                <a:gd name="T63" fmla="*/ 54 h 2197"/>
                <a:gd name="T64" fmla="*/ 1249 w 1848"/>
                <a:gd name="T65" fmla="*/ 178 h 2197"/>
                <a:gd name="T66" fmla="*/ 1129 w 1848"/>
                <a:gd name="T67" fmla="*/ 259 h 2197"/>
                <a:gd name="T68" fmla="*/ 990 w 1848"/>
                <a:gd name="T69" fmla="*/ 298 h 2197"/>
                <a:gd name="T70" fmla="*/ 903 w 1848"/>
                <a:gd name="T71" fmla="*/ 409 h 2197"/>
                <a:gd name="T72" fmla="*/ 824 w 1848"/>
                <a:gd name="T73" fmla="*/ 507 h 2197"/>
                <a:gd name="T74" fmla="*/ 798 w 1848"/>
                <a:gd name="T75" fmla="*/ 629 h 2197"/>
                <a:gd name="T76" fmla="*/ 710 w 1848"/>
                <a:gd name="T77" fmla="*/ 646 h 2197"/>
                <a:gd name="T78" fmla="*/ 702 w 1848"/>
                <a:gd name="T79" fmla="*/ 764 h 2197"/>
                <a:gd name="T80" fmla="*/ 618 w 1848"/>
                <a:gd name="T81" fmla="*/ 822 h 2197"/>
                <a:gd name="T82" fmla="*/ 546 w 1848"/>
                <a:gd name="T83" fmla="*/ 980 h 2197"/>
                <a:gd name="T84" fmla="*/ 522 w 1848"/>
                <a:gd name="T85" fmla="*/ 1147 h 2197"/>
                <a:gd name="T86" fmla="*/ 456 w 1848"/>
                <a:gd name="T87" fmla="*/ 1211 h 2197"/>
                <a:gd name="T88" fmla="*/ 419 w 1848"/>
                <a:gd name="T89" fmla="*/ 1234 h 2197"/>
                <a:gd name="T90" fmla="*/ 355 w 1848"/>
                <a:gd name="T91" fmla="*/ 1311 h 2197"/>
                <a:gd name="T92" fmla="*/ 304 w 1848"/>
                <a:gd name="T93" fmla="*/ 1410 h 2197"/>
                <a:gd name="T94" fmla="*/ 169 w 1848"/>
                <a:gd name="T95" fmla="*/ 1480 h 2197"/>
                <a:gd name="T96" fmla="*/ 103 w 1848"/>
                <a:gd name="T97" fmla="*/ 1540 h 2197"/>
                <a:gd name="T98" fmla="*/ 11 w 1848"/>
                <a:gd name="T99" fmla="*/ 1606 h 2197"/>
                <a:gd name="T100" fmla="*/ 17 w 1848"/>
                <a:gd name="T101" fmla="*/ 1733 h 2197"/>
                <a:gd name="T102" fmla="*/ 28 w 1848"/>
                <a:gd name="T103" fmla="*/ 1852 h 2197"/>
                <a:gd name="T104" fmla="*/ 54 w 1848"/>
                <a:gd name="T105" fmla="*/ 1923 h 2197"/>
                <a:gd name="T106" fmla="*/ 24 w 1848"/>
                <a:gd name="T107" fmla="*/ 2013 h 2197"/>
                <a:gd name="T108" fmla="*/ 65 w 1848"/>
                <a:gd name="T109" fmla="*/ 2057 h 2197"/>
                <a:gd name="T110" fmla="*/ 114 w 1848"/>
                <a:gd name="T111" fmla="*/ 2179 h 2197"/>
                <a:gd name="T112" fmla="*/ 360 w 1848"/>
                <a:gd name="T113" fmla="*/ 2070 h 2197"/>
                <a:gd name="T114" fmla="*/ 473 w 1848"/>
                <a:gd name="T115" fmla="*/ 207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8" h="2197">
                  <a:moveTo>
                    <a:pt x="486" y="2028"/>
                  </a:moveTo>
                  <a:lnTo>
                    <a:pt x="486" y="2028"/>
                  </a:lnTo>
                  <a:lnTo>
                    <a:pt x="477" y="1983"/>
                  </a:lnTo>
                  <a:lnTo>
                    <a:pt x="505" y="1951"/>
                  </a:lnTo>
                  <a:lnTo>
                    <a:pt x="533" y="1916"/>
                  </a:lnTo>
                  <a:lnTo>
                    <a:pt x="543" y="1869"/>
                  </a:lnTo>
                  <a:lnTo>
                    <a:pt x="533" y="1831"/>
                  </a:lnTo>
                  <a:lnTo>
                    <a:pt x="514" y="1782"/>
                  </a:lnTo>
                  <a:lnTo>
                    <a:pt x="546" y="1773"/>
                  </a:lnTo>
                  <a:lnTo>
                    <a:pt x="558" y="1745"/>
                  </a:lnTo>
                  <a:lnTo>
                    <a:pt x="554" y="1718"/>
                  </a:lnTo>
                  <a:lnTo>
                    <a:pt x="533" y="1698"/>
                  </a:lnTo>
                  <a:lnTo>
                    <a:pt x="520" y="1687"/>
                  </a:lnTo>
                  <a:lnTo>
                    <a:pt x="511" y="1656"/>
                  </a:lnTo>
                  <a:lnTo>
                    <a:pt x="512" y="1619"/>
                  </a:lnTo>
                  <a:lnTo>
                    <a:pt x="514" y="1572"/>
                  </a:lnTo>
                  <a:lnTo>
                    <a:pt x="507" y="1523"/>
                  </a:lnTo>
                  <a:lnTo>
                    <a:pt x="496" y="1439"/>
                  </a:lnTo>
                  <a:lnTo>
                    <a:pt x="507" y="1397"/>
                  </a:lnTo>
                  <a:lnTo>
                    <a:pt x="516" y="1378"/>
                  </a:lnTo>
                  <a:lnTo>
                    <a:pt x="548" y="1328"/>
                  </a:lnTo>
                  <a:lnTo>
                    <a:pt x="576" y="1309"/>
                  </a:lnTo>
                  <a:lnTo>
                    <a:pt x="621" y="1315"/>
                  </a:lnTo>
                  <a:lnTo>
                    <a:pt x="640" y="1320"/>
                  </a:lnTo>
                  <a:lnTo>
                    <a:pt x="651" y="1292"/>
                  </a:lnTo>
                  <a:lnTo>
                    <a:pt x="653" y="1273"/>
                  </a:lnTo>
                  <a:lnTo>
                    <a:pt x="644" y="1243"/>
                  </a:lnTo>
                  <a:lnTo>
                    <a:pt x="621" y="1215"/>
                  </a:lnTo>
                  <a:lnTo>
                    <a:pt x="659" y="1149"/>
                  </a:lnTo>
                  <a:lnTo>
                    <a:pt x="676" y="1106"/>
                  </a:lnTo>
                  <a:lnTo>
                    <a:pt x="680" y="1059"/>
                  </a:lnTo>
                  <a:lnTo>
                    <a:pt x="683" y="999"/>
                  </a:lnTo>
                  <a:lnTo>
                    <a:pt x="704" y="973"/>
                  </a:lnTo>
                  <a:lnTo>
                    <a:pt x="745" y="937"/>
                  </a:lnTo>
                  <a:lnTo>
                    <a:pt x="738" y="905"/>
                  </a:lnTo>
                  <a:lnTo>
                    <a:pt x="747" y="890"/>
                  </a:lnTo>
                  <a:lnTo>
                    <a:pt x="779" y="837"/>
                  </a:lnTo>
                  <a:lnTo>
                    <a:pt x="809" y="800"/>
                  </a:lnTo>
                  <a:lnTo>
                    <a:pt x="800" y="749"/>
                  </a:lnTo>
                  <a:lnTo>
                    <a:pt x="822" y="678"/>
                  </a:lnTo>
                  <a:lnTo>
                    <a:pt x="841" y="636"/>
                  </a:lnTo>
                  <a:lnTo>
                    <a:pt x="871" y="610"/>
                  </a:lnTo>
                  <a:lnTo>
                    <a:pt x="890" y="616"/>
                  </a:lnTo>
                  <a:lnTo>
                    <a:pt x="918" y="631"/>
                  </a:lnTo>
                  <a:lnTo>
                    <a:pt x="935" y="591"/>
                  </a:lnTo>
                  <a:lnTo>
                    <a:pt x="928" y="546"/>
                  </a:lnTo>
                  <a:lnTo>
                    <a:pt x="960" y="524"/>
                  </a:lnTo>
                  <a:lnTo>
                    <a:pt x="1055" y="557"/>
                  </a:lnTo>
                  <a:lnTo>
                    <a:pt x="1083" y="520"/>
                  </a:lnTo>
                  <a:lnTo>
                    <a:pt x="1089" y="452"/>
                  </a:lnTo>
                  <a:lnTo>
                    <a:pt x="1074" y="424"/>
                  </a:lnTo>
                  <a:lnTo>
                    <a:pt x="1108" y="420"/>
                  </a:lnTo>
                  <a:lnTo>
                    <a:pt x="1142" y="387"/>
                  </a:lnTo>
                  <a:lnTo>
                    <a:pt x="1162" y="368"/>
                  </a:lnTo>
                  <a:lnTo>
                    <a:pt x="1185" y="375"/>
                  </a:lnTo>
                  <a:lnTo>
                    <a:pt x="1202" y="403"/>
                  </a:lnTo>
                  <a:lnTo>
                    <a:pt x="1223" y="441"/>
                  </a:lnTo>
                  <a:lnTo>
                    <a:pt x="1255" y="486"/>
                  </a:lnTo>
                  <a:lnTo>
                    <a:pt x="1296" y="503"/>
                  </a:lnTo>
                  <a:lnTo>
                    <a:pt x="1332" y="486"/>
                  </a:lnTo>
                  <a:lnTo>
                    <a:pt x="1358" y="475"/>
                  </a:lnTo>
                  <a:lnTo>
                    <a:pt x="1377" y="484"/>
                  </a:lnTo>
                  <a:lnTo>
                    <a:pt x="1416" y="511"/>
                  </a:lnTo>
                  <a:lnTo>
                    <a:pt x="1472" y="411"/>
                  </a:lnTo>
                  <a:lnTo>
                    <a:pt x="1472" y="377"/>
                  </a:lnTo>
                  <a:lnTo>
                    <a:pt x="1478" y="347"/>
                  </a:lnTo>
                  <a:lnTo>
                    <a:pt x="1504" y="279"/>
                  </a:lnTo>
                  <a:lnTo>
                    <a:pt x="1527" y="242"/>
                  </a:lnTo>
                  <a:lnTo>
                    <a:pt x="1565" y="229"/>
                  </a:lnTo>
                  <a:lnTo>
                    <a:pt x="1628" y="212"/>
                  </a:lnTo>
                  <a:lnTo>
                    <a:pt x="1666" y="268"/>
                  </a:lnTo>
                  <a:lnTo>
                    <a:pt x="1692" y="281"/>
                  </a:lnTo>
                  <a:lnTo>
                    <a:pt x="1713" y="296"/>
                  </a:lnTo>
                  <a:lnTo>
                    <a:pt x="1724" y="340"/>
                  </a:lnTo>
                  <a:lnTo>
                    <a:pt x="1702" y="370"/>
                  </a:lnTo>
                  <a:lnTo>
                    <a:pt x="1688" y="402"/>
                  </a:lnTo>
                  <a:lnTo>
                    <a:pt x="1702" y="422"/>
                  </a:lnTo>
                  <a:lnTo>
                    <a:pt x="1705" y="424"/>
                  </a:lnTo>
                  <a:lnTo>
                    <a:pt x="1726" y="387"/>
                  </a:lnTo>
                  <a:lnTo>
                    <a:pt x="1726" y="370"/>
                  </a:lnTo>
                  <a:lnTo>
                    <a:pt x="1777" y="336"/>
                  </a:lnTo>
                  <a:lnTo>
                    <a:pt x="1801" y="319"/>
                  </a:lnTo>
                  <a:lnTo>
                    <a:pt x="1827" y="325"/>
                  </a:lnTo>
                  <a:lnTo>
                    <a:pt x="1835" y="272"/>
                  </a:lnTo>
                  <a:lnTo>
                    <a:pt x="1831" y="272"/>
                  </a:lnTo>
                  <a:lnTo>
                    <a:pt x="1795" y="255"/>
                  </a:lnTo>
                  <a:lnTo>
                    <a:pt x="1786" y="261"/>
                  </a:lnTo>
                  <a:lnTo>
                    <a:pt x="1790" y="276"/>
                  </a:lnTo>
                  <a:lnTo>
                    <a:pt x="1788" y="294"/>
                  </a:lnTo>
                  <a:lnTo>
                    <a:pt x="1773" y="283"/>
                  </a:lnTo>
                  <a:lnTo>
                    <a:pt x="1754" y="283"/>
                  </a:lnTo>
                  <a:lnTo>
                    <a:pt x="1751" y="236"/>
                  </a:lnTo>
                  <a:lnTo>
                    <a:pt x="1724" y="227"/>
                  </a:lnTo>
                  <a:lnTo>
                    <a:pt x="1675" y="195"/>
                  </a:lnTo>
                  <a:lnTo>
                    <a:pt x="1713" y="202"/>
                  </a:lnTo>
                  <a:lnTo>
                    <a:pt x="1760" y="216"/>
                  </a:lnTo>
                  <a:lnTo>
                    <a:pt x="1848" y="172"/>
                  </a:lnTo>
                  <a:lnTo>
                    <a:pt x="1844" y="142"/>
                  </a:lnTo>
                  <a:lnTo>
                    <a:pt x="1829" y="124"/>
                  </a:lnTo>
                  <a:lnTo>
                    <a:pt x="1782" y="80"/>
                  </a:lnTo>
                  <a:lnTo>
                    <a:pt x="1758" y="75"/>
                  </a:lnTo>
                  <a:lnTo>
                    <a:pt x="1741" y="82"/>
                  </a:lnTo>
                  <a:lnTo>
                    <a:pt x="1724" y="92"/>
                  </a:lnTo>
                  <a:lnTo>
                    <a:pt x="1732" y="65"/>
                  </a:lnTo>
                  <a:lnTo>
                    <a:pt x="1673" y="69"/>
                  </a:lnTo>
                  <a:lnTo>
                    <a:pt x="1664" y="48"/>
                  </a:lnTo>
                  <a:lnTo>
                    <a:pt x="1670" y="20"/>
                  </a:lnTo>
                  <a:lnTo>
                    <a:pt x="1647" y="0"/>
                  </a:lnTo>
                  <a:lnTo>
                    <a:pt x="1596" y="9"/>
                  </a:lnTo>
                  <a:lnTo>
                    <a:pt x="1572" y="35"/>
                  </a:lnTo>
                  <a:lnTo>
                    <a:pt x="1572" y="75"/>
                  </a:lnTo>
                  <a:lnTo>
                    <a:pt x="1557" y="135"/>
                  </a:lnTo>
                  <a:lnTo>
                    <a:pt x="1527" y="150"/>
                  </a:lnTo>
                  <a:lnTo>
                    <a:pt x="1534" y="114"/>
                  </a:lnTo>
                  <a:lnTo>
                    <a:pt x="1542" y="62"/>
                  </a:lnTo>
                  <a:lnTo>
                    <a:pt x="1519" y="47"/>
                  </a:lnTo>
                  <a:lnTo>
                    <a:pt x="1471" y="131"/>
                  </a:lnTo>
                  <a:lnTo>
                    <a:pt x="1454" y="180"/>
                  </a:lnTo>
                  <a:lnTo>
                    <a:pt x="1429" y="216"/>
                  </a:lnTo>
                  <a:lnTo>
                    <a:pt x="1418" y="197"/>
                  </a:lnTo>
                  <a:lnTo>
                    <a:pt x="1435" y="122"/>
                  </a:lnTo>
                  <a:lnTo>
                    <a:pt x="1459" y="88"/>
                  </a:lnTo>
                  <a:lnTo>
                    <a:pt x="1486" y="47"/>
                  </a:lnTo>
                  <a:lnTo>
                    <a:pt x="1461" y="33"/>
                  </a:lnTo>
                  <a:lnTo>
                    <a:pt x="1439" y="28"/>
                  </a:lnTo>
                  <a:lnTo>
                    <a:pt x="1401" y="24"/>
                  </a:lnTo>
                  <a:lnTo>
                    <a:pt x="1392" y="63"/>
                  </a:lnTo>
                  <a:lnTo>
                    <a:pt x="1367" y="54"/>
                  </a:lnTo>
                  <a:lnTo>
                    <a:pt x="1345" y="101"/>
                  </a:lnTo>
                  <a:lnTo>
                    <a:pt x="1315" y="169"/>
                  </a:lnTo>
                  <a:lnTo>
                    <a:pt x="1277" y="189"/>
                  </a:lnTo>
                  <a:lnTo>
                    <a:pt x="1249" y="178"/>
                  </a:lnTo>
                  <a:lnTo>
                    <a:pt x="1217" y="167"/>
                  </a:lnTo>
                  <a:lnTo>
                    <a:pt x="1153" y="186"/>
                  </a:lnTo>
                  <a:lnTo>
                    <a:pt x="1155" y="229"/>
                  </a:lnTo>
                  <a:lnTo>
                    <a:pt x="1129" y="259"/>
                  </a:lnTo>
                  <a:lnTo>
                    <a:pt x="1108" y="274"/>
                  </a:lnTo>
                  <a:lnTo>
                    <a:pt x="1095" y="248"/>
                  </a:lnTo>
                  <a:lnTo>
                    <a:pt x="1083" y="236"/>
                  </a:lnTo>
                  <a:lnTo>
                    <a:pt x="990" y="298"/>
                  </a:lnTo>
                  <a:lnTo>
                    <a:pt x="969" y="319"/>
                  </a:lnTo>
                  <a:lnTo>
                    <a:pt x="958" y="328"/>
                  </a:lnTo>
                  <a:lnTo>
                    <a:pt x="941" y="338"/>
                  </a:lnTo>
                  <a:lnTo>
                    <a:pt x="903" y="409"/>
                  </a:lnTo>
                  <a:lnTo>
                    <a:pt x="888" y="449"/>
                  </a:lnTo>
                  <a:lnTo>
                    <a:pt x="866" y="471"/>
                  </a:lnTo>
                  <a:lnTo>
                    <a:pt x="839" y="496"/>
                  </a:lnTo>
                  <a:lnTo>
                    <a:pt x="824" y="507"/>
                  </a:lnTo>
                  <a:lnTo>
                    <a:pt x="819" y="541"/>
                  </a:lnTo>
                  <a:lnTo>
                    <a:pt x="813" y="586"/>
                  </a:lnTo>
                  <a:lnTo>
                    <a:pt x="834" y="612"/>
                  </a:lnTo>
                  <a:lnTo>
                    <a:pt x="798" y="629"/>
                  </a:lnTo>
                  <a:lnTo>
                    <a:pt x="781" y="621"/>
                  </a:lnTo>
                  <a:lnTo>
                    <a:pt x="768" y="640"/>
                  </a:lnTo>
                  <a:lnTo>
                    <a:pt x="730" y="644"/>
                  </a:lnTo>
                  <a:lnTo>
                    <a:pt x="710" y="646"/>
                  </a:lnTo>
                  <a:lnTo>
                    <a:pt x="697" y="665"/>
                  </a:lnTo>
                  <a:lnTo>
                    <a:pt x="721" y="674"/>
                  </a:lnTo>
                  <a:lnTo>
                    <a:pt x="697" y="715"/>
                  </a:lnTo>
                  <a:lnTo>
                    <a:pt x="702" y="764"/>
                  </a:lnTo>
                  <a:lnTo>
                    <a:pt x="702" y="772"/>
                  </a:lnTo>
                  <a:lnTo>
                    <a:pt x="676" y="777"/>
                  </a:lnTo>
                  <a:lnTo>
                    <a:pt x="651" y="817"/>
                  </a:lnTo>
                  <a:lnTo>
                    <a:pt x="618" y="822"/>
                  </a:lnTo>
                  <a:lnTo>
                    <a:pt x="576" y="892"/>
                  </a:lnTo>
                  <a:lnTo>
                    <a:pt x="571" y="926"/>
                  </a:lnTo>
                  <a:lnTo>
                    <a:pt x="558" y="965"/>
                  </a:lnTo>
                  <a:lnTo>
                    <a:pt x="546" y="980"/>
                  </a:lnTo>
                  <a:lnTo>
                    <a:pt x="531" y="1031"/>
                  </a:lnTo>
                  <a:lnTo>
                    <a:pt x="526" y="1057"/>
                  </a:lnTo>
                  <a:lnTo>
                    <a:pt x="533" y="1102"/>
                  </a:lnTo>
                  <a:lnTo>
                    <a:pt x="522" y="1147"/>
                  </a:lnTo>
                  <a:lnTo>
                    <a:pt x="499" y="1147"/>
                  </a:lnTo>
                  <a:lnTo>
                    <a:pt x="465" y="1168"/>
                  </a:lnTo>
                  <a:lnTo>
                    <a:pt x="447" y="1194"/>
                  </a:lnTo>
                  <a:lnTo>
                    <a:pt x="456" y="1211"/>
                  </a:lnTo>
                  <a:lnTo>
                    <a:pt x="469" y="1232"/>
                  </a:lnTo>
                  <a:lnTo>
                    <a:pt x="452" y="1251"/>
                  </a:lnTo>
                  <a:lnTo>
                    <a:pt x="434" y="1234"/>
                  </a:lnTo>
                  <a:lnTo>
                    <a:pt x="419" y="1234"/>
                  </a:lnTo>
                  <a:lnTo>
                    <a:pt x="419" y="1262"/>
                  </a:lnTo>
                  <a:lnTo>
                    <a:pt x="394" y="1253"/>
                  </a:lnTo>
                  <a:lnTo>
                    <a:pt x="375" y="1284"/>
                  </a:lnTo>
                  <a:lnTo>
                    <a:pt x="355" y="1311"/>
                  </a:lnTo>
                  <a:lnTo>
                    <a:pt x="328" y="1354"/>
                  </a:lnTo>
                  <a:lnTo>
                    <a:pt x="332" y="1382"/>
                  </a:lnTo>
                  <a:lnTo>
                    <a:pt x="306" y="1395"/>
                  </a:lnTo>
                  <a:lnTo>
                    <a:pt x="304" y="1410"/>
                  </a:lnTo>
                  <a:lnTo>
                    <a:pt x="257" y="1423"/>
                  </a:lnTo>
                  <a:lnTo>
                    <a:pt x="221" y="1461"/>
                  </a:lnTo>
                  <a:lnTo>
                    <a:pt x="212" y="1484"/>
                  </a:lnTo>
                  <a:lnTo>
                    <a:pt x="169" y="1480"/>
                  </a:lnTo>
                  <a:lnTo>
                    <a:pt x="140" y="1491"/>
                  </a:lnTo>
                  <a:lnTo>
                    <a:pt x="144" y="1523"/>
                  </a:lnTo>
                  <a:lnTo>
                    <a:pt x="140" y="1540"/>
                  </a:lnTo>
                  <a:lnTo>
                    <a:pt x="103" y="1540"/>
                  </a:lnTo>
                  <a:lnTo>
                    <a:pt x="94" y="1546"/>
                  </a:lnTo>
                  <a:lnTo>
                    <a:pt x="77" y="1589"/>
                  </a:lnTo>
                  <a:lnTo>
                    <a:pt x="52" y="1604"/>
                  </a:lnTo>
                  <a:lnTo>
                    <a:pt x="11" y="1606"/>
                  </a:lnTo>
                  <a:lnTo>
                    <a:pt x="20" y="1656"/>
                  </a:lnTo>
                  <a:lnTo>
                    <a:pt x="0" y="1681"/>
                  </a:lnTo>
                  <a:lnTo>
                    <a:pt x="13" y="1711"/>
                  </a:lnTo>
                  <a:lnTo>
                    <a:pt x="17" y="1733"/>
                  </a:lnTo>
                  <a:lnTo>
                    <a:pt x="5" y="1754"/>
                  </a:lnTo>
                  <a:lnTo>
                    <a:pt x="5" y="1777"/>
                  </a:lnTo>
                  <a:lnTo>
                    <a:pt x="17" y="1807"/>
                  </a:lnTo>
                  <a:lnTo>
                    <a:pt x="28" y="1852"/>
                  </a:lnTo>
                  <a:lnTo>
                    <a:pt x="15" y="1874"/>
                  </a:lnTo>
                  <a:lnTo>
                    <a:pt x="30" y="1904"/>
                  </a:lnTo>
                  <a:lnTo>
                    <a:pt x="43" y="1903"/>
                  </a:lnTo>
                  <a:lnTo>
                    <a:pt x="54" y="1923"/>
                  </a:lnTo>
                  <a:lnTo>
                    <a:pt x="58" y="1934"/>
                  </a:lnTo>
                  <a:lnTo>
                    <a:pt x="39" y="1965"/>
                  </a:lnTo>
                  <a:lnTo>
                    <a:pt x="24" y="1981"/>
                  </a:lnTo>
                  <a:lnTo>
                    <a:pt x="24" y="2013"/>
                  </a:lnTo>
                  <a:lnTo>
                    <a:pt x="39" y="2027"/>
                  </a:lnTo>
                  <a:lnTo>
                    <a:pt x="62" y="2019"/>
                  </a:lnTo>
                  <a:lnTo>
                    <a:pt x="88" y="2015"/>
                  </a:lnTo>
                  <a:lnTo>
                    <a:pt x="65" y="2057"/>
                  </a:lnTo>
                  <a:lnTo>
                    <a:pt x="47" y="2073"/>
                  </a:lnTo>
                  <a:lnTo>
                    <a:pt x="37" y="2100"/>
                  </a:lnTo>
                  <a:lnTo>
                    <a:pt x="67" y="2143"/>
                  </a:lnTo>
                  <a:lnTo>
                    <a:pt x="114" y="2179"/>
                  </a:lnTo>
                  <a:lnTo>
                    <a:pt x="193" y="2197"/>
                  </a:lnTo>
                  <a:lnTo>
                    <a:pt x="234" y="2182"/>
                  </a:lnTo>
                  <a:lnTo>
                    <a:pt x="276" y="2139"/>
                  </a:lnTo>
                  <a:lnTo>
                    <a:pt x="360" y="2070"/>
                  </a:lnTo>
                  <a:lnTo>
                    <a:pt x="390" y="2034"/>
                  </a:lnTo>
                  <a:lnTo>
                    <a:pt x="422" y="2045"/>
                  </a:lnTo>
                  <a:lnTo>
                    <a:pt x="445" y="2053"/>
                  </a:lnTo>
                  <a:lnTo>
                    <a:pt x="473" y="2077"/>
                  </a:lnTo>
                  <a:lnTo>
                    <a:pt x="486" y="202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670">
              <a:extLst>
                <a:ext uri="{FF2B5EF4-FFF2-40B4-BE49-F238E27FC236}">
                  <a16:creationId xmlns:a16="http://schemas.microsoft.com/office/drawing/2014/main" id="{643B382F-9C77-4067-8E06-3223F79B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856" y="4503454"/>
              <a:ext cx="126756" cy="272468"/>
            </a:xfrm>
            <a:custGeom>
              <a:avLst/>
              <a:gdLst>
                <a:gd name="T0" fmla="*/ 101 w 197"/>
                <a:gd name="T1" fmla="*/ 338 h 359"/>
                <a:gd name="T2" fmla="*/ 101 w 197"/>
                <a:gd name="T3" fmla="*/ 338 h 359"/>
                <a:gd name="T4" fmla="*/ 96 w 197"/>
                <a:gd name="T5" fmla="*/ 321 h 359"/>
                <a:gd name="T6" fmla="*/ 113 w 197"/>
                <a:gd name="T7" fmla="*/ 273 h 359"/>
                <a:gd name="T8" fmla="*/ 165 w 197"/>
                <a:gd name="T9" fmla="*/ 209 h 359"/>
                <a:gd name="T10" fmla="*/ 197 w 197"/>
                <a:gd name="T11" fmla="*/ 171 h 359"/>
                <a:gd name="T12" fmla="*/ 186 w 197"/>
                <a:gd name="T13" fmla="*/ 145 h 359"/>
                <a:gd name="T14" fmla="*/ 165 w 197"/>
                <a:gd name="T15" fmla="*/ 145 h 359"/>
                <a:gd name="T16" fmla="*/ 158 w 197"/>
                <a:gd name="T17" fmla="*/ 130 h 359"/>
                <a:gd name="T18" fmla="*/ 145 w 197"/>
                <a:gd name="T19" fmla="*/ 83 h 359"/>
                <a:gd name="T20" fmla="*/ 171 w 197"/>
                <a:gd name="T21" fmla="*/ 40 h 359"/>
                <a:gd name="T22" fmla="*/ 163 w 197"/>
                <a:gd name="T23" fmla="*/ 6 h 359"/>
                <a:gd name="T24" fmla="*/ 154 w 197"/>
                <a:gd name="T25" fmla="*/ 0 h 359"/>
                <a:gd name="T26" fmla="*/ 120 w 197"/>
                <a:gd name="T27" fmla="*/ 28 h 359"/>
                <a:gd name="T28" fmla="*/ 98 w 197"/>
                <a:gd name="T29" fmla="*/ 58 h 359"/>
                <a:gd name="T30" fmla="*/ 64 w 197"/>
                <a:gd name="T31" fmla="*/ 70 h 359"/>
                <a:gd name="T32" fmla="*/ 34 w 197"/>
                <a:gd name="T33" fmla="*/ 70 h 359"/>
                <a:gd name="T34" fmla="*/ 11 w 197"/>
                <a:gd name="T35" fmla="*/ 104 h 359"/>
                <a:gd name="T36" fmla="*/ 2 w 197"/>
                <a:gd name="T37" fmla="*/ 134 h 359"/>
                <a:gd name="T38" fmla="*/ 0 w 197"/>
                <a:gd name="T39" fmla="*/ 194 h 359"/>
                <a:gd name="T40" fmla="*/ 11 w 197"/>
                <a:gd name="T41" fmla="*/ 258 h 359"/>
                <a:gd name="T42" fmla="*/ 36 w 197"/>
                <a:gd name="T43" fmla="*/ 282 h 359"/>
                <a:gd name="T44" fmla="*/ 39 w 197"/>
                <a:gd name="T45" fmla="*/ 320 h 359"/>
                <a:gd name="T46" fmla="*/ 39 w 197"/>
                <a:gd name="T47" fmla="*/ 348 h 359"/>
                <a:gd name="T48" fmla="*/ 94 w 197"/>
                <a:gd name="T49" fmla="*/ 359 h 359"/>
                <a:gd name="T50" fmla="*/ 101 w 197"/>
                <a:gd name="T51" fmla="*/ 33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" h="359">
                  <a:moveTo>
                    <a:pt x="101" y="338"/>
                  </a:moveTo>
                  <a:lnTo>
                    <a:pt x="101" y="338"/>
                  </a:lnTo>
                  <a:lnTo>
                    <a:pt x="96" y="321"/>
                  </a:lnTo>
                  <a:lnTo>
                    <a:pt x="113" y="273"/>
                  </a:lnTo>
                  <a:lnTo>
                    <a:pt x="165" y="209"/>
                  </a:lnTo>
                  <a:lnTo>
                    <a:pt x="197" y="171"/>
                  </a:lnTo>
                  <a:lnTo>
                    <a:pt x="186" y="145"/>
                  </a:lnTo>
                  <a:lnTo>
                    <a:pt x="165" y="145"/>
                  </a:lnTo>
                  <a:lnTo>
                    <a:pt x="158" y="130"/>
                  </a:lnTo>
                  <a:lnTo>
                    <a:pt x="145" y="83"/>
                  </a:lnTo>
                  <a:lnTo>
                    <a:pt x="171" y="40"/>
                  </a:lnTo>
                  <a:lnTo>
                    <a:pt x="163" y="6"/>
                  </a:lnTo>
                  <a:lnTo>
                    <a:pt x="154" y="0"/>
                  </a:lnTo>
                  <a:lnTo>
                    <a:pt x="120" y="28"/>
                  </a:lnTo>
                  <a:lnTo>
                    <a:pt x="98" y="58"/>
                  </a:lnTo>
                  <a:lnTo>
                    <a:pt x="64" y="70"/>
                  </a:lnTo>
                  <a:lnTo>
                    <a:pt x="34" y="70"/>
                  </a:lnTo>
                  <a:lnTo>
                    <a:pt x="11" y="104"/>
                  </a:lnTo>
                  <a:lnTo>
                    <a:pt x="2" y="134"/>
                  </a:lnTo>
                  <a:lnTo>
                    <a:pt x="0" y="194"/>
                  </a:lnTo>
                  <a:lnTo>
                    <a:pt x="11" y="258"/>
                  </a:lnTo>
                  <a:lnTo>
                    <a:pt x="36" y="282"/>
                  </a:lnTo>
                  <a:lnTo>
                    <a:pt x="39" y="320"/>
                  </a:lnTo>
                  <a:lnTo>
                    <a:pt x="39" y="348"/>
                  </a:lnTo>
                  <a:lnTo>
                    <a:pt x="94" y="359"/>
                  </a:lnTo>
                  <a:lnTo>
                    <a:pt x="101" y="33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671">
              <a:extLst>
                <a:ext uri="{FF2B5EF4-FFF2-40B4-BE49-F238E27FC236}">
                  <a16:creationId xmlns:a16="http://schemas.microsoft.com/office/drawing/2014/main" id="{D40D6746-C5E2-48B5-8B92-C2A5CD3D1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960" y="3116892"/>
              <a:ext cx="600156" cy="1607565"/>
            </a:xfrm>
            <a:custGeom>
              <a:avLst/>
              <a:gdLst>
                <a:gd name="T0" fmla="*/ 908 w 925"/>
                <a:gd name="T1" fmla="*/ 410 h 2118"/>
                <a:gd name="T2" fmla="*/ 878 w 925"/>
                <a:gd name="T3" fmla="*/ 211 h 2118"/>
                <a:gd name="T4" fmla="*/ 754 w 925"/>
                <a:gd name="T5" fmla="*/ 89 h 2118"/>
                <a:gd name="T6" fmla="*/ 637 w 925"/>
                <a:gd name="T7" fmla="*/ 4 h 2118"/>
                <a:gd name="T8" fmla="*/ 618 w 925"/>
                <a:gd name="T9" fmla="*/ 137 h 2118"/>
                <a:gd name="T10" fmla="*/ 498 w 925"/>
                <a:gd name="T11" fmla="*/ 171 h 2118"/>
                <a:gd name="T12" fmla="*/ 434 w 925"/>
                <a:gd name="T13" fmla="*/ 190 h 2118"/>
                <a:gd name="T14" fmla="*/ 363 w 925"/>
                <a:gd name="T15" fmla="*/ 329 h 2118"/>
                <a:gd name="T16" fmla="*/ 310 w 925"/>
                <a:gd name="T17" fmla="*/ 470 h 2118"/>
                <a:gd name="T18" fmla="*/ 267 w 925"/>
                <a:gd name="T19" fmla="*/ 553 h 2118"/>
                <a:gd name="T20" fmla="*/ 239 w 925"/>
                <a:gd name="T21" fmla="*/ 686 h 2118"/>
                <a:gd name="T22" fmla="*/ 207 w 925"/>
                <a:gd name="T23" fmla="*/ 823 h 2118"/>
                <a:gd name="T24" fmla="*/ 203 w 925"/>
                <a:gd name="T25" fmla="*/ 900 h 2118"/>
                <a:gd name="T26" fmla="*/ 111 w 925"/>
                <a:gd name="T27" fmla="*/ 908 h 2118"/>
                <a:gd name="T28" fmla="*/ 59 w 925"/>
                <a:gd name="T29" fmla="*/ 1019 h 2118"/>
                <a:gd name="T30" fmla="*/ 75 w 925"/>
                <a:gd name="T31" fmla="*/ 1199 h 2118"/>
                <a:gd name="T32" fmla="*/ 96 w 925"/>
                <a:gd name="T33" fmla="*/ 1278 h 2118"/>
                <a:gd name="T34" fmla="*/ 109 w 925"/>
                <a:gd name="T35" fmla="*/ 1353 h 2118"/>
                <a:gd name="T36" fmla="*/ 106 w 925"/>
                <a:gd name="T37" fmla="*/ 1449 h 2118"/>
                <a:gd name="T38" fmla="*/ 40 w 925"/>
                <a:gd name="T39" fmla="*/ 1563 h 2118"/>
                <a:gd name="T40" fmla="*/ 8 w 925"/>
                <a:gd name="T41" fmla="*/ 1633 h 2118"/>
                <a:gd name="T42" fmla="*/ 30 w 925"/>
                <a:gd name="T43" fmla="*/ 1738 h 2118"/>
                <a:gd name="T44" fmla="*/ 72 w 925"/>
                <a:gd name="T45" fmla="*/ 1866 h 2118"/>
                <a:gd name="T46" fmla="*/ 121 w 925"/>
                <a:gd name="T47" fmla="*/ 1960 h 2118"/>
                <a:gd name="T48" fmla="*/ 128 w 925"/>
                <a:gd name="T49" fmla="*/ 2091 h 2118"/>
                <a:gd name="T50" fmla="*/ 216 w 925"/>
                <a:gd name="T51" fmla="*/ 2118 h 2118"/>
                <a:gd name="T52" fmla="*/ 218 w 925"/>
                <a:gd name="T53" fmla="*/ 2065 h 2118"/>
                <a:gd name="T54" fmla="*/ 316 w 925"/>
                <a:gd name="T55" fmla="*/ 2014 h 2118"/>
                <a:gd name="T56" fmla="*/ 395 w 925"/>
                <a:gd name="T57" fmla="*/ 1858 h 2118"/>
                <a:gd name="T58" fmla="*/ 391 w 925"/>
                <a:gd name="T59" fmla="*/ 1785 h 2118"/>
                <a:gd name="T60" fmla="*/ 432 w 925"/>
                <a:gd name="T61" fmla="*/ 1682 h 2118"/>
                <a:gd name="T62" fmla="*/ 553 w 925"/>
                <a:gd name="T63" fmla="*/ 1513 h 2118"/>
                <a:gd name="T64" fmla="*/ 489 w 925"/>
                <a:gd name="T65" fmla="*/ 1424 h 2118"/>
                <a:gd name="T66" fmla="*/ 429 w 925"/>
                <a:gd name="T67" fmla="*/ 1332 h 2118"/>
                <a:gd name="T68" fmla="*/ 427 w 925"/>
                <a:gd name="T69" fmla="*/ 1261 h 2118"/>
                <a:gd name="T70" fmla="*/ 453 w 925"/>
                <a:gd name="T71" fmla="*/ 1141 h 2118"/>
                <a:gd name="T72" fmla="*/ 500 w 925"/>
                <a:gd name="T73" fmla="*/ 1112 h 2118"/>
                <a:gd name="T74" fmla="*/ 571 w 925"/>
                <a:gd name="T75" fmla="*/ 1013 h 2118"/>
                <a:gd name="T76" fmla="*/ 675 w 925"/>
                <a:gd name="T77" fmla="*/ 934 h 2118"/>
                <a:gd name="T78" fmla="*/ 725 w 925"/>
                <a:gd name="T79" fmla="*/ 816 h 2118"/>
                <a:gd name="T80" fmla="*/ 733 w 925"/>
                <a:gd name="T81" fmla="*/ 739 h 2118"/>
                <a:gd name="T82" fmla="*/ 795 w 925"/>
                <a:gd name="T83" fmla="*/ 598 h 2118"/>
                <a:gd name="T84" fmla="*/ 925 w 925"/>
                <a:gd name="T85" fmla="*/ 600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5" h="2118">
                  <a:moveTo>
                    <a:pt x="906" y="466"/>
                  </a:moveTo>
                  <a:lnTo>
                    <a:pt x="906" y="466"/>
                  </a:lnTo>
                  <a:lnTo>
                    <a:pt x="908" y="410"/>
                  </a:lnTo>
                  <a:lnTo>
                    <a:pt x="883" y="359"/>
                  </a:lnTo>
                  <a:lnTo>
                    <a:pt x="896" y="312"/>
                  </a:lnTo>
                  <a:lnTo>
                    <a:pt x="878" y="211"/>
                  </a:lnTo>
                  <a:lnTo>
                    <a:pt x="849" y="154"/>
                  </a:lnTo>
                  <a:lnTo>
                    <a:pt x="821" y="126"/>
                  </a:lnTo>
                  <a:lnTo>
                    <a:pt x="754" y="89"/>
                  </a:lnTo>
                  <a:lnTo>
                    <a:pt x="694" y="27"/>
                  </a:lnTo>
                  <a:lnTo>
                    <a:pt x="671" y="0"/>
                  </a:lnTo>
                  <a:lnTo>
                    <a:pt x="637" y="4"/>
                  </a:lnTo>
                  <a:lnTo>
                    <a:pt x="652" y="32"/>
                  </a:lnTo>
                  <a:lnTo>
                    <a:pt x="646" y="100"/>
                  </a:lnTo>
                  <a:lnTo>
                    <a:pt x="618" y="137"/>
                  </a:lnTo>
                  <a:lnTo>
                    <a:pt x="523" y="104"/>
                  </a:lnTo>
                  <a:lnTo>
                    <a:pt x="491" y="126"/>
                  </a:lnTo>
                  <a:lnTo>
                    <a:pt x="498" y="171"/>
                  </a:lnTo>
                  <a:lnTo>
                    <a:pt x="481" y="211"/>
                  </a:lnTo>
                  <a:lnTo>
                    <a:pt x="453" y="196"/>
                  </a:lnTo>
                  <a:lnTo>
                    <a:pt x="434" y="190"/>
                  </a:lnTo>
                  <a:lnTo>
                    <a:pt x="404" y="216"/>
                  </a:lnTo>
                  <a:lnTo>
                    <a:pt x="385" y="258"/>
                  </a:lnTo>
                  <a:lnTo>
                    <a:pt x="363" y="329"/>
                  </a:lnTo>
                  <a:lnTo>
                    <a:pt x="372" y="380"/>
                  </a:lnTo>
                  <a:lnTo>
                    <a:pt x="342" y="417"/>
                  </a:lnTo>
                  <a:lnTo>
                    <a:pt x="310" y="470"/>
                  </a:lnTo>
                  <a:lnTo>
                    <a:pt x="301" y="485"/>
                  </a:lnTo>
                  <a:lnTo>
                    <a:pt x="308" y="517"/>
                  </a:lnTo>
                  <a:lnTo>
                    <a:pt x="267" y="553"/>
                  </a:lnTo>
                  <a:lnTo>
                    <a:pt x="246" y="579"/>
                  </a:lnTo>
                  <a:lnTo>
                    <a:pt x="243" y="639"/>
                  </a:lnTo>
                  <a:lnTo>
                    <a:pt x="239" y="686"/>
                  </a:lnTo>
                  <a:lnTo>
                    <a:pt x="222" y="729"/>
                  </a:lnTo>
                  <a:lnTo>
                    <a:pt x="184" y="795"/>
                  </a:lnTo>
                  <a:lnTo>
                    <a:pt x="207" y="823"/>
                  </a:lnTo>
                  <a:lnTo>
                    <a:pt x="216" y="853"/>
                  </a:lnTo>
                  <a:lnTo>
                    <a:pt x="214" y="872"/>
                  </a:lnTo>
                  <a:lnTo>
                    <a:pt x="203" y="900"/>
                  </a:lnTo>
                  <a:lnTo>
                    <a:pt x="184" y="895"/>
                  </a:lnTo>
                  <a:lnTo>
                    <a:pt x="139" y="889"/>
                  </a:lnTo>
                  <a:lnTo>
                    <a:pt x="111" y="908"/>
                  </a:lnTo>
                  <a:lnTo>
                    <a:pt x="79" y="958"/>
                  </a:lnTo>
                  <a:lnTo>
                    <a:pt x="70" y="977"/>
                  </a:lnTo>
                  <a:lnTo>
                    <a:pt x="59" y="1019"/>
                  </a:lnTo>
                  <a:lnTo>
                    <a:pt x="70" y="1103"/>
                  </a:lnTo>
                  <a:lnTo>
                    <a:pt x="77" y="1152"/>
                  </a:lnTo>
                  <a:lnTo>
                    <a:pt x="75" y="1199"/>
                  </a:lnTo>
                  <a:lnTo>
                    <a:pt x="74" y="1236"/>
                  </a:lnTo>
                  <a:lnTo>
                    <a:pt x="83" y="1267"/>
                  </a:lnTo>
                  <a:lnTo>
                    <a:pt x="96" y="1278"/>
                  </a:lnTo>
                  <a:lnTo>
                    <a:pt x="117" y="1298"/>
                  </a:lnTo>
                  <a:lnTo>
                    <a:pt x="121" y="1325"/>
                  </a:lnTo>
                  <a:lnTo>
                    <a:pt x="109" y="1353"/>
                  </a:lnTo>
                  <a:lnTo>
                    <a:pt x="77" y="1362"/>
                  </a:lnTo>
                  <a:lnTo>
                    <a:pt x="96" y="1411"/>
                  </a:lnTo>
                  <a:lnTo>
                    <a:pt x="106" y="1449"/>
                  </a:lnTo>
                  <a:lnTo>
                    <a:pt x="96" y="1496"/>
                  </a:lnTo>
                  <a:lnTo>
                    <a:pt x="68" y="1531"/>
                  </a:lnTo>
                  <a:lnTo>
                    <a:pt x="40" y="1563"/>
                  </a:lnTo>
                  <a:lnTo>
                    <a:pt x="49" y="1608"/>
                  </a:lnTo>
                  <a:lnTo>
                    <a:pt x="36" y="1657"/>
                  </a:lnTo>
                  <a:lnTo>
                    <a:pt x="8" y="1633"/>
                  </a:lnTo>
                  <a:lnTo>
                    <a:pt x="0" y="1652"/>
                  </a:lnTo>
                  <a:lnTo>
                    <a:pt x="10" y="1712"/>
                  </a:lnTo>
                  <a:lnTo>
                    <a:pt x="30" y="1738"/>
                  </a:lnTo>
                  <a:lnTo>
                    <a:pt x="44" y="1777"/>
                  </a:lnTo>
                  <a:lnTo>
                    <a:pt x="55" y="1824"/>
                  </a:lnTo>
                  <a:lnTo>
                    <a:pt x="72" y="1866"/>
                  </a:lnTo>
                  <a:lnTo>
                    <a:pt x="83" y="1907"/>
                  </a:lnTo>
                  <a:lnTo>
                    <a:pt x="115" y="1947"/>
                  </a:lnTo>
                  <a:lnTo>
                    <a:pt x="121" y="1960"/>
                  </a:lnTo>
                  <a:lnTo>
                    <a:pt x="115" y="2001"/>
                  </a:lnTo>
                  <a:lnTo>
                    <a:pt x="119" y="2052"/>
                  </a:lnTo>
                  <a:lnTo>
                    <a:pt x="128" y="2091"/>
                  </a:lnTo>
                  <a:lnTo>
                    <a:pt x="126" y="2116"/>
                  </a:lnTo>
                  <a:lnTo>
                    <a:pt x="169" y="2118"/>
                  </a:lnTo>
                  <a:lnTo>
                    <a:pt x="216" y="2118"/>
                  </a:lnTo>
                  <a:lnTo>
                    <a:pt x="229" y="2101"/>
                  </a:lnTo>
                  <a:lnTo>
                    <a:pt x="224" y="2084"/>
                  </a:lnTo>
                  <a:lnTo>
                    <a:pt x="218" y="2065"/>
                  </a:lnTo>
                  <a:lnTo>
                    <a:pt x="229" y="2046"/>
                  </a:lnTo>
                  <a:lnTo>
                    <a:pt x="265" y="2018"/>
                  </a:lnTo>
                  <a:lnTo>
                    <a:pt x="316" y="2014"/>
                  </a:lnTo>
                  <a:lnTo>
                    <a:pt x="348" y="2012"/>
                  </a:lnTo>
                  <a:lnTo>
                    <a:pt x="372" y="1947"/>
                  </a:lnTo>
                  <a:lnTo>
                    <a:pt x="395" y="1858"/>
                  </a:lnTo>
                  <a:lnTo>
                    <a:pt x="397" y="1824"/>
                  </a:lnTo>
                  <a:lnTo>
                    <a:pt x="397" y="1815"/>
                  </a:lnTo>
                  <a:lnTo>
                    <a:pt x="391" y="1785"/>
                  </a:lnTo>
                  <a:lnTo>
                    <a:pt x="402" y="1731"/>
                  </a:lnTo>
                  <a:lnTo>
                    <a:pt x="410" y="1697"/>
                  </a:lnTo>
                  <a:lnTo>
                    <a:pt x="432" y="1682"/>
                  </a:lnTo>
                  <a:lnTo>
                    <a:pt x="481" y="1653"/>
                  </a:lnTo>
                  <a:lnTo>
                    <a:pt x="539" y="1558"/>
                  </a:lnTo>
                  <a:lnTo>
                    <a:pt x="553" y="1513"/>
                  </a:lnTo>
                  <a:lnTo>
                    <a:pt x="545" y="1488"/>
                  </a:lnTo>
                  <a:lnTo>
                    <a:pt x="530" y="1471"/>
                  </a:lnTo>
                  <a:lnTo>
                    <a:pt x="489" y="1424"/>
                  </a:lnTo>
                  <a:lnTo>
                    <a:pt x="449" y="1415"/>
                  </a:lnTo>
                  <a:lnTo>
                    <a:pt x="429" y="1372"/>
                  </a:lnTo>
                  <a:lnTo>
                    <a:pt x="429" y="1332"/>
                  </a:lnTo>
                  <a:lnTo>
                    <a:pt x="436" y="1317"/>
                  </a:lnTo>
                  <a:lnTo>
                    <a:pt x="425" y="1297"/>
                  </a:lnTo>
                  <a:lnTo>
                    <a:pt x="427" y="1261"/>
                  </a:lnTo>
                  <a:lnTo>
                    <a:pt x="440" y="1257"/>
                  </a:lnTo>
                  <a:lnTo>
                    <a:pt x="447" y="1203"/>
                  </a:lnTo>
                  <a:lnTo>
                    <a:pt x="453" y="1141"/>
                  </a:lnTo>
                  <a:lnTo>
                    <a:pt x="464" y="1143"/>
                  </a:lnTo>
                  <a:lnTo>
                    <a:pt x="478" y="1141"/>
                  </a:lnTo>
                  <a:lnTo>
                    <a:pt x="500" y="1112"/>
                  </a:lnTo>
                  <a:lnTo>
                    <a:pt x="525" y="1075"/>
                  </a:lnTo>
                  <a:lnTo>
                    <a:pt x="517" y="1062"/>
                  </a:lnTo>
                  <a:lnTo>
                    <a:pt x="571" y="1013"/>
                  </a:lnTo>
                  <a:lnTo>
                    <a:pt x="579" y="990"/>
                  </a:lnTo>
                  <a:lnTo>
                    <a:pt x="632" y="966"/>
                  </a:lnTo>
                  <a:lnTo>
                    <a:pt x="675" y="934"/>
                  </a:lnTo>
                  <a:lnTo>
                    <a:pt x="714" y="870"/>
                  </a:lnTo>
                  <a:lnTo>
                    <a:pt x="727" y="846"/>
                  </a:lnTo>
                  <a:lnTo>
                    <a:pt x="725" y="816"/>
                  </a:lnTo>
                  <a:lnTo>
                    <a:pt x="720" y="803"/>
                  </a:lnTo>
                  <a:lnTo>
                    <a:pt x="714" y="769"/>
                  </a:lnTo>
                  <a:lnTo>
                    <a:pt x="733" y="739"/>
                  </a:lnTo>
                  <a:lnTo>
                    <a:pt x="769" y="673"/>
                  </a:lnTo>
                  <a:lnTo>
                    <a:pt x="782" y="643"/>
                  </a:lnTo>
                  <a:lnTo>
                    <a:pt x="795" y="598"/>
                  </a:lnTo>
                  <a:lnTo>
                    <a:pt x="831" y="594"/>
                  </a:lnTo>
                  <a:lnTo>
                    <a:pt x="878" y="609"/>
                  </a:lnTo>
                  <a:lnTo>
                    <a:pt x="925" y="600"/>
                  </a:lnTo>
                  <a:lnTo>
                    <a:pt x="908" y="541"/>
                  </a:lnTo>
                  <a:lnTo>
                    <a:pt x="906" y="46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672">
              <a:extLst>
                <a:ext uri="{FF2B5EF4-FFF2-40B4-BE49-F238E27FC236}">
                  <a16:creationId xmlns:a16="http://schemas.microsoft.com/office/drawing/2014/main" id="{CB310005-E58C-47BD-8988-CF857CBEB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033" y="5345078"/>
              <a:ext cx="434594" cy="354210"/>
            </a:xfrm>
            <a:custGeom>
              <a:avLst/>
              <a:gdLst>
                <a:gd name="T0" fmla="*/ 602 w 667"/>
                <a:gd name="T1" fmla="*/ 312 h 467"/>
                <a:gd name="T2" fmla="*/ 562 w 667"/>
                <a:gd name="T3" fmla="*/ 287 h 467"/>
                <a:gd name="T4" fmla="*/ 556 w 667"/>
                <a:gd name="T5" fmla="*/ 246 h 467"/>
                <a:gd name="T6" fmla="*/ 558 w 667"/>
                <a:gd name="T7" fmla="*/ 214 h 467"/>
                <a:gd name="T8" fmla="*/ 562 w 667"/>
                <a:gd name="T9" fmla="*/ 201 h 467"/>
                <a:gd name="T10" fmla="*/ 549 w 667"/>
                <a:gd name="T11" fmla="*/ 127 h 467"/>
                <a:gd name="T12" fmla="*/ 523 w 667"/>
                <a:gd name="T13" fmla="*/ 97 h 467"/>
                <a:gd name="T14" fmla="*/ 478 w 667"/>
                <a:gd name="T15" fmla="*/ 9 h 467"/>
                <a:gd name="T16" fmla="*/ 449 w 667"/>
                <a:gd name="T17" fmla="*/ 0 h 467"/>
                <a:gd name="T18" fmla="*/ 416 w 667"/>
                <a:gd name="T19" fmla="*/ 28 h 467"/>
                <a:gd name="T20" fmla="*/ 355 w 667"/>
                <a:gd name="T21" fmla="*/ 37 h 467"/>
                <a:gd name="T22" fmla="*/ 233 w 667"/>
                <a:gd name="T23" fmla="*/ 26 h 467"/>
                <a:gd name="T24" fmla="*/ 166 w 667"/>
                <a:gd name="T25" fmla="*/ 50 h 467"/>
                <a:gd name="T26" fmla="*/ 147 w 667"/>
                <a:gd name="T27" fmla="*/ 52 h 467"/>
                <a:gd name="T28" fmla="*/ 70 w 667"/>
                <a:gd name="T29" fmla="*/ 189 h 467"/>
                <a:gd name="T30" fmla="*/ 30 w 667"/>
                <a:gd name="T31" fmla="*/ 218 h 467"/>
                <a:gd name="T32" fmla="*/ 0 w 667"/>
                <a:gd name="T33" fmla="*/ 221 h 467"/>
                <a:gd name="T34" fmla="*/ 46 w 667"/>
                <a:gd name="T35" fmla="*/ 293 h 467"/>
                <a:gd name="T36" fmla="*/ 79 w 667"/>
                <a:gd name="T37" fmla="*/ 334 h 467"/>
                <a:gd name="T38" fmla="*/ 96 w 667"/>
                <a:gd name="T39" fmla="*/ 360 h 467"/>
                <a:gd name="T40" fmla="*/ 121 w 667"/>
                <a:gd name="T41" fmla="*/ 370 h 467"/>
                <a:gd name="T42" fmla="*/ 143 w 667"/>
                <a:gd name="T43" fmla="*/ 374 h 467"/>
                <a:gd name="T44" fmla="*/ 173 w 667"/>
                <a:gd name="T45" fmla="*/ 381 h 467"/>
                <a:gd name="T46" fmla="*/ 156 w 667"/>
                <a:gd name="T47" fmla="*/ 387 h 467"/>
                <a:gd name="T48" fmla="*/ 213 w 667"/>
                <a:gd name="T49" fmla="*/ 447 h 467"/>
                <a:gd name="T50" fmla="*/ 252 w 667"/>
                <a:gd name="T51" fmla="*/ 454 h 467"/>
                <a:gd name="T52" fmla="*/ 322 w 667"/>
                <a:gd name="T53" fmla="*/ 460 h 467"/>
                <a:gd name="T54" fmla="*/ 416 w 667"/>
                <a:gd name="T55" fmla="*/ 436 h 467"/>
                <a:gd name="T56" fmla="*/ 496 w 667"/>
                <a:gd name="T57" fmla="*/ 420 h 467"/>
                <a:gd name="T58" fmla="*/ 572 w 667"/>
                <a:gd name="T59" fmla="*/ 456 h 467"/>
                <a:gd name="T60" fmla="*/ 596 w 667"/>
                <a:gd name="T61" fmla="*/ 417 h 467"/>
                <a:gd name="T62" fmla="*/ 613 w 667"/>
                <a:gd name="T63" fmla="*/ 374 h 467"/>
                <a:gd name="T64" fmla="*/ 658 w 667"/>
                <a:gd name="T65" fmla="*/ 353 h 467"/>
                <a:gd name="T66" fmla="*/ 645 w 667"/>
                <a:gd name="T67" fmla="*/ 29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7" h="467">
                  <a:moveTo>
                    <a:pt x="602" y="312"/>
                  </a:moveTo>
                  <a:lnTo>
                    <a:pt x="602" y="312"/>
                  </a:lnTo>
                  <a:lnTo>
                    <a:pt x="564" y="289"/>
                  </a:lnTo>
                  <a:lnTo>
                    <a:pt x="562" y="287"/>
                  </a:lnTo>
                  <a:lnTo>
                    <a:pt x="558" y="272"/>
                  </a:lnTo>
                  <a:lnTo>
                    <a:pt x="556" y="246"/>
                  </a:lnTo>
                  <a:lnTo>
                    <a:pt x="556" y="223"/>
                  </a:lnTo>
                  <a:lnTo>
                    <a:pt x="558" y="214"/>
                  </a:lnTo>
                  <a:lnTo>
                    <a:pt x="556" y="212"/>
                  </a:lnTo>
                  <a:lnTo>
                    <a:pt x="562" y="201"/>
                  </a:lnTo>
                  <a:lnTo>
                    <a:pt x="566" y="172"/>
                  </a:lnTo>
                  <a:lnTo>
                    <a:pt x="549" y="127"/>
                  </a:lnTo>
                  <a:lnTo>
                    <a:pt x="534" y="116"/>
                  </a:lnTo>
                  <a:lnTo>
                    <a:pt x="523" y="97"/>
                  </a:lnTo>
                  <a:lnTo>
                    <a:pt x="496" y="58"/>
                  </a:lnTo>
                  <a:lnTo>
                    <a:pt x="478" y="9"/>
                  </a:lnTo>
                  <a:lnTo>
                    <a:pt x="451" y="0"/>
                  </a:lnTo>
                  <a:lnTo>
                    <a:pt x="449" y="0"/>
                  </a:lnTo>
                  <a:lnTo>
                    <a:pt x="429" y="7"/>
                  </a:lnTo>
                  <a:lnTo>
                    <a:pt x="416" y="28"/>
                  </a:lnTo>
                  <a:lnTo>
                    <a:pt x="401" y="30"/>
                  </a:lnTo>
                  <a:lnTo>
                    <a:pt x="355" y="37"/>
                  </a:lnTo>
                  <a:lnTo>
                    <a:pt x="277" y="33"/>
                  </a:lnTo>
                  <a:lnTo>
                    <a:pt x="233" y="26"/>
                  </a:lnTo>
                  <a:lnTo>
                    <a:pt x="186" y="32"/>
                  </a:lnTo>
                  <a:lnTo>
                    <a:pt x="166" y="50"/>
                  </a:lnTo>
                  <a:lnTo>
                    <a:pt x="158" y="47"/>
                  </a:lnTo>
                  <a:lnTo>
                    <a:pt x="147" y="52"/>
                  </a:lnTo>
                  <a:lnTo>
                    <a:pt x="111" y="109"/>
                  </a:lnTo>
                  <a:lnTo>
                    <a:pt x="70" y="189"/>
                  </a:lnTo>
                  <a:lnTo>
                    <a:pt x="44" y="204"/>
                  </a:lnTo>
                  <a:lnTo>
                    <a:pt x="30" y="218"/>
                  </a:lnTo>
                  <a:lnTo>
                    <a:pt x="16" y="214"/>
                  </a:lnTo>
                  <a:lnTo>
                    <a:pt x="0" y="221"/>
                  </a:lnTo>
                  <a:lnTo>
                    <a:pt x="30" y="263"/>
                  </a:lnTo>
                  <a:lnTo>
                    <a:pt x="46" y="293"/>
                  </a:lnTo>
                  <a:lnTo>
                    <a:pt x="77" y="312"/>
                  </a:lnTo>
                  <a:lnTo>
                    <a:pt x="79" y="334"/>
                  </a:lnTo>
                  <a:lnTo>
                    <a:pt x="77" y="351"/>
                  </a:lnTo>
                  <a:lnTo>
                    <a:pt x="96" y="360"/>
                  </a:lnTo>
                  <a:lnTo>
                    <a:pt x="106" y="368"/>
                  </a:lnTo>
                  <a:lnTo>
                    <a:pt x="121" y="370"/>
                  </a:lnTo>
                  <a:lnTo>
                    <a:pt x="126" y="377"/>
                  </a:lnTo>
                  <a:lnTo>
                    <a:pt x="143" y="374"/>
                  </a:lnTo>
                  <a:lnTo>
                    <a:pt x="158" y="364"/>
                  </a:lnTo>
                  <a:lnTo>
                    <a:pt x="173" y="381"/>
                  </a:lnTo>
                  <a:lnTo>
                    <a:pt x="166" y="379"/>
                  </a:lnTo>
                  <a:lnTo>
                    <a:pt x="156" y="387"/>
                  </a:lnTo>
                  <a:lnTo>
                    <a:pt x="171" y="409"/>
                  </a:lnTo>
                  <a:lnTo>
                    <a:pt x="213" y="447"/>
                  </a:lnTo>
                  <a:lnTo>
                    <a:pt x="230" y="449"/>
                  </a:lnTo>
                  <a:lnTo>
                    <a:pt x="252" y="454"/>
                  </a:lnTo>
                  <a:lnTo>
                    <a:pt x="297" y="458"/>
                  </a:lnTo>
                  <a:lnTo>
                    <a:pt x="322" y="460"/>
                  </a:lnTo>
                  <a:lnTo>
                    <a:pt x="376" y="467"/>
                  </a:lnTo>
                  <a:lnTo>
                    <a:pt x="416" y="436"/>
                  </a:lnTo>
                  <a:lnTo>
                    <a:pt x="449" y="428"/>
                  </a:lnTo>
                  <a:lnTo>
                    <a:pt x="496" y="420"/>
                  </a:lnTo>
                  <a:lnTo>
                    <a:pt x="526" y="439"/>
                  </a:lnTo>
                  <a:lnTo>
                    <a:pt x="572" y="456"/>
                  </a:lnTo>
                  <a:lnTo>
                    <a:pt x="590" y="458"/>
                  </a:lnTo>
                  <a:lnTo>
                    <a:pt x="596" y="417"/>
                  </a:lnTo>
                  <a:lnTo>
                    <a:pt x="598" y="398"/>
                  </a:lnTo>
                  <a:lnTo>
                    <a:pt x="613" y="374"/>
                  </a:lnTo>
                  <a:lnTo>
                    <a:pt x="624" y="360"/>
                  </a:lnTo>
                  <a:lnTo>
                    <a:pt x="658" y="353"/>
                  </a:lnTo>
                  <a:lnTo>
                    <a:pt x="667" y="312"/>
                  </a:lnTo>
                  <a:lnTo>
                    <a:pt x="645" y="291"/>
                  </a:lnTo>
                  <a:lnTo>
                    <a:pt x="602" y="31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673">
              <a:extLst>
                <a:ext uri="{FF2B5EF4-FFF2-40B4-BE49-F238E27FC236}">
                  <a16:creationId xmlns:a16="http://schemas.microsoft.com/office/drawing/2014/main" id="{97043DDB-4BA7-432C-BF04-812805D4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70" y="5478285"/>
              <a:ext cx="263861" cy="281551"/>
            </a:xfrm>
            <a:custGeom>
              <a:avLst/>
              <a:gdLst>
                <a:gd name="T0" fmla="*/ 265 w 407"/>
                <a:gd name="T1" fmla="*/ 323 h 368"/>
                <a:gd name="T2" fmla="*/ 265 w 407"/>
                <a:gd name="T3" fmla="*/ 323 h 368"/>
                <a:gd name="T4" fmla="*/ 236 w 407"/>
                <a:gd name="T5" fmla="*/ 295 h 368"/>
                <a:gd name="T6" fmla="*/ 174 w 407"/>
                <a:gd name="T7" fmla="*/ 207 h 368"/>
                <a:gd name="T8" fmla="*/ 161 w 407"/>
                <a:gd name="T9" fmla="*/ 184 h 368"/>
                <a:gd name="T10" fmla="*/ 150 w 407"/>
                <a:gd name="T11" fmla="*/ 141 h 368"/>
                <a:gd name="T12" fmla="*/ 165 w 407"/>
                <a:gd name="T13" fmla="*/ 134 h 368"/>
                <a:gd name="T14" fmla="*/ 186 w 407"/>
                <a:gd name="T15" fmla="*/ 156 h 368"/>
                <a:gd name="T16" fmla="*/ 231 w 407"/>
                <a:gd name="T17" fmla="*/ 128 h 368"/>
                <a:gd name="T18" fmla="*/ 259 w 407"/>
                <a:gd name="T19" fmla="*/ 143 h 368"/>
                <a:gd name="T20" fmla="*/ 304 w 407"/>
                <a:gd name="T21" fmla="*/ 147 h 368"/>
                <a:gd name="T22" fmla="*/ 347 w 407"/>
                <a:gd name="T23" fmla="*/ 147 h 368"/>
                <a:gd name="T24" fmla="*/ 381 w 407"/>
                <a:gd name="T25" fmla="*/ 169 h 368"/>
                <a:gd name="T26" fmla="*/ 407 w 407"/>
                <a:gd name="T27" fmla="*/ 132 h 368"/>
                <a:gd name="T28" fmla="*/ 372 w 407"/>
                <a:gd name="T29" fmla="*/ 102 h 368"/>
                <a:gd name="T30" fmla="*/ 368 w 407"/>
                <a:gd name="T31" fmla="*/ 70 h 368"/>
                <a:gd name="T32" fmla="*/ 366 w 407"/>
                <a:gd name="T33" fmla="*/ 64 h 368"/>
                <a:gd name="T34" fmla="*/ 327 w 407"/>
                <a:gd name="T35" fmla="*/ 79 h 368"/>
                <a:gd name="T36" fmla="*/ 266 w 407"/>
                <a:gd name="T37" fmla="*/ 60 h 368"/>
                <a:gd name="T38" fmla="*/ 233 w 407"/>
                <a:gd name="T39" fmla="*/ 30 h 368"/>
                <a:gd name="T40" fmla="*/ 229 w 407"/>
                <a:gd name="T41" fmla="*/ 25 h 368"/>
                <a:gd name="T42" fmla="*/ 208 w 407"/>
                <a:gd name="T43" fmla="*/ 6 h 368"/>
                <a:gd name="T44" fmla="*/ 186 w 407"/>
                <a:gd name="T45" fmla="*/ 0 h 368"/>
                <a:gd name="T46" fmla="*/ 176 w 407"/>
                <a:gd name="T47" fmla="*/ 13 h 368"/>
                <a:gd name="T48" fmla="*/ 171 w 407"/>
                <a:gd name="T49" fmla="*/ 15 h 368"/>
                <a:gd name="T50" fmla="*/ 152 w 407"/>
                <a:gd name="T51" fmla="*/ 30 h 368"/>
                <a:gd name="T52" fmla="*/ 135 w 407"/>
                <a:gd name="T53" fmla="*/ 57 h 368"/>
                <a:gd name="T54" fmla="*/ 116 w 407"/>
                <a:gd name="T55" fmla="*/ 102 h 368"/>
                <a:gd name="T56" fmla="*/ 107 w 407"/>
                <a:gd name="T57" fmla="*/ 113 h 368"/>
                <a:gd name="T58" fmla="*/ 45 w 407"/>
                <a:gd name="T59" fmla="*/ 107 h 368"/>
                <a:gd name="T60" fmla="*/ 5 w 407"/>
                <a:gd name="T61" fmla="*/ 102 h 368"/>
                <a:gd name="T62" fmla="*/ 0 w 407"/>
                <a:gd name="T63" fmla="*/ 150 h 368"/>
                <a:gd name="T64" fmla="*/ 15 w 407"/>
                <a:gd name="T65" fmla="*/ 173 h 368"/>
                <a:gd name="T66" fmla="*/ 30 w 407"/>
                <a:gd name="T67" fmla="*/ 165 h 368"/>
                <a:gd name="T68" fmla="*/ 43 w 407"/>
                <a:gd name="T69" fmla="*/ 128 h 368"/>
                <a:gd name="T70" fmla="*/ 71 w 407"/>
                <a:gd name="T71" fmla="*/ 135 h 368"/>
                <a:gd name="T72" fmla="*/ 86 w 407"/>
                <a:gd name="T73" fmla="*/ 169 h 368"/>
                <a:gd name="T74" fmla="*/ 97 w 407"/>
                <a:gd name="T75" fmla="*/ 212 h 368"/>
                <a:gd name="T76" fmla="*/ 118 w 407"/>
                <a:gd name="T77" fmla="*/ 254 h 368"/>
                <a:gd name="T78" fmla="*/ 178 w 407"/>
                <a:gd name="T79" fmla="*/ 303 h 368"/>
                <a:gd name="T80" fmla="*/ 283 w 407"/>
                <a:gd name="T81" fmla="*/ 363 h 368"/>
                <a:gd name="T82" fmla="*/ 287 w 407"/>
                <a:gd name="T83" fmla="*/ 368 h 368"/>
                <a:gd name="T84" fmla="*/ 281 w 407"/>
                <a:gd name="T85" fmla="*/ 346 h 368"/>
                <a:gd name="T86" fmla="*/ 265 w 407"/>
                <a:gd name="T87" fmla="*/ 32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7" h="368">
                  <a:moveTo>
                    <a:pt x="265" y="323"/>
                  </a:moveTo>
                  <a:lnTo>
                    <a:pt x="265" y="323"/>
                  </a:lnTo>
                  <a:lnTo>
                    <a:pt x="236" y="295"/>
                  </a:lnTo>
                  <a:lnTo>
                    <a:pt x="174" y="207"/>
                  </a:lnTo>
                  <a:lnTo>
                    <a:pt x="161" y="184"/>
                  </a:lnTo>
                  <a:lnTo>
                    <a:pt x="150" y="141"/>
                  </a:lnTo>
                  <a:lnTo>
                    <a:pt x="165" y="134"/>
                  </a:lnTo>
                  <a:lnTo>
                    <a:pt x="186" y="156"/>
                  </a:lnTo>
                  <a:lnTo>
                    <a:pt x="231" y="128"/>
                  </a:lnTo>
                  <a:lnTo>
                    <a:pt x="259" y="143"/>
                  </a:lnTo>
                  <a:lnTo>
                    <a:pt x="304" y="147"/>
                  </a:lnTo>
                  <a:lnTo>
                    <a:pt x="347" y="147"/>
                  </a:lnTo>
                  <a:lnTo>
                    <a:pt x="381" y="169"/>
                  </a:lnTo>
                  <a:lnTo>
                    <a:pt x="407" y="132"/>
                  </a:lnTo>
                  <a:lnTo>
                    <a:pt x="372" y="102"/>
                  </a:lnTo>
                  <a:lnTo>
                    <a:pt x="368" y="70"/>
                  </a:lnTo>
                  <a:lnTo>
                    <a:pt x="366" y="64"/>
                  </a:lnTo>
                  <a:lnTo>
                    <a:pt x="327" y="79"/>
                  </a:lnTo>
                  <a:lnTo>
                    <a:pt x="266" y="60"/>
                  </a:lnTo>
                  <a:lnTo>
                    <a:pt x="233" y="30"/>
                  </a:lnTo>
                  <a:lnTo>
                    <a:pt x="229" y="25"/>
                  </a:lnTo>
                  <a:lnTo>
                    <a:pt x="208" y="6"/>
                  </a:lnTo>
                  <a:lnTo>
                    <a:pt x="186" y="0"/>
                  </a:lnTo>
                  <a:lnTo>
                    <a:pt x="176" y="13"/>
                  </a:lnTo>
                  <a:lnTo>
                    <a:pt x="171" y="15"/>
                  </a:lnTo>
                  <a:lnTo>
                    <a:pt x="152" y="30"/>
                  </a:lnTo>
                  <a:lnTo>
                    <a:pt x="135" y="57"/>
                  </a:lnTo>
                  <a:lnTo>
                    <a:pt x="116" y="102"/>
                  </a:lnTo>
                  <a:lnTo>
                    <a:pt x="107" y="113"/>
                  </a:lnTo>
                  <a:lnTo>
                    <a:pt x="45" y="107"/>
                  </a:lnTo>
                  <a:lnTo>
                    <a:pt x="5" y="102"/>
                  </a:lnTo>
                  <a:lnTo>
                    <a:pt x="0" y="150"/>
                  </a:lnTo>
                  <a:lnTo>
                    <a:pt x="15" y="173"/>
                  </a:lnTo>
                  <a:lnTo>
                    <a:pt x="30" y="165"/>
                  </a:lnTo>
                  <a:lnTo>
                    <a:pt x="43" y="128"/>
                  </a:lnTo>
                  <a:lnTo>
                    <a:pt x="71" y="135"/>
                  </a:lnTo>
                  <a:lnTo>
                    <a:pt x="86" y="169"/>
                  </a:lnTo>
                  <a:lnTo>
                    <a:pt x="97" y="212"/>
                  </a:lnTo>
                  <a:lnTo>
                    <a:pt x="118" y="254"/>
                  </a:lnTo>
                  <a:lnTo>
                    <a:pt x="178" y="303"/>
                  </a:lnTo>
                  <a:lnTo>
                    <a:pt x="283" y="363"/>
                  </a:lnTo>
                  <a:lnTo>
                    <a:pt x="287" y="368"/>
                  </a:lnTo>
                  <a:lnTo>
                    <a:pt x="281" y="346"/>
                  </a:lnTo>
                  <a:lnTo>
                    <a:pt x="265" y="32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674">
              <a:extLst>
                <a:ext uri="{FF2B5EF4-FFF2-40B4-BE49-F238E27FC236}">
                  <a16:creationId xmlns:a16="http://schemas.microsoft.com/office/drawing/2014/main" id="{06A885EC-9C2D-408F-A6F8-5C12AF5D4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352" y="5326913"/>
              <a:ext cx="162972" cy="236139"/>
            </a:xfrm>
            <a:custGeom>
              <a:avLst/>
              <a:gdLst>
                <a:gd name="T0" fmla="*/ 45 w 248"/>
                <a:gd name="T1" fmla="*/ 81 h 310"/>
                <a:gd name="T2" fmla="*/ 45 w 248"/>
                <a:gd name="T3" fmla="*/ 81 h 310"/>
                <a:gd name="T4" fmla="*/ 72 w 248"/>
                <a:gd name="T5" fmla="*/ 120 h 310"/>
                <a:gd name="T6" fmla="*/ 83 w 248"/>
                <a:gd name="T7" fmla="*/ 139 h 310"/>
                <a:gd name="T8" fmla="*/ 98 w 248"/>
                <a:gd name="T9" fmla="*/ 150 h 310"/>
                <a:gd name="T10" fmla="*/ 115 w 248"/>
                <a:gd name="T11" fmla="*/ 195 h 310"/>
                <a:gd name="T12" fmla="*/ 111 w 248"/>
                <a:gd name="T13" fmla="*/ 224 h 310"/>
                <a:gd name="T14" fmla="*/ 105 w 248"/>
                <a:gd name="T15" fmla="*/ 235 h 310"/>
                <a:gd name="T16" fmla="*/ 107 w 248"/>
                <a:gd name="T17" fmla="*/ 237 h 310"/>
                <a:gd name="T18" fmla="*/ 105 w 248"/>
                <a:gd name="T19" fmla="*/ 246 h 310"/>
                <a:gd name="T20" fmla="*/ 105 w 248"/>
                <a:gd name="T21" fmla="*/ 269 h 310"/>
                <a:gd name="T22" fmla="*/ 107 w 248"/>
                <a:gd name="T23" fmla="*/ 295 h 310"/>
                <a:gd name="T24" fmla="*/ 111 w 248"/>
                <a:gd name="T25" fmla="*/ 310 h 310"/>
                <a:gd name="T26" fmla="*/ 151 w 248"/>
                <a:gd name="T27" fmla="*/ 273 h 310"/>
                <a:gd name="T28" fmla="*/ 167 w 248"/>
                <a:gd name="T29" fmla="*/ 252 h 310"/>
                <a:gd name="T30" fmla="*/ 167 w 248"/>
                <a:gd name="T31" fmla="*/ 224 h 310"/>
                <a:gd name="T32" fmla="*/ 169 w 248"/>
                <a:gd name="T33" fmla="*/ 205 h 310"/>
                <a:gd name="T34" fmla="*/ 186 w 248"/>
                <a:gd name="T35" fmla="*/ 199 h 310"/>
                <a:gd name="T36" fmla="*/ 237 w 248"/>
                <a:gd name="T37" fmla="*/ 216 h 310"/>
                <a:gd name="T38" fmla="*/ 248 w 248"/>
                <a:gd name="T39" fmla="*/ 214 h 310"/>
                <a:gd name="T40" fmla="*/ 231 w 248"/>
                <a:gd name="T41" fmla="*/ 199 h 310"/>
                <a:gd name="T42" fmla="*/ 237 w 248"/>
                <a:gd name="T43" fmla="*/ 177 h 310"/>
                <a:gd name="T44" fmla="*/ 207 w 248"/>
                <a:gd name="T45" fmla="*/ 150 h 310"/>
                <a:gd name="T46" fmla="*/ 181 w 248"/>
                <a:gd name="T47" fmla="*/ 103 h 310"/>
                <a:gd name="T48" fmla="*/ 179 w 248"/>
                <a:gd name="T49" fmla="*/ 102 h 310"/>
                <a:gd name="T50" fmla="*/ 184 w 248"/>
                <a:gd name="T51" fmla="*/ 64 h 310"/>
                <a:gd name="T52" fmla="*/ 179 w 248"/>
                <a:gd name="T53" fmla="*/ 49 h 310"/>
                <a:gd name="T54" fmla="*/ 160 w 248"/>
                <a:gd name="T55" fmla="*/ 49 h 310"/>
                <a:gd name="T56" fmla="*/ 134 w 248"/>
                <a:gd name="T57" fmla="*/ 36 h 310"/>
                <a:gd name="T58" fmla="*/ 119 w 248"/>
                <a:gd name="T59" fmla="*/ 21 h 310"/>
                <a:gd name="T60" fmla="*/ 94 w 248"/>
                <a:gd name="T61" fmla="*/ 8 h 310"/>
                <a:gd name="T62" fmla="*/ 62 w 248"/>
                <a:gd name="T63" fmla="*/ 0 h 310"/>
                <a:gd name="T64" fmla="*/ 53 w 248"/>
                <a:gd name="T65" fmla="*/ 6 h 310"/>
                <a:gd name="T66" fmla="*/ 19 w 248"/>
                <a:gd name="T67" fmla="*/ 8 h 310"/>
                <a:gd name="T68" fmla="*/ 0 w 248"/>
                <a:gd name="T69" fmla="*/ 23 h 310"/>
                <a:gd name="T70" fmla="*/ 27 w 248"/>
                <a:gd name="T71" fmla="*/ 32 h 310"/>
                <a:gd name="T72" fmla="*/ 45 w 248"/>
                <a:gd name="T73" fmla="*/ 8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" h="310">
                  <a:moveTo>
                    <a:pt x="45" y="81"/>
                  </a:moveTo>
                  <a:lnTo>
                    <a:pt x="45" y="81"/>
                  </a:lnTo>
                  <a:lnTo>
                    <a:pt x="72" y="120"/>
                  </a:lnTo>
                  <a:lnTo>
                    <a:pt x="83" y="139"/>
                  </a:lnTo>
                  <a:lnTo>
                    <a:pt x="98" y="150"/>
                  </a:lnTo>
                  <a:lnTo>
                    <a:pt x="115" y="195"/>
                  </a:lnTo>
                  <a:lnTo>
                    <a:pt x="111" y="224"/>
                  </a:lnTo>
                  <a:lnTo>
                    <a:pt x="105" y="235"/>
                  </a:lnTo>
                  <a:lnTo>
                    <a:pt x="107" y="237"/>
                  </a:lnTo>
                  <a:lnTo>
                    <a:pt x="105" y="246"/>
                  </a:lnTo>
                  <a:lnTo>
                    <a:pt x="105" y="269"/>
                  </a:lnTo>
                  <a:lnTo>
                    <a:pt x="107" y="295"/>
                  </a:lnTo>
                  <a:lnTo>
                    <a:pt x="111" y="310"/>
                  </a:lnTo>
                  <a:lnTo>
                    <a:pt x="151" y="273"/>
                  </a:lnTo>
                  <a:lnTo>
                    <a:pt x="167" y="252"/>
                  </a:lnTo>
                  <a:lnTo>
                    <a:pt x="167" y="224"/>
                  </a:lnTo>
                  <a:lnTo>
                    <a:pt x="169" y="205"/>
                  </a:lnTo>
                  <a:lnTo>
                    <a:pt x="186" y="199"/>
                  </a:lnTo>
                  <a:lnTo>
                    <a:pt x="237" y="216"/>
                  </a:lnTo>
                  <a:lnTo>
                    <a:pt x="248" y="214"/>
                  </a:lnTo>
                  <a:lnTo>
                    <a:pt x="231" y="199"/>
                  </a:lnTo>
                  <a:lnTo>
                    <a:pt x="237" y="177"/>
                  </a:lnTo>
                  <a:lnTo>
                    <a:pt x="207" y="150"/>
                  </a:lnTo>
                  <a:lnTo>
                    <a:pt x="181" y="103"/>
                  </a:lnTo>
                  <a:lnTo>
                    <a:pt x="179" y="102"/>
                  </a:lnTo>
                  <a:lnTo>
                    <a:pt x="184" y="64"/>
                  </a:lnTo>
                  <a:lnTo>
                    <a:pt x="179" y="49"/>
                  </a:lnTo>
                  <a:lnTo>
                    <a:pt x="160" y="49"/>
                  </a:lnTo>
                  <a:lnTo>
                    <a:pt x="134" y="36"/>
                  </a:lnTo>
                  <a:lnTo>
                    <a:pt x="119" y="21"/>
                  </a:lnTo>
                  <a:lnTo>
                    <a:pt x="94" y="8"/>
                  </a:lnTo>
                  <a:lnTo>
                    <a:pt x="62" y="0"/>
                  </a:lnTo>
                  <a:lnTo>
                    <a:pt x="53" y="6"/>
                  </a:lnTo>
                  <a:lnTo>
                    <a:pt x="19" y="8"/>
                  </a:lnTo>
                  <a:lnTo>
                    <a:pt x="0" y="23"/>
                  </a:lnTo>
                  <a:lnTo>
                    <a:pt x="27" y="32"/>
                  </a:lnTo>
                  <a:lnTo>
                    <a:pt x="45" y="8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675">
              <a:extLst>
                <a:ext uri="{FF2B5EF4-FFF2-40B4-BE49-F238E27FC236}">
                  <a16:creationId xmlns:a16="http://schemas.microsoft.com/office/drawing/2014/main" id="{6E13A78B-AC7A-467B-AD53-3317190CF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671" y="5575162"/>
              <a:ext cx="173320" cy="202838"/>
            </a:xfrm>
            <a:custGeom>
              <a:avLst/>
              <a:gdLst>
                <a:gd name="T0" fmla="*/ 216 w 269"/>
                <a:gd name="T1" fmla="*/ 190 h 267"/>
                <a:gd name="T2" fmla="*/ 216 w 269"/>
                <a:gd name="T3" fmla="*/ 190 h 267"/>
                <a:gd name="T4" fmla="*/ 231 w 269"/>
                <a:gd name="T5" fmla="*/ 201 h 267"/>
                <a:gd name="T6" fmla="*/ 248 w 269"/>
                <a:gd name="T7" fmla="*/ 180 h 267"/>
                <a:gd name="T8" fmla="*/ 248 w 269"/>
                <a:gd name="T9" fmla="*/ 178 h 267"/>
                <a:gd name="T10" fmla="*/ 263 w 269"/>
                <a:gd name="T11" fmla="*/ 165 h 267"/>
                <a:gd name="T12" fmla="*/ 246 w 269"/>
                <a:gd name="T13" fmla="*/ 131 h 267"/>
                <a:gd name="T14" fmla="*/ 269 w 269"/>
                <a:gd name="T15" fmla="*/ 118 h 267"/>
                <a:gd name="T16" fmla="*/ 244 w 269"/>
                <a:gd name="T17" fmla="*/ 101 h 267"/>
                <a:gd name="T18" fmla="*/ 237 w 269"/>
                <a:gd name="T19" fmla="*/ 96 h 267"/>
                <a:gd name="T20" fmla="*/ 237 w 269"/>
                <a:gd name="T21" fmla="*/ 75 h 267"/>
                <a:gd name="T22" fmla="*/ 240 w 269"/>
                <a:gd name="T23" fmla="*/ 73 h 267"/>
                <a:gd name="T24" fmla="*/ 250 w 269"/>
                <a:gd name="T25" fmla="*/ 58 h 267"/>
                <a:gd name="T26" fmla="*/ 254 w 269"/>
                <a:gd name="T27" fmla="*/ 37 h 267"/>
                <a:gd name="T28" fmla="*/ 231 w 269"/>
                <a:gd name="T29" fmla="*/ 41 h 267"/>
                <a:gd name="T30" fmla="*/ 197 w 269"/>
                <a:gd name="T31" fmla="*/ 19 h 267"/>
                <a:gd name="T32" fmla="*/ 154 w 269"/>
                <a:gd name="T33" fmla="*/ 19 h 267"/>
                <a:gd name="T34" fmla="*/ 109 w 269"/>
                <a:gd name="T35" fmla="*/ 15 h 267"/>
                <a:gd name="T36" fmla="*/ 81 w 269"/>
                <a:gd name="T37" fmla="*/ 0 h 267"/>
                <a:gd name="T38" fmla="*/ 36 w 269"/>
                <a:gd name="T39" fmla="*/ 28 h 267"/>
                <a:gd name="T40" fmla="*/ 15 w 269"/>
                <a:gd name="T41" fmla="*/ 6 h 267"/>
                <a:gd name="T42" fmla="*/ 0 w 269"/>
                <a:gd name="T43" fmla="*/ 13 h 267"/>
                <a:gd name="T44" fmla="*/ 11 w 269"/>
                <a:gd name="T45" fmla="*/ 56 h 267"/>
                <a:gd name="T46" fmla="*/ 24 w 269"/>
                <a:gd name="T47" fmla="*/ 79 h 267"/>
                <a:gd name="T48" fmla="*/ 86 w 269"/>
                <a:gd name="T49" fmla="*/ 167 h 267"/>
                <a:gd name="T50" fmla="*/ 115 w 269"/>
                <a:gd name="T51" fmla="*/ 195 h 267"/>
                <a:gd name="T52" fmla="*/ 131 w 269"/>
                <a:gd name="T53" fmla="*/ 218 h 267"/>
                <a:gd name="T54" fmla="*/ 137 w 269"/>
                <a:gd name="T55" fmla="*/ 240 h 267"/>
                <a:gd name="T56" fmla="*/ 190 w 269"/>
                <a:gd name="T57" fmla="*/ 267 h 267"/>
                <a:gd name="T58" fmla="*/ 194 w 269"/>
                <a:gd name="T59" fmla="*/ 225 h 267"/>
                <a:gd name="T60" fmla="*/ 216 w 269"/>
                <a:gd name="T61" fmla="*/ 19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267">
                  <a:moveTo>
                    <a:pt x="216" y="190"/>
                  </a:moveTo>
                  <a:lnTo>
                    <a:pt x="216" y="190"/>
                  </a:lnTo>
                  <a:lnTo>
                    <a:pt x="231" y="201"/>
                  </a:lnTo>
                  <a:lnTo>
                    <a:pt x="248" y="180"/>
                  </a:lnTo>
                  <a:lnTo>
                    <a:pt x="248" y="178"/>
                  </a:lnTo>
                  <a:lnTo>
                    <a:pt x="263" y="165"/>
                  </a:lnTo>
                  <a:lnTo>
                    <a:pt x="246" y="131"/>
                  </a:lnTo>
                  <a:lnTo>
                    <a:pt x="269" y="118"/>
                  </a:lnTo>
                  <a:lnTo>
                    <a:pt x="244" y="101"/>
                  </a:lnTo>
                  <a:lnTo>
                    <a:pt x="237" y="96"/>
                  </a:lnTo>
                  <a:lnTo>
                    <a:pt x="237" y="75"/>
                  </a:lnTo>
                  <a:lnTo>
                    <a:pt x="240" y="73"/>
                  </a:lnTo>
                  <a:lnTo>
                    <a:pt x="250" y="58"/>
                  </a:lnTo>
                  <a:lnTo>
                    <a:pt x="254" y="37"/>
                  </a:lnTo>
                  <a:lnTo>
                    <a:pt x="231" y="41"/>
                  </a:lnTo>
                  <a:lnTo>
                    <a:pt x="197" y="19"/>
                  </a:lnTo>
                  <a:lnTo>
                    <a:pt x="154" y="19"/>
                  </a:lnTo>
                  <a:lnTo>
                    <a:pt x="109" y="15"/>
                  </a:lnTo>
                  <a:lnTo>
                    <a:pt x="81" y="0"/>
                  </a:lnTo>
                  <a:lnTo>
                    <a:pt x="36" y="28"/>
                  </a:lnTo>
                  <a:lnTo>
                    <a:pt x="15" y="6"/>
                  </a:lnTo>
                  <a:lnTo>
                    <a:pt x="0" y="13"/>
                  </a:lnTo>
                  <a:lnTo>
                    <a:pt x="11" y="56"/>
                  </a:lnTo>
                  <a:lnTo>
                    <a:pt x="24" y="79"/>
                  </a:lnTo>
                  <a:lnTo>
                    <a:pt x="86" y="167"/>
                  </a:lnTo>
                  <a:lnTo>
                    <a:pt x="115" y="195"/>
                  </a:lnTo>
                  <a:lnTo>
                    <a:pt x="131" y="218"/>
                  </a:lnTo>
                  <a:lnTo>
                    <a:pt x="137" y="240"/>
                  </a:lnTo>
                  <a:lnTo>
                    <a:pt x="190" y="267"/>
                  </a:lnTo>
                  <a:lnTo>
                    <a:pt x="194" y="225"/>
                  </a:lnTo>
                  <a:lnTo>
                    <a:pt x="216" y="19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676">
              <a:extLst>
                <a:ext uri="{FF2B5EF4-FFF2-40B4-BE49-F238E27FC236}">
                  <a16:creationId xmlns:a16="http://schemas.microsoft.com/office/drawing/2014/main" id="{16F507E1-1228-40CF-956C-7C690EA0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380" y="5796167"/>
              <a:ext cx="118996" cy="105961"/>
            </a:xfrm>
            <a:custGeom>
              <a:avLst/>
              <a:gdLst>
                <a:gd name="T0" fmla="*/ 75 w 182"/>
                <a:gd name="T1" fmla="*/ 8 h 139"/>
                <a:gd name="T2" fmla="*/ 75 w 182"/>
                <a:gd name="T3" fmla="*/ 8 h 139"/>
                <a:gd name="T4" fmla="*/ 41 w 182"/>
                <a:gd name="T5" fmla="*/ 21 h 139"/>
                <a:gd name="T6" fmla="*/ 9 w 182"/>
                <a:gd name="T7" fmla="*/ 42 h 139"/>
                <a:gd name="T8" fmla="*/ 5 w 182"/>
                <a:gd name="T9" fmla="*/ 62 h 139"/>
                <a:gd name="T10" fmla="*/ 0 w 182"/>
                <a:gd name="T11" fmla="*/ 73 h 139"/>
                <a:gd name="T12" fmla="*/ 2 w 182"/>
                <a:gd name="T13" fmla="*/ 79 h 139"/>
                <a:gd name="T14" fmla="*/ 11 w 182"/>
                <a:gd name="T15" fmla="*/ 119 h 139"/>
                <a:gd name="T16" fmla="*/ 37 w 182"/>
                <a:gd name="T17" fmla="*/ 139 h 139"/>
                <a:gd name="T18" fmla="*/ 92 w 182"/>
                <a:gd name="T19" fmla="*/ 132 h 139"/>
                <a:gd name="T20" fmla="*/ 103 w 182"/>
                <a:gd name="T21" fmla="*/ 120 h 139"/>
                <a:gd name="T22" fmla="*/ 103 w 182"/>
                <a:gd name="T23" fmla="*/ 117 h 139"/>
                <a:gd name="T24" fmla="*/ 127 w 182"/>
                <a:gd name="T25" fmla="*/ 109 h 139"/>
                <a:gd name="T26" fmla="*/ 142 w 182"/>
                <a:gd name="T27" fmla="*/ 113 h 139"/>
                <a:gd name="T28" fmla="*/ 156 w 182"/>
                <a:gd name="T29" fmla="*/ 111 h 139"/>
                <a:gd name="T30" fmla="*/ 163 w 182"/>
                <a:gd name="T31" fmla="*/ 96 h 139"/>
                <a:gd name="T32" fmla="*/ 176 w 182"/>
                <a:gd name="T33" fmla="*/ 92 h 139"/>
                <a:gd name="T34" fmla="*/ 176 w 182"/>
                <a:gd name="T35" fmla="*/ 68 h 139"/>
                <a:gd name="T36" fmla="*/ 182 w 182"/>
                <a:gd name="T37" fmla="*/ 58 h 139"/>
                <a:gd name="T38" fmla="*/ 178 w 182"/>
                <a:gd name="T39" fmla="*/ 53 h 139"/>
                <a:gd name="T40" fmla="*/ 163 w 182"/>
                <a:gd name="T41" fmla="*/ 26 h 139"/>
                <a:gd name="T42" fmla="*/ 135 w 182"/>
                <a:gd name="T43" fmla="*/ 0 h 139"/>
                <a:gd name="T44" fmla="*/ 103 w 182"/>
                <a:gd name="T45" fmla="*/ 0 h 139"/>
                <a:gd name="T46" fmla="*/ 75 w 182"/>
                <a:gd name="T47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2" h="139">
                  <a:moveTo>
                    <a:pt x="75" y="8"/>
                  </a:moveTo>
                  <a:lnTo>
                    <a:pt x="75" y="8"/>
                  </a:lnTo>
                  <a:lnTo>
                    <a:pt x="41" y="21"/>
                  </a:lnTo>
                  <a:lnTo>
                    <a:pt x="9" y="42"/>
                  </a:lnTo>
                  <a:lnTo>
                    <a:pt x="5" y="62"/>
                  </a:lnTo>
                  <a:lnTo>
                    <a:pt x="0" y="73"/>
                  </a:lnTo>
                  <a:lnTo>
                    <a:pt x="2" y="79"/>
                  </a:lnTo>
                  <a:lnTo>
                    <a:pt x="11" y="119"/>
                  </a:lnTo>
                  <a:lnTo>
                    <a:pt x="37" y="139"/>
                  </a:lnTo>
                  <a:lnTo>
                    <a:pt x="92" y="132"/>
                  </a:lnTo>
                  <a:lnTo>
                    <a:pt x="103" y="120"/>
                  </a:lnTo>
                  <a:lnTo>
                    <a:pt x="103" y="117"/>
                  </a:lnTo>
                  <a:lnTo>
                    <a:pt x="127" y="109"/>
                  </a:lnTo>
                  <a:lnTo>
                    <a:pt x="142" y="113"/>
                  </a:lnTo>
                  <a:lnTo>
                    <a:pt x="156" y="111"/>
                  </a:lnTo>
                  <a:lnTo>
                    <a:pt x="163" y="96"/>
                  </a:lnTo>
                  <a:lnTo>
                    <a:pt x="176" y="92"/>
                  </a:lnTo>
                  <a:lnTo>
                    <a:pt x="176" y="68"/>
                  </a:lnTo>
                  <a:lnTo>
                    <a:pt x="182" y="58"/>
                  </a:lnTo>
                  <a:lnTo>
                    <a:pt x="178" y="53"/>
                  </a:lnTo>
                  <a:lnTo>
                    <a:pt x="163" y="26"/>
                  </a:lnTo>
                  <a:lnTo>
                    <a:pt x="135" y="0"/>
                  </a:lnTo>
                  <a:lnTo>
                    <a:pt x="103" y="0"/>
                  </a:lnTo>
                  <a:lnTo>
                    <a:pt x="75" y="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677">
              <a:extLst>
                <a:ext uri="{FF2B5EF4-FFF2-40B4-BE49-F238E27FC236}">
                  <a16:creationId xmlns:a16="http://schemas.microsoft.com/office/drawing/2014/main" id="{1750322D-C62F-48B7-B087-E06A7EBEB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34" y="5653875"/>
              <a:ext cx="284556" cy="221003"/>
            </a:xfrm>
            <a:custGeom>
              <a:avLst/>
              <a:gdLst>
                <a:gd name="T0" fmla="*/ 377 w 441"/>
                <a:gd name="T1" fmla="*/ 30 h 288"/>
                <a:gd name="T2" fmla="*/ 377 w 441"/>
                <a:gd name="T3" fmla="*/ 30 h 288"/>
                <a:gd name="T4" fmla="*/ 347 w 441"/>
                <a:gd name="T5" fmla="*/ 11 h 288"/>
                <a:gd name="T6" fmla="*/ 300 w 441"/>
                <a:gd name="T7" fmla="*/ 19 h 288"/>
                <a:gd name="T8" fmla="*/ 267 w 441"/>
                <a:gd name="T9" fmla="*/ 27 h 288"/>
                <a:gd name="T10" fmla="*/ 227 w 441"/>
                <a:gd name="T11" fmla="*/ 58 h 288"/>
                <a:gd name="T12" fmla="*/ 173 w 441"/>
                <a:gd name="T13" fmla="*/ 51 h 288"/>
                <a:gd name="T14" fmla="*/ 148 w 441"/>
                <a:gd name="T15" fmla="*/ 49 h 288"/>
                <a:gd name="T16" fmla="*/ 103 w 441"/>
                <a:gd name="T17" fmla="*/ 45 h 288"/>
                <a:gd name="T18" fmla="*/ 81 w 441"/>
                <a:gd name="T19" fmla="*/ 40 h 288"/>
                <a:gd name="T20" fmla="*/ 64 w 441"/>
                <a:gd name="T21" fmla="*/ 38 h 288"/>
                <a:gd name="T22" fmla="*/ 22 w 441"/>
                <a:gd name="T23" fmla="*/ 0 h 288"/>
                <a:gd name="T24" fmla="*/ 4 w 441"/>
                <a:gd name="T25" fmla="*/ 53 h 288"/>
                <a:gd name="T26" fmla="*/ 17 w 441"/>
                <a:gd name="T27" fmla="*/ 77 h 288"/>
                <a:gd name="T28" fmla="*/ 30 w 441"/>
                <a:gd name="T29" fmla="*/ 85 h 288"/>
                <a:gd name="T30" fmla="*/ 45 w 441"/>
                <a:gd name="T31" fmla="*/ 105 h 288"/>
                <a:gd name="T32" fmla="*/ 34 w 441"/>
                <a:gd name="T33" fmla="*/ 130 h 288"/>
                <a:gd name="T34" fmla="*/ 0 w 441"/>
                <a:gd name="T35" fmla="*/ 186 h 288"/>
                <a:gd name="T36" fmla="*/ 28 w 441"/>
                <a:gd name="T37" fmla="*/ 212 h 288"/>
                <a:gd name="T38" fmla="*/ 43 w 441"/>
                <a:gd name="T39" fmla="*/ 239 h 288"/>
                <a:gd name="T40" fmla="*/ 47 w 441"/>
                <a:gd name="T41" fmla="*/ 244 h 288"/>
                <a:gd name="T42" fmla="*/ 41 w 441"/>
                <a:gd name="T43" fmla="*/ 254 h 288"/>
                <a:gd name="T44" fmla="*/ 41 w 441"/>
                <a:gd name="T45" fmla="*/ 278 h 288"/>
                <a:gd name="T46" fmla="*/ 109 w 441"/>
                <a:gd name="T47" fmla="*/ 269 h 288"/>
                <a:gd name="T48" fmla="*/ 133 w 441"/>
                <a:gd name="T49" fmla="*/ 258 h 288"/>
                <a:gd name="T50" fmla="*/ 163 w 441"/>
                <a:gd name="T51" fmla="*/ 267 h 288"/>
                <a:gd name="T52" fmla="*/ 197 w 441"/>
                <a:gd name="T53" fmla="*/ 280 h 288"/>
                <a:gd name="T54" fmla="*/ 205 w 441"/>
                <a:gd name="T55" fmla="*/ 288 h 288"/>
                <a:gd name="T56" fmla="*/ 221 w 441"/>
                <a:gd name="T57" fmla="*/ 286 h 288"/>
                <a:gd name="T58" fmla="*/ 259 w 441"/>
                <a:gd name="T59" fmla="*/ 280 h 288"/>
                <a:gd name="T60" fmla="*/ 274 w 441"/>
                <a:gd name="T61" fmla="*/ 241 h 288"/>
                <a:gd name="T62" fmla="*/ 284 w 441"/>
                <a:gd name="T63" fmla="*/ 244 h 288"/>
                <a:gd name="T64" fmla="*/ 331 w 441"/>
                <a:gd name="T65" fmla="*/ 209 h 288"/>
                <a:gd name="T66" fmla="*/ 400 w 441"/>
                <a:gd name="T67" fmla="*/ 218 h 288"/>
                <a:gd name="T68" fmla="*/ 379 w 441"/>
                <a:gd name="T69" fmla="*/ 177 h 288"/>
                <a:gd name="T70" fmla="*/ 394 w 441"/>
                <a:gd name="T71" fmla="*/ 107 h 288"/>
                <a:gd name="T72" fmla="*/ 417 w 441"/>
                <a:gd name="T73" fmla="*/ 81 h 288"/>
                <a:gd name="T74" fmla="*/ 432 w 441"/>
                <a:gd name="T75" fmla="*/ 73 h 288"/>
                <a:gd name="T76" fmla="*/ 441 w 441"/>
                <a:gd name="T77" fmla="*/ 49 h 288"/>
                <a:gd name="T78" fmla="*/ 423 w 441"/>
                <a:gd name="T79" fmla="*/ 47 h 288"/>
                <a:gd name="T80" fmla="*/ 377 w 441"/>
                <a:gd name="T81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1" h="288">
                  <a:moveTo>
                    <a:pt x="377" y="30"/>
                  </a:moveTo>
                  <a:lnTo>
                    <a:pt x="377" y="30"/>
                  </a:lnTo>
                  <a:lnTo>
                    <a:pt x="347" y="11"/>
                  </a:lnTo>
                  <a:lnTo>
                    <a:pt x="300" y="19"/>
                  </a:lnTo>
                  <a:lnTo>
                    <a:pt x="267" y="27"/>
                  </a:lnTo>
                  <a:lnTo>
                    <a:pt x="227" y="58"/>
                  </a:lnTo>
                  <a:lnTo>
                    <a:pt x="173" y="51"/>
                  </a:lnTo>
                  <a:lnTo>
                    <a:pt x="148" y="49"/>
                  </a:lnTo>
                  <a:lnTo>
                    <a:pt x="103" y="45"/>
                  </a:lnTo>
                  <a:lnTo>
                    <a:pt x="81" y="40"/>
                  </a:lnTo>
                  <a:lnTo>
                    <a:pt x="64" y="38"/>
                  </a:lnTo>
                  <a:lnTo>
                    <a:pt x="22" y="0"/>
                  </a:lnTo>
                  <a:lnTo>
                    <a:pt x="4" y="53"/>
                  </a:lnTo>
                  <a:lnTo>
                    <a:pt x="17" y="77"/>
                  </a:lnTo>
                  <a:lnTo>
                    <a:pt x="30" y="85"/>
                  </a:lnTo>
                  <a:lnTo>
                    <a:pt x="45" y="105"/>
                  </a:lnTo>
                  <a:lnTo>
                    <a:pt x="34" y="130"/>
                  </a:lnTo>
                  <a:lnTo>
                    <a:pt x="0" y="186"/>
                  </a:lnTo>
                  <a:lnTo>
                    <a:pt x="28" y="212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41" y="254"/>
                  </a:lnTo>
                  <a:lnTo>
                    <a:pt x="41" y="278"/>
                  </a:lnTo>
                  <a:lnTo>
                    <a:pt x="109" y="269"/>
                  </a:lnTo>
                  <a:lnTo>
                    <a:pt x="133" y="258"/>
                  </a:lnTo>
                  <a:lnTo>
                    <a:pt x="163" y="267"/>
                  </a:lnTo>
                  <a:lnTo>
                    <a:pt x="197" y="280"/>
                  </a:lnTo>
                  <a:lnTo>
                    <a:pt x="205" y="288"/>
                  </a:lnTo>
                  <a:lnTo>
                    <a:pt x="221" y="286"/>
                  </a:lnTo>
                  <a:lnTo>
                    <a:pt x="259" y="280"/>
                  </a:lnTo>
                  <a:lnTo>
                    <a:pt x="274" y="241"/>
                  </a:lnTo>
                  <a:lnTo>
                    <a:pt x="284" y="244"/>
                  </a:lnTo>
                  <a:lnTo>
                    <a:pt x="331" y="209"/>
                  </a:lnTo>
                  <a:lnTo>
                    <a:pt x="400" y="218"/>
                  </a:lnTo>
                  <a:lnTo>
                    <a:pt x="379" y="177"/>
                  </a:lnTo>
                  <a:lnTo>
                    <a:pt x="394" y="107"/>
                  </a:lnTo>
                  <a:lnTo>
                    <a:pt x="417" y="81"/>
                  </a:lnTo>
                  <a:lnTo>
                    <a:pt x="432" y="73"/>
                  </a:lnTo>
                  <a:lnTo>
                    <a:pt x="441" y="49"/>
                  </a:lnTo>
                  <a:lnTo>
                    <a:pt x="423" y="47"/>
                  </a:lnTo>
                  <a:lnTo>
                    <a:pt x="377" y="3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706">
              <a:extLst>
                <a:ext uri="{FF2B5EF4-FFF2-40B4-BE49-F238E27FC236}">
                  <a16:creationId xmlns:a16="http://schemas.microsoft.com/office/drawing/2014/main" id="{94A45F55-B0D0-42EF-812C-48B09F86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705" y="4993897"/>
              <a:ext cx="56911" cy="36329"/>
            </a:xfrm>
            <a:custGeom>
              <a:avLst/>
              <a:gdLst>
                <a:gd name="T0" fmla="*/ 68 w 88"/>
                <a:gd name="T1" fmla="*/ 16 h 48"/>
                <a:gd name="T2" fmla="*/ 68 w 88"/>
                <a:gd name="T3" fmla="*/ 16 h 48"/>
                <a:gd name="T4" fmla="*/ 38 w 88"/>
                <a:gd name="T5" fmla="*/ 37 h 48"/>
                <a:gd name="T6" fmla="*/ 0 w 88"/>
                <a:gd name="T7" fmla="*/ 46 h 48"/>
                <a:gd name="T8" fmla="*/ 28 w 88"/>
                <a:gd name="T9" fmla="*/ 48 h 48"/>
                <a:gd name="T10" fmla="*/ 62 w 88"/>
                <a:gd name="T11" fmla="*/ 45 h 48"/>
                <a:gd name="T12" fmla="*/ 88 w 88"/>
                <a:gd name="T13" fmla="*/ 26 h 48"/>
                <a:gd name="T14" fmla="*/ 83 w 88"/>
                <a:gd name="T15" fmla="*/ 0 h 48"/>
                <a:gd name="T16" fmla="*/ 68 w 88"/>
                <a:gd name="T17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8">
                  <a:moveTo>
                    <a:pt x="68" y="16"/>
                  </a:moveTo>
                  <a:lnTo>
                    <a:pt x="68" y="16"/>
                  </a:lnTo>
                  <a:lnTo>
                    <a:pt x="38" y="37"/>
                  </a:lnTo>
                  <a:lnTo>
                    <a:pt x="0" y="46"/>
                  </a:lnTo>
                  <a:lnTo>
                    <a:pt x="28" y="48"/>
                  </a:lnTo>
                  <a:lnTo>
                    <a:pt x="62" y="45"/>
                  </a:lnTo>
                  <a:lnTo>
                    <a:pt x="88" y="26"/>
                  </a:lnTo>
                  <a:lnTo>
                    <a:pt x="83" y="0"/>
                  </a:lnTo>
                  <a:lnTo>
                    <a:pt x="68" y="1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707">
              <a:extLst>
                <a:ext uri="{FF2B5EF4-FFF2-40B4-BE49-F238E27FC236}">
                  <a16:creationId xmlns:a16="http://schemas.microsoft.com/office/drawing/2014/main" id="{D59B10EB-80AB-41CA-AC9D-C603A37D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496" y="2714246"/>
              <a:ext cx="175907" cy="124125"/>
            </a:xfrm>
            <a:custGeom>
              <a:avLst/>
              <a:gdLst>
                <a:gd name="T0" fmla="*/ 27 w 273"/>
                <a:gd name="T1" fmla="*/ 163 h 163"/>
                <a:gd name="T2" fmla="*/ 27 w 273"/>
                <a:gd name="T3" fmla="*/ 163 h 163"/>
                <a:gd name="T4" fmla="*/ 64 w 273"/>
                <a:gd name="T5" fmla="*/ 152 h 163"/>
                <a:gd name="T6" fmla="*/ 92 w 273"/>
                <a:gd name="T7" fmla="*/ 126 h 163"/>
                <a:gd name="T8" fmla="*/ 92 w 273"/>
                <a:gd name="T9" fmla="*/ 129 h 163"/>
                <a:gd name="T10" fmla="*/ 130 w 273"/>
                <a:gd name="T11" fmla="*/ 148 h 163"/>
                <a:gd name="T12" fmla="*/ 167 w 273"/>
                <a:gd name="T13" fmla="*/ 141 h 163"/>
                <a:gd name="T14" fmla="*/ 261 w 273"/>
                <a:gd name="T15" fmla="*/ 101 h 163"/>
                <a:gd name="T16" fmla="*/ 273 w 273"/>
                <a:gd name="T17" fmla="*/ 81 h 163"/>
                <a:gd name="T18" fmla="*/ 259 w 273"/>
                <a:gd name="T19" fmla="*/ 58 h 163"/>
                <a:gd name="T20" fmla="*/ 213 w 273"/>
                <a:gd name="T21" fmla="*/ 17 h 163"/>
                <a:gd name="T22" fmla="*/ 124 w 273"/>
                <a:gd name="T23" fmla="*/ 0 h 163"/>
                <a:gd name="T24" fmla="*/ 92 w 273"/>
                <a:gd name="T25" fmla="*/ 11 h 163"/>
                <a:gd name="T26" fmla="*/ 29 w 273"/>
                <a:gd name="T27" fmla="*/ 65 h 163"/>
                <a:gd name="T28" fmla="*/ 0 w 273"/>
                <a:gd name="T29" fmla="*/ 103 h 163"/>
                <a:gd name="T30" fmla="*/ 2 w 273"/>
                <a:gd name="T31" fmla="*/ 150 h 163"/>
                <a:gd name="T32" fmla="*/ 27 w 273"/>
                <a:gd name="T3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163">
                  <a:moveTo>
                    <a:pt x="27" y="163"/>
                  </a:moveTo>
                  <a:lnTo>
                    <a:pt x="27" y="163"/>
                  </a:lnTo>
                  <a:lnTo>
                    <a:pt x="64" y="152"/>
                  </a:lnTo>
                  <a:lnTo>
                    <a:pt x="92" y="126"/>
                  </a:lnTo>
                  <a:lnTo>
                    <a:pt x="92" y="129"/>
                  </a:lnTo>
                  <a:lnTo>
                    <a:pt x="130" y="148"/>
                  </a:lnTo>
                  <a:lnTo>
                    <a:pt x="167" y="141"/>
                  </a:lnTo>
                  <a:lnTo>
                    <a:pt x="261" y="101"/>
                  </a:lnTo>
                  <a:lnTo>
                    <a:pt x="273" y="81"/>
                  </a:lnTo>
                  <a:lnTo>
                    <a:pt x="259" y="58"/>
                  </a:lnTo>
                  <a:lnTo>
                    <a:pt x="213" y="17"/>
                  </a:lnTo>
                  <a:lnTo>
                    <a:pt x="124" y="0"/>
                  </a:lnTo>
                  <a:lnTo>
                    <a:pt x="92" y="11"/>
                  </a:lnTo>
                  <a:lnTo>
                    <a:pt x="29" y="65"/>
                  </a:lnTo>
                  <a:lnTo>
                    <a:pt x="0" y="103"/>
                  </a:lnTo>
                  <a:lnTo>
                    <a:pt x="2" y="150"/>
                  </a:lnTo>
                  <a:lnTo>
                    <a:pt x="27" y="16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709">
              <a:extLst>
                <a:ext uri="{FF2B5EF4-FFF2-40B4-BE49-F238E27FC236}">
                  <a16:creationId xmlns:a16="http://schemas.microsoft.com/office/drawing/2014/main" id="{46F150BE-4E56-4C38-A0B5-75CFA8CE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5341" y="3985766"/>
              <a:ext cx="0" cy="0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710">
              <a:extLst>
                <a:ext uri="{FF2B5EF4-FFF2-40B4-BE49-F238E27FC236}">
                  <a16:creationId xmlns:a16="http://schemas.microsoft.com/office/drawing/2014/main" id="{F1C1EEEA-5FFC-43DE-A680-AF3D4ACC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72" y="5768917"/>
              <a:ext cx="307837" cy="311826"/>
            </a:xfrm>
            <a:custGeom>
              <a:avLst/>
              <a:gdLst>
                <a:gd name="T0" fmla="*/ 66 w 474"/>
                <a:gd name="T1" fmla="*/ 227 h 411"/>
                <a:gd name="T2" fmla="*/ 66 w 474"/>
                <a:gd name="T3" fmla="*/ 227 h 411"/>
                <a:gd name="T4" fmla="*/ 64 w 474"/>
                <a:gd name="T5" fmla="*/ 251 h 411"/>
                <a:gd name="T6" fmla="*/ 72 w 474"/>
                <a:gd name="T7" fmla="*/ 276 h 411"/>
                <a:gd name="T8" fmla="*/ 104 w 474"/>
                <a:gd name="T9" fmla="*/ 295 h 411"/>
                <a:gd name="T10" fmla="*/ 109 w 474"/>
                <a:gd name="T11" fmla="*/ 323 h 411"/>
                <a:gd name="T12" fmla="*/ 109 w 474"/>
                <a:gd name="T13" fmla="*/ 358 h 411"/>
                <a:gd name="T14" fmla="*/ 169 w 474"/>
                <a:gd name="T15" fmla="*/ 304 h 411"/>
                <a:gd name="T16" fmla="*/ 213 w 474"/>
                <a:gd name="T17" fmla="*/ 280 h 411"/>
                <a:gd name="T18" fmla="*/ 239 w 474"/>
                <a:gd name="T19" fmla="*/ 311 h 411"/>
                <a:gd name="T20" fmla="*/ 233 w 474"/>
                <a:gd name="T21" fmla="*/ 347 h 411"/>
                <a:gd name="T22" fmla="*/ 214 w 474"/>
                <a:gd name="T23" fmla="*/ 357 h 411"/>
                <a:gd name="T24" fmla="*/ 233 w 474"/>
                <a:gd name="T25" fmla="*/ 379 h 411"/>
                <a:gd name="T26" fmla="*/ 256 w 474"/>
                <a:gd name="T27" fmla="*/ 400 h 411"/>
                <a:gd name="T28" fmla="*/ 276 w 474"/>
                <a:gd name="T29" fmla="*/ 396 h 411"/>
                <a:gd name="T30" fmla="*/ 327 w 474"/>
                <a:gd name="T31" fmla="*/ 411 h 411"/>
                <a:gd name="T32" fmla="*/ 367 w 474"/>
                <a:gd name="T33" fmla="*/ 404 h 411"/>
                <a:gd name="T34" fmla="*/ 447 w 474"/>
                <a:gd name="T35" fmla="*/ 372 h 411"/>
                <a:gd name="T36" fmla="*/ 451 w 474"/>
                <a:gd name="T37" fmla="*/ 345 h 411"/>
                <a:gd name="T38" fmla="*/ 468 w 474"/>
                <a:gd name="T39" fmla="*/ 317 h 411"/>
                <a:gd name="T40" fmla="*/ 474 w 474"/>
                <a:gd name="T41" fmla="*/ 259 h 411"/>
                <a:gd name="T42" fmla="*/ 472 w 474"/>
                <a:gd name="T43" fmla="*/ 193 h 411"/>
                <a:gd name="T44" fmla="*/ 444 w 474"/>
                <a:gd name="T45" fmla="*/ 141 h 411"/>
                <a:gd name="T46" fmla="*/ 338 w 474"/>
                <a:gd name="T47" fmla="*/ 0 h 411"/>
                <a:gd name="T48" fmla="*/ 250 w 474"/>
                <a:gd name="T49" fmla="*/ 79 h 411"/>
                <a:gd name="T50" fmla="*/ 220 w 474"/>
                <a:gd name="T51" fmla="*/ 116 h 411"/>
                <a:gd name="T52" fmla="*/ 186 w 474"/>
                <a:gd name="T53" fmla="*/ 141 h 411"/>
                <a:gd name="T54" fmla="*/ 158 w 474"/>
                <a:gd name="T55" fmla="*/ 125 h 411"/>
                <a:gd name="T56" fmla="*/ 135 w 474"/>
                <a:gd name="T57" fmla="*/ 95 h 411"/>
                <a:gd name="T58" fmla="*/ 100 w 474"/>
                <a:gd name="T59" fmla="*/ 77 h 411"/>
                <a:gd name="T60" fmla="*/ 92 w 474"/>
                <a:gd name="T61" fmla="*/ 90 h 411"/>
                <a:gd name="T62" fmla="*/ 92 w 474"/>
                <a:gd name="T63" fmla="*/ 109 h 411"/>
                <a:gd name="T64" fmla="*/ 111 w 474"/>
                <a:gd name="T65" fmla="*/ 124 h 411"/>
                <a:gd name="T66" fmla="*/ 121 w 474"/>
                <a:gd name="T67" fmla="*/ 135 h 411"/>
                <a:gd name="T68" fmla="*/ 121 w 474"/>
                <a:gd name="T69" fmla="*/ 139 h 411"/>
                <a:gd name="T70" fmla="*/ 119 w 474"/>
                <a:gd name="T71" fmla="*/ 144 h 411"/>
                <a:gd name="T72" fmla="*/ 115 w 474"/>
                <a:gd name="T73" fmla="*/ 156 h 411"/>
                <a:gd name="T74" fmla="*/ 102 w 474"/>
                <a:gd name="T75" fmla="*/ 156 h 411"/>
                <a:gd name="T76" fmla="*/ 68 w 474"/>
                <a:gd name="T77" fmla="*/ 144 h 411"/>
                <a:gd name="T78" fmla="*/ 42 w 474"/>
                <a:gd name="T79" fmla="*/ 125 h 411"/>
                <a:gd name="T80" fmla="*/ 21 w 474"/>
                <a:gd name="T81" fmla="*/ 118 h 411"/>
                <a:gd name="T82" fmla="*/ 17 w 474"/>
                <a:gd name="T83" fmla="*/ 122 h 411"/>
                <a:gd name="T84" fmla="*/ 15 w 474"/>
                <a:gd name="T85" fmla="*/ 124 h 411"/>
                <a:gd name="T86" fmla="*/ 0 w 474"/>
                <a:gd name="T87" fmla="*/ 133 h 411"/>
                <a:gd name="T88" fmla="*/ 32 w 474"/>
                <a:gd name="T89" fmla="*/ 201 h 411"/>
                <a:gd name="T90" fmla="*/ 66 w 474"/>
                <a:gd name="T91" fmla="*/ 22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4" h="411">
                  <a:moveTo>
                    <a:pt x="66" y="227"/>
                  </a:moveTo>
                  <a:lnTo>
                    <a:pt x="66" y="227"/>
                  </a:lnTo>
                  <a:lnTo>
                    <a:pt x="64" y="251"/>
                  </a:lnTo>
                  <a:lnTo>
                    <a:pt x="72" y="276"/>
                  </a:lnTo>
                  <a:lnTo>
                    <a:pt x="104" y="295"/>
                  </a:lnTo>
                  <a:lnTo>
                    <a:pt x="109" y="323"/>
                  </a:lnTo>
                  <a:lnTo>
                    <a:pt x="109" y="358"/>
                  </a:lnTo>
                  <a:lnTo>
                    <a:pt x="169" y="304"/>
                  </a:lnTo>
                  <a:lnTo>
                    <a:pt x="213" y="280"/>
                  </a:lnTo>
                  <a:lnTo>
                    <a:pt x="239" y="311"/>
                  </a:lnTo>
                  <a:lnTo>
                    <a:pt x="233" y="347"/>
                  </a:lnTo>
                  <a:lnTo>
                    <a:pt x="214" y="357"/>
                  </a:lnTo>
                  <a:lnTo>
                    <a:pt x="233" y="379"/>
                  </a:lnTo>
                  <a:lnTo>
                    <a:pt x="256" y="400"/>
                  </a:lnTo>
                  <a:lnTo>
                    <a:pt x="276" y="396"/>
                  </a:lnTo>
                  <a:lnTo>
                    <a:pt x="327" y="411"/>
                  </a:lnTo>
                  <a:lnTo>
                    <a:pt x="367" y="404"/>
                  </a:lnTo>
                  <a:lnTo>
                    <a:pt x="447" y="372"/>
                  </a:lnTo>
                  <a:lnTo>
                    <a:pt x="451" y="345"/>
                  </a:lnTo>
                  <a:lnTo>
                    <a:pt x="468" y="317"/>
                  </a:lnTo>
                  <a:lnTo>
                    <a:pt x="474" y="259"/>
                  </a:lnTo>
                  <a:lnTo>
                    <a:pt x="472" y="193"/>
                  </a:lnTo>
                  <a:lnTo>
                    <a:pt x="444" y="141"/>
                  </a:lnTo>
                  <a:lnTo>
                    <a:pt x="338" y="0"/>
                  </a:lnTo>
                  <a:lnTo>
                    <a:pt x="250" y="79"/>
                  </a:lnTo>
                  <a:lnTo>
                    <a:pt x="220" y="116"/>
                  </a:lnTo>
                  <a:lnTo>
                    <a:pt x="186" y="141"/>
                  </a:lnTo>
                  <a:lnTo>
                    <a:pt x="158" y="125"/>
                  </a:lnTo>
                  <a:lnTo>
                    <a:pt x="135" y="95"/>
                  </a:lnTo>
                  <a:lnTo>
                    <a:pt x="100" y="77"/>
                  </a:lnTo>
                  <a:lnTo>
                    <a:pt x="92" y="90"/>
                  </a:lnTo>
                  <a:lnTo>
                    <a:pt x="92" y="109"/>
                  </a:lnTo>
                  <a:lnTo>
                    <a:pt x="111" y="124"/>
                  </a:lnTo>
                  <a:lnTo>
                    <a:pt x="121" y="135"/>
                  </a:lnTo>
                  <a:lnTo>
                    <a:pt x="121" y="139"/>
                  </a:lnTo>
                  <a:lnTo>
                    <a:pt x="119" y="144"/>
                  </a:lnTo>
                  <a:lnTo>
                    <a:pt x="115" y="156"/>
                  </a:lnTo>
                  <a:lnTo>
                    <a:pt x="102" y="156"/>
                  </a:lnTo>
                  <a:lnTo>
                    <a:pt x="68" y="144"/>
                  </a:lnTo>
                  <a:lnTo>
                    <a:pt x="42" y="125"/>
                  </a:lnTo>
                  <a:lnTo>
                    <a:pt x="21" y="118"/>
                  </a:lnTo>
                  <a:lnTo>
                    <a:pt x="17" y="122"/>
                  </a:lnTo>
                  <a:lnTo>
                    <a:pt x="15" y="124"/>
                  </a:lnTo>
                  <a:lnTo>
                    <a:pt x="0" y="133"/>
                  </a:lnTo>
                  <a:lnTo>
                    <a:pt x="32" y="201"/>
                  </a:lnTo>
                  <a:lnTo>
                    <a:pt x="66" y="22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711">
              <a:extLst>
                <a:ext uri="{FF2B5EF4-FFF2-40B4-BE49-F238E27FC236}">
                  <a16:creationId xmlns:a16="http://schemas.microsoft.com/office/drawing/2014/main" id="{78D99176-520B-4589-8850-2D909D46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32" y="5890016"/>
              <a:ext cx="356988" cy="296688"/>
            </a:xfrm>
            <a:custGeom>
              <a:avLst/>
              <a:gdLst>
                <a:gd name="T0" fmla="*/ 349 w 552"/>
                <a:gd name="T1" fmla="*/ 158 h 393"/>
                <a:gd name="T2" fmla="*/ 308 w 552"/>
                <a:gd name="T3" fmla="*/ 147 h 393"/>
                <a:gd name="T4" fmla="*/ 229 w 552"/>
                <a:gd name="T5" fmla="*/ 136 h 393"/>
                <a:gd name="T6" fmla="*/ 184 w 552"/>
                <a:gd name="T7" fmla="*/ 137 h 393"/>
                <a:gd name="T8" fmla="*/ 144 w 552"/>
                <a:gd name="T9" fmla="*/ 134 h 393"/>
                <a:gd name="T10" fmla="*/ 139 w 552"/>
                <a:gd name="T11" fmla="*/ 92 h 393"/>
                <a:gd name="T12" fmla="*/ 184 w 552"/>
                <a:gd name="T13" fmla="*/ 74 h 393"/>
                <a:gd name="T14" fmla="*/ 229 w 552"/>
                <a:gd name="T15" fmla="*/ 96 h 393"/>
                <a:gd name="T16" fmla="*/ 251 w 552"/>
                <a:gd name="T17" fmla="*/ 75 h 393"/>
                <a:gd name="T18" fmla="*/ 238 w 552"/>
                <a:gd name="T19" fmla="*/ 30 h 393"/>
                <a:gd name="T20" fmla="*/ 212 w 552"/>
                <a:gd name="T21" fmla="*/ 0 h 393"/>
                <a:gd name="T22" fmla="*/ 184 w 552"/>
                <a:gd name="T23" fmla="*/ 28 h 393"/>
                <a:gd name="T24" fmla="*/ 131 w 552"/>
                <a:gd name="T25" fmla="*/ 49 h 393"/>
                <a:gd name="T26" fmla="*/ 79 w 552"/>
                <a:gd name="T27" fmla="*/ 83 h 393"/>
                <a:gd name="T28" fmla="*/ 92 w 552"/>
                <a:gd name="T29" fmla="*/ 122 h 393"/>
                <a:gd name="T30" fmla="*/ 11 w 552"/>
                <a:gd name="T31" fmla="*/ 134 h 393"/>
                <a:gd name="T32" fmla="*/ 0 w 552"/>
                <a:gd name="T33" fmla="*/ 139 h 393"/>
                <a:gd name="T34" fmla="*/ 47 w 552"/>
                <a:gd name="T35" fmla="*/ 184 h 393"/>
                <a:gd name="T36" fmla="*/ 47 w 552"/>
                <a:gd name="T37" fmla="*/ 229 h 393"/>
                <a:gd name="T38" fmla="*/ 62 w 552"/>
                <a:gd name="T39" fmla="*/ 284 h 393"/>
                <a:gd name="T40" fmla="*/ 32 w 552"/>
                <a:gd name="T41" fmla="*/ 320 h 393"/>
                <a:gd name="T42" fmla="*/ 60 w 552"/>
                <a:gd name="T43" fmla="*/ 367 h 393"/>
                <a:gd name="T44" fmla="*/ 94 w 552"/>
                <a:gd name="T45" fmla="*/ 342 h 393"/>
                <a:gd name="T46" fmla="*/ 141 w 552"/>
                <a:gd name="T47" fmla="*/ 352 h 393"/>
                <a:gd name="T48" fmla="*/ 176 w 552"/>
                <a:gd name="T49" fmla="*/ 314 h 393"/>
                <a:gd name="T50" fmla="*/ 203 w 552"/>
                <a:gd name="T51" fmla="*/ 280 h 393"/>
                <a:gd name="T52" fmla="*/ 261 w 552"/>
                <a:gd name="T53" fmla="*/ 241 h 393"/>
                <a:gd name="T54" fmla="*/ 281 w 552"/>
                <a:gd name="T55" fmla="*/ 275 h 393"/>
                <a:gd name="T56" fmla="*/ 285 w 552"/>
                <a:gd name="T57" fmla="*/ 352 h 393"/>
                <a:gd name="T58" fmla="*/ 336 w 552"/>
                <a:gd name="T59" fmla="*/ 376 h 393"/>
                <a:gd name="T60" fmla="*/ 407 w 552"/>
                <a:gd name="T61" fmla="*/ 331 h 393"/>
                <a:gd name="T62" fmla="*/ 439 w 552"/>
                <a:gd name="T63" fmla="*/ 344 h 393"/>
                <a:gd name="T64" fmla="*/ 483 w 552"/>
                <a:gd name="T65" fmla="*/ 333 h 393"/>
                <a:gd name="T66" fmla="*/ 514 w 552"/>
                <a:gd name="T67" fmla="*/ 331 h 393"/>
                <a:gd name="T68" fmla="*/ 552 w 552"/>
                <a:gd name="T69" fmla="*/ 331 h 393"/>
                <a:gd name="T70" fmla="*/ 518 w 552"/>
                <a:gd name="T71" fmla="*/ 228 h 393"/>
                <a:gd name="T72" fmla="*/ 464 w 552"/>
                <a:gd name="T73" fmla="*/ 229 h 393"/>
                <a:gd name="T74" fmla="*/ 443 w 552"/>
                <a:gd name="T75" fmla="*/ 145 h 393"/>
                <a:gd name="T76" fmla="*/ 349 w 552"/>
                <a:gd name="T77" fmla="*/ 15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2" h="393">
                  <a:moveTo>
                    <a:pt x="349" y="158"/>
                  </a:moveTo>
                  <a:lnTo>
                    <a:pt x="349" y="158"/>
                  </a:lnTo>
                  <a:lnTo>
                    <a:pt x="323" y="164"/>
                  </a:lnTo>
                  <a:lnTo>
                    <a:pt x="308" y="147"/>
                  </a:lnTo>
                  <a:lnTo>
                    <a:pt x="244" y="145"/>
                  </a:lnTo>
                  <a:lnTo>
                    <a:pt x="229" y="136"/>
                  </a:lnTo>
                  <a:lnTo>
                    <a:pt x="212" y="134"/>
                  </a:lnTo>
                  <a:lnTo>
                    <a:pt x="184" y="137"/>
                  </a:lnTo>
                  <a:lnTo>
                    <a:pt x="174" y="137"/>
                  </a:lnTo>
                  <a:lnTo>
                    <a:pt x="144" y="134"/>
                  </a:lnTo>
                  <a:lnTo>
                    <a:pt x="131" y="115"/>
                  </a:lnTo>
                  <a:lnTo>
                    <a:pt x="139" y="92"/>
                  </a:lnTo>
                  <a:lnTo>
                    <a:pt x="150" y="96"/>
                  </a:lnTo>
                  <a:lnTo>
                    <a:pt x="184" y="74"/>
                  </a:lnTo>
                  <a:lnTo>
                    <a:pt x="221" y="96"/>
                  </a:lnTo>
                  <a:lnTo>
                    <a:pt x="229" y="96"/>
                  </a:lnTo>
                  <a:lnTo>
                    <a:pt x="251" y="81"/>
                  </a:lnTo>
                  <a:lnTo>
                    <a:pt x="251" y="75"/>
                  </a:lnTo>
                  <a:lnTo>
                    <a:pt x="208" y="57"/>
                  </a:lnTo>
                  <a:lnTo>
                    <a:pt x="238" y="30"/>
                  </a:lnTo>
                  <a:lnTo>
                    <a:pt x="240" y="28"/>
                  </a:lnTo>
                  <a:lnTo>
                    <a:pt x="212" y="0"/>
                  </a:lnTo>
                  <a:lnTo>
                    <a:pt x="205" y="15"/>
                  </a:lnTo>
                  <a:lnTo>
                    <a:pt x="184" y="28"/>
                  </a:lnTo>
                  <a:lnTo>
                    <a:pt x="159" y="38"/>
                  </a:lnTo>
                  <a:lnTo>
                    <a:pt x="131" y="49"/>
                  </a:lnTo>
                  <a:lnTo>
                    <a:pt x="127" y="77"/>
                  </a:lnTo>
                  <a:lnTo>
                    <a:pt x="79" y="83"/>
                  </a:lnTo>
                  <a:lnTo>
                    <a:pt x="99" y="96"/>
                  </a:lnTo>
                  <a:lnTo>
                    <a:pt x="92" y="122"/>
                  </a:lnTo>
                  <a:lnTo>
                    <a:pt x="65" y="139"/>
                  </a:lnTo>
                  <a:lnTo>
                    <a:pt x="11" y="134"/>
                  </a:lnTo>
                  <a:lnTo>
                    <a:pt x="5" y="139"/>
                  </a:lnTo>
                  <a:lnTo>
                    <a:pt x="0" y="139"/>
                  </a:lnTo>
                  <a:lnTo>
                    <a:pt x="24" y="186"/>
                  </a:lnTo>
                  <a:lnTo>
                    <a:pt x="47" y="184"/>
                  </a:lnTo>
                  <a:lnTo>
                    <a:pt x="50" y="203"/>
                  </a:lnTo>
                  <a:lnTo>
                    <a:pt x="47" y="229"/>
                  </a:lnTo>
                  <a:lnTo>
                    <a:pt x="67" y="256"/>
                  </a:lnTo>
                  <a:lnTo>
                    <a:pt x="62" y="284"/>
                  </a:lnTo>
                  <a:lnTo>
                    <a:pt x="47" y="293"/>
                  </a:lnTo>
                  <a:lnTo>
                    <a:pt x="32" y="320"/>
                  </a:lnTo>
                  <a:lnTo>
                    <a:pt x="26" y="350"/>
                  </a:lnTo>
                  <a:lnTo>
                    <a:pt x="60" y="367"/>
                  </a:lnTo>
                  <a:lnTo>
                    <a:pt x="64" y="357"/>
                  </a:lnTo>
                  <a:lnTo>
                    <a:pt x="94" y="342"/>
                  </a:lnTo>
                  <a:lnTo>
                    <a:pt x="124" y="352"/>
                  </a:lnTo>
                  <a:lnTo>
                    <a:pt x="141" y="352"/>
                  </a:lnTo>
                  <a:lnTo>
                    <a:pt x="146" y="320"/>
                  </a:lnTo>
                  <a:lnTo>
                    <a:pt x="176" y="314"/>
                  </a:lnTo>
                  <a:lnTo>
                    <a:pt x="201" y="293"/>
                  </a:lnTo>
                  <a:lnTo>
                    <a:pt x="203" y="280"/>
                  </a:lnTo>
                  <a:lnTo>
                    <a:pt x="216" y="261"/>
                  </a:lnTo>
                  <a:lnTo>
                    <a:pt x="261" y="241"/>
                  </a:lnTo>
                  <a:lnTo>
                    <a:pt x="280" y="263"/>
                  </a:lnTo>
                  <a:lnTo>
                    <a:pt x="281" y="275"/>
                  </a:lnTo>
                  <a:lnTo>
                    <a:pt x="295" y="284"/>
                  </a:lnTo>
                  <a:lnTo>
                    <a:pt x="285" y="352"/>
                  </a:lnTo>
                  <a:lnTo>
                    <a:pt x="298" y="393"/>
                  </a:lnTo>
                  <a:lnTo>
                    <a:pt x="336" y="376"/>
                  </a:lnTo>
                  <a:lnTo>
                    <a:pt x="372" y="365"/>
                  </a:lnTo>
                  <a:lnTo>
                    <a:pt x="407" y="331"/>
                  </a:lnTo>
                  <a:lnTo>
                    <a:pt x="451" y="327"/>
                  </a:lnTo>
                  <a:lnTo>
                    <a:pt x="439" y="344"/>
                  </a:lnTo>
                  <a:lnTo>
                    <a:pt x="456" y="346"/>
                  </a:lnTo>
                  <a:lnTo>
                    <a:pt x="483" y="333"/>
                  </a:lnTo>
                  <a:lnTo>
                    <a:pt x="505" y="333"/>
                  </a:lnTo>
                  <a:lnTo>
                    <a:pt x="514" y="331"/>
                  </a:lnTo>
                  <a:lnTo>
                    <a:pt x="531" y="344"/>
                  </a:lnTo>
                  <a:lnTo>
                    <a:pt x="552" y="331"/>
                  </a:lnTo>
                  <a:lnTo>
                    <a:pt x="531" y="273"/>
                  </a:lnTo>
                  <a:lnTo>
                    <a:pt x="518" y="228"/>
                  </a:lnTo>
                  <a:lnTo>
                    <a:pt x="475" y="220"/>
                  </a:lnTo>
                  <a:lnTo>
                    <a:pt x="464" y="229"/>
                  </a:lnTo>
                  <a:lnTo>
                    <a:pt x="452" y="218"/>
                  </a:lnTo>
                  <a:lnTo>
                    <a:pt x="443" y="145"/>
                  </a:lnTo>
                  <a:lnTo>
                    <a:pt x="400" y="154"/>
                  </a:lnTo>
                  <a:lnTo>
                    <a:pt x="349" y="15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712">
              <a:extLst>
                <a:ext uri="{FF2B5EF4-FFF2-40B4-BE49-F238E27FC236}">
                  <a16:creationId xmlns:a16="http://schemas.microsoft.com/office/drawing/2014/main" id="{3E681288-AE19-43BF-9AD2-8FB09852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612" y="5729564"/>
              <a:ext cx="504441" cy="284578"/>
            </a:xfrm>
            <a:custGeom>
              <a:avLst/>
              <a:gdLst>
                <a:gd name="T0" fmla="*/ 706 w 778"/>
                <a:gd name="T1" fmla="*/ 58 h 374"/>
                <a:gd name="T2" fmla="*/ 620 w 778"/>
                <a:gd name="T3" fmla="*/ 36 h 374"/>
                <a:gd name="T4" fmla="*/ 539 w 778"/>
                <a:gd name="T5" fmla="*/ 24 h 374"/>
                <a:gd name="T6" fmla="*/ 457 w 778"/>
                <a:gd name="T7" fmla="*/ 43 h 374"/>
                <a:gd name="T8" fmla="*/ 355 w 778"/>
                <a:gd name="T9" fmla="*/ 0 h 374"/>
                <a:gd name="T10" fmla="*/ 297 w 778"/>
                <a:gd name="T11" fmla="*/ 73 h 374"/>
                <a:gd name="T12" fmla="*/ 252 w 778"/>
                <a:gd name="T13" fmla="*/ 66 h 374"/>
                <a:gd name="T14" fmla="*/ 150 w 778"/>
                <a:gd name="T15" fmla="*/ 43 h 374"/>
                <a:gd name="T16" fmla="*/ 118 w 778"/>
                <a:gd name="T17" fmla="*/ 94 h 374"/>
                <a:gd name="T18" fmla="*/ 137 w 778"/>
                <a:gd name="T19" fmla="*/ 107 h 374"/>
                <a:gd name="T20" fmla="*/ 74 w 778"/>
                <a:gd name="T21" fmla="*/ 167 h 374"/>
                <a:gd name="T22" fmla="*/ 128 w 778"/>
                <a:gd name="T23" fmla="*/ 197 h 374"/>
                <a:gd name="T24" fmla="*/ 150 w 778"/>
                <a:gd name="T25" fmla="*/ 203 h 374"/>
                <a:gd name="T26" fmla="*/ 167 w 778"/>
                <a:gd name="T27" fmla="*/ 180 h 374"/>
                <a:gd name="T28" fmla="*/ 199 w 778"/>
                <a:gd name="T29" fmla="*/ 201 h 374"/>
                <a:gd name="T30" fmla="*/ 237 w 778"/>
                <a:gd name="T31" fmla="*/ 225 h 374"/>
                <a:gd name="T32" fmla="*/ 271 w 778"/>
                <a:gd name="T33" fmla="*/ 233 h 374"/>
                <a:gd name="T34" fmla="*/ 222 w 778"/>
                <a:gd name="T35" fmla="*/ 269 h 374"/>
                <a:gd name="T36" fmla="*/ 186 w 778"/>
                <a:gd name="T37" fmla="*/ 284 h 374"/>
                <a:gd name="T38" fmla="*/ 120 w 778"/>
                <a:gd name="T39" fmla="*/ 285 h 374"/>
                <a:gd name="T40" fmla="*/ 98 w 778"/>
                <a:gd name="T41" fmla="*/ 306 h 374"/>
                <a:gd name="T42" fmla="*/ 53 w 778"/>
                <a:gd name="T43" fmla="*/ 284 h 374"/>
                <a:gd name="T44" fmla="*/ 8 w 778"/>
                <a:gd name="T45" fmla="*/ 302 h 374"/>
                <a:gd name="T46" fmla="*/ 13 w 778"/>
                <a:gd name="T47" fmla="*/ 344 h 374"/>
                <a:gd name="T48" fmla="*/ 53 w 778"/>
                <a:gd name="T49" fmla="*/ 347 h 374"/>
                <a:gd name="T50" fmla="*/ 98 w 778"/>
                <a:gd name="T51" fmla="*/ 346 h 374"/>
                <a:gd name="T52" fmla="*/ 177 w 778"/>
                <a:gd name="T53" fmla="*/ 357 h 374"/>
                <a:gd name="T54" fmla="*/ 218 w 778"/>
                <a:gd name="T55" fmla="*/ 368 h 374"/>
                <a:gd name="T56" fmla="*/ 312 w 778"/>
                <a:gd name="T57" fmla="*/ 355 h 374"/>
                <a:gd name="T58" fmla="*/ 333 w 778"/>
                <a:gd name="T59" fmla="*/ 342 h 374"/>
                <a:gd name="T60" fmla="*/ 361 w 778"/>
                <a:gd name="T61" fmla="*/ 295 h 374"/>
                <a:gd name="T62" fmla="*/ 402 w 778"/>
                <a:gd name="T63" fmla="*/ 261 h 374"/>
                <a:gd name="T64" fmla="*/ 455 w 778"/>
                <a:gd name="T65" fmla="*/ 276 h 374"/>
                <a:gd name="T66" fmla="*/ 511 w 778"/>
                <a:gd name="T67" fmla="*/ 267 h 374"/>
                <a:gd name="T68" fmla="*/ 538 w 778"/>
                <a:gd name="T69" fmla="*/ 233 h 374"/>
                <a:gd name="T70" fmla="*/ 579 w 778"/>
                <a:gd name="T71" fmla="*/ 214 h 374"/>
                <a:gd name="T72" fmla="*/ 633 w 778"/>
                <a:gd name="T73" fmla="*/ 203 h 374"/>
                <a:gd name="T74" fmla="*/ 667 w 778"/>
                <a:gd name="T75" fmla="*/ 163 h 374"/>
                <a:gd name="T76" fmla="*/ 755 w 778"/>
                <a:gd name="T77" fmla="*/ 122 h 374"/>
                <a:gd name="T78" fmla="*/ 778 w 778"/>
                <a:gd name="T79" fmla="*/ 99 h 374"/>
                <a:gd name="T80" fmla="*/ 706 w 778"/>
                <a:gd name="T81" fmla="*/ 5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8" h="374">
                  <a:moveTo>
                    <a:pt x="706" y="58"/>
                  </a:moveTo>
                  <a:lnTo>
                    <a:pt x="706" y="58"/>
                  </a:lnTo>
                  <a:lnTo>
                    <a:pt x="701" y="47"/>
                  </a:lnTo>
                  <a:lnTo>
                    <a:pt x="620" y="36"/>
                  </a:lnTo>
                  <a:lnTo>
                    <a:pt x="618" y="36"/>
                  </a:lnTo>
                  <a:lnTo>
                    <a:pt x="539" y="24"/>
                  </a:lnTo>
                  <a:lnTo>
                    <a:pt x="483" y="26"/>
                  </a:lnTo>
                  <a:lnTo>
                    <a:pt x="457" y="43"/>
                  </a:lnTo>
                  <a:lnTo>
                    <a:pt x="402" y="28"/>
                  </a:lnTo>
                  <a:lnTo>
                    <a:pt x="355" y="0"/>
                  </a:lnTo>
                  <a:lnTo>
                    <a:pt x="299" y="36"/>
                  </a:lnTo>
                  <a:lnTo>
                    <a:pt x="297" y="73"/>
                  </a:lnTo>
                  <a:lnTo>
                    <a:pt x="297" y="81"/>
                  </a:lnTo>
                  <a:lnTo>
                    <a:pt x="252" y="66"/>
                  </a:lnTo>
                  <a:lnTo>
                    <a:pt x="242" y="56"/>
                  </a:lnTo>
                  <a:lnTo>
                    <a:pt x="150" y="43"/>
                  </a:lnTo>
                  <a:lnTo>
                    <a:pt x="143" y="45"/>
                  </a:lnTo>
                  <a:lnTo>
                    <a:pt x="118" y="94"/>
                  </a:lnTo>
                  <a:lnTo>
                    <a:pt x="134" y="94"/>
                  </a:lnTo>
                  <a:lnTo>
                    <a:pt x="137" y="107"/>
                  </a:lnTo>
                  <a:lnTo>
                    <a:pt x="94" y="135"/>
                  </a:lnTo>
                  <a:lnTo>
                    <a:pt x="74" y="167"/>
                  </a:lnTo>
                  <a:lnTo>
                    <a:pt x="115" y="192"/>
                  </a:lnTo>
                  <a:lnTo>
                    <a:pt x="128" y="197"/>
                  </a:lnTo>
                  <a:lnTo>
                    <a:pt x="143" y="195"/>
                  </a:lnTo>
                  <a:lnTo>
                    <a:pt x="150" y="203"/>
                  </a:lnTo>
                  <a:lnTo>
                    <a:pt x="154" y="186"/>
                  </a:lnTo>
                  <a:lnTo>
                    <a:pt x="167" y="180"/>
                  </a:lnTo>
                  <a:lnTo>
                    <a:pt x="173" y="173"/>
                  </a:lnTo>
                  <a:lnTo>
                    <a:pt x="199" y="201"/>
                  </a:lnTo>
                  <a:lnTo>
                    <a:pt x="203" y="197"/>
                  </a:lnTo>
                  <a:lnTo>
                    <a:pt x="237" y="225"/>
                  </a:lnTo>
                  <a:lnTo>
                    <a:pt x="261" y="229"/>
                  </a:lnTo>
                  <a:lnTo>
                    <a:pt x="271" y="233"/>
                  </a:lnTo>
                  <a:lnTo>
                    <a:pt x="237" y="259"/>
                  </a:lnTo>
                  <a:lnTo>
                    <a:pt x="222" y="269"/>
                  </a:lnTo>
                  <a:lnTo>
                    <a:pt x="211" y="259"/>
                  </a:lnTo>
                  <a:lnTo>
                    <a:pt x="186" y="284"/>
                  </a:lnTo>
                  <a:lnTo>
                    <a:pt x="152" y="280"/>
                  </a:lnTo>
                  <a:lnTo>
                    <a:pt x="120" y="285"/>
                  </a:lnTo>
                  <a:lnTo>
                    <a:pt x="120" y="291"/>
                  </a:lnTo>
                  <a:lnTo>
                    <a:pt x="98" y="306"/>
                  </a:lnTo>
                  <a:lnTo>
                    <a:pt x="90" y="306"/>
                  </a:lnTo>
                  <a:lnTo>
                    <a:pt x="53" y="284"/>
                  </a:lnTo>
                  <a:lnTo>
                    <a:pt x="19" y="306"/>
                  </a:lnTo>
                  <a:lnTo>
                    <a:pt x="8" y="302"/>
                  </a:lnTo>
                  <a:lnTo>
                    <a:pt x="0" y="325"/>
                  </a:lnTo>
                  <a:lnTo>
                    <a:pt x="13" y="344"/>
                  </a:lnTo>
                  <a:lnTo>
                    <a:pt x="43" y="347"/>
                  </a:lnTo>
                  <a:lnTo>
                    <a:pt x="53" y="347"/>
                  </a:lnTo>
                  <a:lnTo>
                    <a:pt x="81" y="344"/>
                  </a:lnTo>
                  <a:lnTo>
                    <a:pt x="98" y="346"/>
                  </a:lnTo>
                  <a:lnTo>
                    <a:pt x="113" y="355"/>
                  </a:lnTo>
                  <a:lnTo>
                    <a:pt x="177" y="357"/>
                  </a:lnTo>
                  <a:lnTo>
                    <a:pt x="192" y="374"/>
                  </a:lnTo>
                  <a:lnTo>
                    <a:pt x="218" y="368"/>
                  </a:lnTo>
                  <a:lnTo>
                    <a:pt x="269" y="364"/>
                  </a:lnTo>
                  <a:lnTo>
                    <a:pt x="312" y="355"/>
                  </a:lnTo>
                  <a:lnTo>
                    <a:pt x="327" y="353"/>
                  </a:lnTo>
                  <a:lnTo>
                    <a:pt x="333" y="342"/>
                  </a:lnTo>
                  <a:lnTo>
                    <a:pt x="329" y="331"/>
                  </a:lnTo>
                  <a:lnTo>
                    <a:pt x="361" y="295"/>
                  </a:lnTo>
                  <a:lnTo>
                    <a:pt x="385" y="274"/>
                  </a:lnTo>
                  <a:lnTo>
                    <a:pt x="402" y="261"/>
                  </a:lnTo>
                  <a:lnTo>
                    <a:pt x="449" y="255"/>
                  </a:lnTo>
                  <a:lnTo>
                    <a:pt x="455" y="276"/>
                  </a:lnTo>
                  <a:lnTo>
                    <a:pt x="472" y="278"/>
                  </a:lnTo>
                  <a:lnTo>
                    <a:pt x="511" y="267"/>
                  </a:lnTo>
                  <a:lnTo>
                    <a:pt x="521" y="252"/>
                  </a:lnTo>
                  <a:lnTo>
                    <a:pt x="538" y="233"/>
                  </a:lnTo>
                  <a:lnTo>
                    <a:pt x="558" y="212"/>
                  </a:lnTo>
                  <a:lnTo>
                    <a:pt x="579" y="214"/>
                  </a:lnTo>
                  <a:lnTo>
                    <a:pt x="607" y="212"/>
                  </a:lnTo>
                  <a:lnTo>
                    <a:pt x="633" y="203"/>
                  </a:lnTo>
                  <a:lnTo>
                    <a:pt x="644" y="180"/>
                  </a:lnTo>
                  <a:lnTo>
                    <a:pt x="667" y="163"/>
                  </a:lnTo>
                  <a:lnTo>
                    <a:pt x="727" y="133"/>
                  </a:lnTo>
                  <a:lnTo>
                    <a:pt x="755" y="122"/>
                  </a:lnTo>
                  <a:lnTo>
                    <a:pt x="774" y="116"/>
                  </a:lnTo>
                  <a:lnTo>
                    <a:pt x="778" y="99"/>
                  </a:lnTo>
                  <a:lnTo>
                    <a:pt x="759" y="84"/>
                  </a:lnTo>
                  <a:lnTo>
                    <a:pt x="706" y="5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796">
              <a:extLst>
                <a:ext uri="{FF2B5EF4-FFF2-40B4-BE49-F238E27FC236}">
                  <a16:creationId xmlns:a16="http://schemas.microsoft.com/office/drawing/2014/main" id="{BD52B038-5FD1-49D5-B940-E97A3CD9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33" y="4530702"/>
              <a:ext cx="5174" cy="6055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6 h 9"/>
                <a:gd name="T4" fmla="*/ 2 w 9"/>
                <a:gd name="T5" fmla="*/ 0 h 9"/>
                <a:gd name="T6" fmla="*/ 0 w 9"/>
                <a:gd name="T7" fmla="*/ 9 h 9"/>
                <a:gd name="T8" fmla="*/ 9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9" y="6"/>
                  </a:lnTo>
                  <a:lnTo>
                    <a:pt x="2" y="0"/>
                  </a:lnTo>
                  <a:lnTo>
                    <a:pt x="0" y="9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910">
              <a:extLst>
                <a:ext uri="{FF2B5EF4-FFF2-40B4-BE49-F238E27FC236}">
                  <a16:creationId xmlns:a16="http://schemas.microsoft.com/office/drawing/2014/main" id="{7E0A5C06-0B93-426F-A28D-56D7B26F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784" y="4688122"/>
              <a:ext cx="279382" cy="372374"/>
            </a:xfrm>
            <a:custGeom>
              <a:avLst/>
              <a:gdLst>
                <a:gd name="T0" fmla="*/ 434 w 434"/>
                <a:gd name="T1" fmla="*/ 0 h 493"/>
                <a:gd name="T2" fmla="*/ 434 w 434"/>
                <a:gd name="T3" fmla="*/ 0 h 493"/>
                <a:gd name="T4" fmla="*/ 380 w 434"/>
                <a:gd name="T5" fmla="*/ 91 h 493"/>
                <a:gd name="T6" fmla="*/ 251 w 434"/>
                <a:gd name="T7" fmla="*/ 296 h 493"/>
                <a:gd name="T8" fmla="*/ 192 w 434"/>
                <a:gd name="T9" fmla="*/ 378 h 493"/>
                <a:gd name="T10" fmla="*/ 150 w 434"/>
                <a:gd name="T11" fmla="*/ 410 h 493"/>
                <a:gd name="T12" fmla="*/ 0 w 434"/>
                <a:gd name="T13" fmla="*/ 483 h 493"/>
                <a:gd name="T14" fmla="*/ 124 w 434"/>
                <a:gd name="T15" fmla="*/ 493 h 493"/>
                <a:gd name="T16" fmla="*/ 183 w 434"/>
                <a:gd name="T17" fmla="*/ 433 h 493"/>
                <a:gd name="T18" fmla="*/ 273 w 434"/>
                <a:gd name="T19" fmla="*/ 371 h 493"/>
                <a:gd name="T20" fmla="*/ 344 w 434"/>
                <a:gd name="T21" fmla="*/ 303 h 493"/>
                <a:gd name="T22" fmla="*/ 374 w 434"/>
                <a:gd name="T23" fmla="*/ 282 h 493"/>
                <a:gd name="T24" fmla="*/ 380 w 434"/>
                <a:gd name="T25" fmla="*/ 247 h 493"/>
                <a:gd name="T26" fmla="*/ 412 w 434"/>
                <a:gd name="T27" fmla="*/ 151 h 493"/>
                <a:gd name="T28" fmla="*/ 434 w 434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4" h="493">
                  <a:moveTo>
                    <a:pt x="434" y="0"/>
                  </a:moveTo>
                  <a:lnTo>
                    <a:pt x="434" y="0"/>
                  </a:lnTo>
                  <a:lnTo>
                    <a:pt x="380" y="91"/>
                  </a:lnTo>
                  <a:lnTo>
                    <a:pt x="251" y="296"/>
                  </a:lnTo>
                  <a:lnTo>
                    <a:pt x="192" y="378"/>
                  </a:lnTo>
                  <a:lnTo>
                    <a:pt x="150" y="410"/>
                  </a:lnTo>
                  <a:lnTo>
                    <a:pt x="0" y="483"/>
                  </a:lnTo>
                  <a:lnTo>
                    <a:pt x="124" y="493"/>
                  </a:lnTo>
                  <a:lnTo>
                    <a:pt x="183" y="433"/>
                  </a:lnTo>
                  <a:lnTo>
                    <a:pt x="273" y="371"/>
                  </a:lnTo>
                  <a:lnTo>
                    <a:pt x="344" y="303"/>
                  </a:lnTo>
                  <a:lnTo>
                    <a:pt x="374" y="282"/>
                  </a:lnTo>
                  <a:lnTo>
                    <a:pt x="380" y="247"/>
                  </a:lnTo>
                  <a:lnTo>
                    <a:pt x="412" y="151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911">
              <a:extLst>
                <a:ext uri="{FF2B5EF4-FFF2-40B4-BE49-F238E27FC236}">
                  <a16:creationId xmlns:a16="http://schemas.microsoft.com/office/drawing/2014/main" id="{9FFFB9D3-E6DC-4ED2-A16B-AE1E6C82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766" y="4688117"/>
              <a:ext cx="279382" cy="372374"/>
            </a:xfrm>
            <a:custGeom>
              <a:avLst/>
              <a:gdLst>
                <a:gd name="T0" fmla="*/ 434 w 434"/>
                <a:gd name="T1" fmla="*/ 0 h 493"/>
                <a:gd name="T2" fmla="*/ 434 w 434"/>
                <a:gd name="T3" fmla="*/ 0 h 493"/>
                <a:gd name="T4" fmla="*/ 380 w 434"/>
                <a:gd name="T5" fmla="*/ 91 h 493"/>
                <a:gd name="T6" fmla="*/ 251 w 434"/>
                <a:gd name="T7" fmla="*/ 296 h 493"/>
                <a:gd name="T8" fmla="*/ 192 w 434"/>
                <a:gd name="T9" fmla="*/ 378 h 493"/>
                <a:gd name="T10" fmla="*/ 150 w 434"/>
                <a:gd name="T11" fmla="*/ 410 h 493"/>
                <a:gd name="T12" fmla="*/ 0 w 434"/>
                <a:gd name="T13" fmla="*/ 483 h 493"/>
                <a:gd name="T14" fmla="*/ 124 w 434"/>
                <a:gd name="T15" fmla="*/ 493 h 493"/>
                <a:gd name="T16" fmla="*/ 183 w 434"/>
                <a:gd name="T17" fmla="*/ 433 h 493"/>
                <a:gd name="T18" fmla="*/ 273 w 434"/>
                <a:gd name="T19" fmla="*/ 371 h 493"/>
                <a:gd name="T20" fmla="*/ 344 w 434"/>
                <a:gd name="T21" fmla="*/ 303 h 493"/>
                <a:gd name="T22" fmla="*/ 374 w 434"/>
                <a:gd name="T23" fmla="*/ 282 h 493"/>
                <a:gd name="T24" fmla="*/ 380 w 434"/>
                <a:gd name="T25" fmla="*/ 247 h 493"/>
                <a:gd name="T26" fmla="*/ 412 w 434"/>
                <a:gd name="T27" fmla="*/ 151 h 493"/>
                <a:gd name="T28" fmla="*/ 434 w 434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4" h="493">
                  <a:moveTo>
                    <a:pt x="434" y="0"/>
                  </a:moveTo>
                  <a:lnTo>
                    <a:pt x="434" y="0"/>
                  </a:lnTo>
                  <a:lnTo>
                    <a:pt x="380" y="91"/>
                  </a:lnTo>
                  <a:lnTo>
                    <a:pt x="251" y="296"/>
                  </a:lnTo>
                  <a:lnTo>
                    <a:pt x="192" y="378"/>
                  </a:lnTo>
                  <a:lnTo>
                    <a:pt x="150" y="410"/>
                  </a:lnTo>
                  <a:lnTo>
                    <a:pt x="0" y="483"/>
                  </a:lnTo>
                  <a:lnTo>
                    <a:pt x="124" y="493"/>
                  </a:lnTo>
                  <a:lnTo>
                    <a:pt x="183" y="433"/>
                  </a:lnTo>
                  <a:lnTo>
                    <a:pt x="273" y="371"/>
                  </a:lnTo>
                  <a:lnTo>
                    <a:pt x="344" y="303"/>
                  </a:lnTo>
                  <a:lnTo>
                    <a:pt x="374" y="282"/>
                  </a:lnTo>
                  <a:lnTo>
                    <a:pt x="380" y="247"/>
                  </a:lnTo>
                  <a:lnTo>
                    <a:pt x="412" y="151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15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6" name="TextBox 93">
            <a:extLst>
              <a:ext uri="{FF2B5EF4-FFF2-40B4-BE49-F238E27FC236}">
                <a16:creationId xmlns:a16="http://schemas.microsoft.com/office/drawing/2014/main" id="{68413F1B-24E1-4C02-BB85-5237685CA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8147" y="5786330"/>
            <a:ext cx="17942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ru-RU" altLang="ru-RU" sz="12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6" name="Freeform 11">
            <a:extLst>
              <a:ext uri="{FF2B5EF4-FFF2-40B4-BE49-F238E27FC236}">
                <a16:creationId xmlns:a16="http://schemas.microsoft.com/office/drawing/2014/main" id="{AF549A7C-5243-4661-991B-EC632D7E4535}"/>
              </a:ext>
            </a:extLst>
          </p:cNvPr>
          <p:cNvSpPr>
            <a:spLocks/>
          </p:cNvSpPr>
          <p:nvPr/>
        </p:nvSpPr>
        <p:spPr bwMode="auto">
          <a:xfrm>
            <a:off x="4385256" y="4671117"/>
            <a:ext cx="431085" cy="5956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-21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-30</a:t>
            </a:r>
            <a:endParaRPr lang="en-US" sz="1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9" name="Freeform 11">
            <a:extLst>
              <a:ext uri="{FF2B5EF4-FFF2-40B4-BE49-F238E27FC236}">
                <a16:creationId xmlns:a16="http://schemas.microsoft.com/office/drawing/2014/main" id="{57B92793-ADA2-47F3-ADA0-FBD949296A7F}"/>
              </a:ext>
            </a:extLst>
          </p:cNvPr>
          <p:cNvSpPr>
            <a:spLocks/>
          </p:cNvSpPr>
          <p:nvPr/>
        </p:nvSpPr>
        <p:spPr bwMode="auto">
          <a:xfrm>
            <a:off x="4650279" y="5130751"/>
            <a:ext cx="501550" cy="620783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00834D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+24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+9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0" name="Freeform 11">
            <a:extLst>
              <a:ext uri="{FF2B5EF4-FFF2-40B4-BE49-F238E27FC236}">
                <a16:creationId xmlns:a16="http://schemas.microsoft.com/office/drawing/2014/main" id="{A3FD5427-948A-4A97-BC74-38D4608BF45C}"/>
              </a:ext>
            </a:extLst>
          </p:cNvPr>
          <p:cNvSpPr>
            <a:spLocks/>
          </p:cNvSpPr>
          <p:nvPr/>
        </p:nvSpPr>
        <p:spPr bwMode="auto">
          <a:xfrm>
            <a:off x="3531781" y="4521750"/>
            <a:ext cx="448995" cy="689295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400" b="1" i="1" dirty="0">
                <a:solidFill>
                  <a:schemeClr val="bg1"/>
                </a:solidFill>
                <a:cs typeface="Arial" panose="020B0604020202020204" pitchFamily="34" charset="0"/>
              </a:rPr>
              <a:t>-9</a:t>
            </a:r>
          </a:p>
          <a:p>
            <a:pPr algn="ctr"/>
            <a:r>
              <a:rPr lang="bg-BG" sz="1400" b="1" i="1" dirty="0">
                <a:solidFill>
                  <a:schemeClr val="bg1"/>
                </a:solidFill>
                <a:cs typeface="Arial" panose="020B0604020202020204" pitchFamily="34" charset="0"/>
              </a:rPr>
              <a:t>+8</a:t>
            </a:r>
            <a:endParaRPr lang="en-US" sz="14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1" name="Freeform 11">
            <a:extLst>
              <a:ext uri="{FF2B5EF4-FFF2-40B4-BE49-F238E27FC236}">
                <a16:creationId xmlns:a16="http://schemas.microsoft.com/office/drawing/2014/main" id="{B0634DD9-432A-4786-A4A8-BE307FFDC753}"/>
              </a:ext>
            </a:extLst>
          </p:cNvPr>
          <p:cNvSpPr>
            <a:spLocks/>
          </p:cNvSpPr>
          <p:nvPr/>
        </p:nvSpPr>
        <p:spPr bwMode="auto">
          <a:xfrm>
            <a:off x="5467027" y="4892060"/>
            <a:ext cx="421565" cy="588143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050" b="1" i="1" dirty="0">
                <a:solidFill>
                  <a:schemeClr val="bg1"/>
                </a:solidFill>
                <a:cs typeface="Arial" panose="020B0604020202020204" pitchFamily="34" charset="0"/>
              </a:rPr>
              <a:t>-24</a:t>
            </a:r>
          </a:p>
          <a:p>
            <a:pPr algn="ctr"/>
            <a:r>
              <a:rPr lang="bg-BG" sz="1050" b="1" i="1" dirty="0">
                <a:solidFill>
                  <a:schemeClr val="bg1"/>
                </a:solidFill>
                <a:cs typeface="Arial" panose="020B0604020202020204" pitchFamily="34" charset="0"/>
              </a:rPr>
              <a:t>-13</a:t>
            </a:r>
            <a:endParaRPr lang="en-US" sz="1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2" name="Freeform 11">
            <a:extLst>
              <a:ext uri="{FF2B5EF4-FFF2-40B4-BE49-F238E27FC236}">
                <a16:creationId xmlns:a16="http://schemas.microsoft.com/office/drawing/2014/main" id="{9A51D11F-B620-45C6-802F-EB77C78B7AA3}"/>
              </a:ext>
            </a:extLst>
          </p:cNvPr>
          <p:cNvSpPr>
            <a:spLocks/>
          </p:cNvSpPr>
          <p:nvPr/>
        </p:nvSpPr>
        <p:spPr bwMode="auto">
          <a:xfrm>
            <a:off x="3811252" y="4065864"/>
            <a:ext cx="461210" cy="510629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CD3108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-38</a:t>
            </a:r>
          </a:p>
          <a:p>
            <a:pPr algn="ctr"/>
            <a:r>
              <a:rPr lang="bg-BG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-79</a:t>
            </a:r>
            <a:endParaRPr lang="en-US" sz="11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3" name="Freeform 11">
            <a:extLst>
              <a:ext uri="{FF2B5EF4-FFF2-40B4-BE49-F238E27FC236}">
                <a16:creationId xmlns:a16="http://schemas.microsoft.com/office/drawing/2014/main" id="{9E1CBDA9-26F1-4708-A688-8377817184A4}"/>
              </a:ext>
            </a:extLst>
          </p:cNvPr>
          <p:cNvSpPr>
            <a:spLocks/>
          </p:cNvSpPr>
          <p:nvPr/>
        </p:nvSpPr>
        <p:spPr bwMode="auto">
          <a:xfrm>
            <a:off x="5579844" y="1604597"/>
            <a:ext cx="604520" cy="795447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400" b="1" i="1" dirty="0">
                <a:solidFill>
                  <a:schemeClr val="bg1"/>
                </a:solidFill>
                <a:cs typeface="Arial" panose="020B0604020202020204" pitchFamily="34" charset="0"/>
              </a:rPr>
              <a:t>-45</a:t>
            </a:r>
          </a:p>
          <a:p>
            <a:pPr algn="ctr"/>
            <a:r>
              <a:rPr lang="bg-BG" sz="1400" b="1" i="1" dirty="0">
                <a:solidFill>
                  <a:schemeClr val="bg1"/>
                </a:solidFill>
                <a:cs typeface="Arial" panose="020B0604020202020204" pitchFamily="34" charset="0"/>
              </a:rPr>
              <a:t>-95</a:t>
            </a:r>
            <a:endParaRPr lang="en-US" sz="1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4" name="Freeform 11">
            <a:extLst>
              <a:ext uri="{FF2B5EF4-FFF2-40B4-BE49-F238E27FC236}">
                <a16:creationId xmlns:a16="http://schemas.microsoft.com/office/drawing/2014/main" id="{6C9A2B1E-A3BA-4D4E-B9DD-C7D8FB2C5B2D}"/>
              </a:ext>
            </a:extLst>
          </p:cNvPr>
          <p:cNvSpPr>
            <a:spLocks/>
          </p:cNvSpPr>
          <p:nvPr/>
        </p:nvSpPr>
        <p:spPr bwMode="auto">
          <a:xfrm>
            <a:off x="4078759" y="4437032"/>
            <a:ext cx="465715" cy="533897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00834D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</a:t>
            </a:r>
          </a:p>
          <a:p>
            <a:pPr algn="ctr"/>
            <a:r>
              <a:rPr lang="bg-BG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+18</a:t>
            </a:r>
            <a:endParaRPr lang="en-US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" name="Headline">
            <a:extLst>
              <a:ext uri="{FF2B5EF4-FFF2-40B4-BE49-F238E27FC236}">
                <a16:creationId xmlns:a16="http://schemas.microsoft.com/office/drawing/2014/main" id="{17DE754A-0C40-4C27-8A57-C4BCE7AAA136}"/>
              </a:ext>
            </a:extLst>
          </p:cNvPr>
          <p:cNvSpPr txBox="1">
            <a:spLocks/>
          </p:cNvSpPr>
          <p:nvPr/>
        </p:nvSpPr>
        <p:spPr>
          <a:xfrm>
            <a:off x="351074" y="381000"/>
            <a:ext cx="2065425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CA </a:t>
            </a:r>
            <a:r>
              <a:rPr lang="en-US" sz="2000" kern="0" dirty="0">
                <a:solidFill>
                  <a:srgbClr val="EBB700"/>
                </a:solidFill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Helvetica Neue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Pilot Districts</a:t>
            </a:r>
          </a:p>
        </p:txBody>
      </p:sp>
      <p:sp>
        <p:nvSpPr>
          <p:cNvPr id="431" name="Freeform 11">
            <a:extLst>
              <a:ext uri="{FF2B5EF4-FFF2-40B4-BE49-F238E27FC236}">
                <a16:creationId xmlns:a16="http://schemas.microsoft.com/office/drawing/2014/main" id="{EA22121D-4255-4247-91D5-83390DAC8600}"/>
              </a:ext>
            </a:extLst>
          </p:cNvPr>
          <p:cNvSpPr>
            <a:spLocks/>
          </p:cNvSpPr>
          <p:nvPr/>
        </p:nvSpPr>
        <p:spPr bwMode="auto">
          <a:xfrm>
            <a:off x="4645601" y="2491194"/>
            <a:ext cx="604520" cy="795447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400" b="1" i="1" dirty="0">
                <a:solidFill>
                  <a:schemeClr val="bg1"/>
                </a:solidFill>
                <a:cs typeface="Arial" panose="020B0604020202020204" pitchFamily="34" charset="0"/>
              </a:rPr>
              <a:t>-52</a:t>
            </a:r>
          </a:p>
          <a:p>
            <a:pPr algn="ctr"/>
            <a:r>
              <a:rPr lang="bg-BG" sz="1400" b="1" i="1" dirty="0">
                <a:solidFill>
                  <a:schemeClr val="bg1"/>
                </a:solidFill>
                <a:cs typeface="Arial" panose="020B0604020202020204" pitchFamily="34" charset="0"/>
              </a:rPr>
              <a:t>-91</a:t>
            </a:r>
            <a:endParaRPr lang="en-US" sz="1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2" name="Freeform 11">
            <a:extLst>
              <a:ext uri="{FF2B5EF4-FFF2-40B4-BE49-F238E27FC236}">
                <a16:creationId xmlns:a16="http://schemas.microsoft.com/office/drawing/2014/main" id="{8A9E81A3-F500-4415-B6F9-33D958E5CC2F}"/>
              </a:ext>
            </a:extLst>
          </p:cNvPr>
          <p:cNvSpPr>
            <a:spLocks/>
          </p:cNvSpPr>
          <p:nvPr/>
        </p:nvSpPr>
        <p:spPr bwMode="auto">
          <a:xfrm>
            <a:off x="4352923" y="3991789"/>
            <a:ext cx="465715" cy="584902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00834D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</a:p>
          <a:p>
            <a:pPr algn="ctr"/>
            <a:r>
              <a:rPr lang="bg-BG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+26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Freeform 11">
            <a:extLst>
              <a:ext uri="{FF2B5EF4-FFF2-40B4-BE49-F238E27FC236}">
                <a16:creationId xmlns:a16="http://schemas.microsoft.com/office/drawing/2014/main" id="{454FAAC4-10F3-407D-BE8F-F87BC9A3C8B4}"/>
              </a:ext>
            </a:extLst>
          </p:cNvPr>
          <p:cNvSpPr>
            <a:spLocks/>
          </p:cNvSpPr>
          <p:nvPr/>
        </p:nvSpPr>
        <p:spPr bwMode="auto">
          <a:xfrm>
            <a:off x="3324374" y="3860062"/>
            <a:ext cx="484982" cy="573033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-47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-21</a:t>
            </a:r>
            <a:endParaRPr lang="en-US" sz="1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4" name="Freeform 11">
            <a:extLst>
              <a:ext uri="{FF2B5EF4-FFF2-40B4-BE49-F238E27FC236}">
                <a16:creationId xmlns:a16="http://schemas.microsoft.com/office/drawing/2014/main" id="{E86C2A4C-EAB3-42E5-841D-4B5CD7D594C6}"/>
              </a:ext>
            </a:extLst>
          </p:cNvPr>
          <p:cNvSpPr>
            <a:spLocks/>
          </p:cNvSpPr>
          <p:nvPr/>
        </p:nvSpPr>
        <p:spPr bwMode="auto">
          <a:xfrm>
            <a:off x="3994873" y="3764727"/>
            <a:ext cx="422950" cy="484461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050" b="1" i="1" dirty="0">
                <a:solidFill>
                  <a:schemeClr val="bg1"/>
                </a:solidFill>
                <a:cs typeface="Arial" panose="020B0604020202020204" pitchFamily="34" charset="0"/>
              </a:rPr>
              <a:t>-15</a:t>
            </a:r>
          </a:p>
          <a:p>
            <a:pPr algn="ctr"/>
            <a:r>
              <a:rPr lang="bg-BG" sz="1050" b="1" i="1" dirty="0">
                <a:solidFill>
                  <a:schemeClr val="bg1"/>
                </a:solidFill>
                <a:cs typeface="Arial" panose="020B0604020202020204" pitchFamily="34" charset="0"/>
              </a:rPr>
              <a:t>-14</a:t>
            </a:r>
            <a:endParaRPr lang="en-US" sz="1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5" name="Freeform 11">
            <a:extLst>
              <a:ext uri="{FF2B5EF4-FFF2-40B4-BE49-F238E27FC236}">
                <a16:creationId xmlns:a16="http://schemas.microsoft.com/office/drawing/2014/main" id="{2375B73B-A87C-446E-9A59-6490B32D8521}"/>
              </a:ext>
            </a:extLst>
          </p:cNvPr>
          <p:cNvSpPr>
            <a:spLocks/>
          </p:cNvSpPr>
          <p:nvPr/>
        </p:nvSpPr>
        <p:spPr bwMode="auto">
          <a:xfrm>
            <a:off x="6311605" y="5235489"/>
            <a:ext cx="484982" cy="573033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-47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+10</a:t>
            </a:r>
            <a:endParaRPr lang="en-US" sz="1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6" name="Freeform 11">
            <a:extLst>
              <a:ext uri="{FF2B5EF4-FFF2-40B4-BE49-F238E27FC236}">
                <a16:creationId xmlns:a16="http://schemas.microsoft.com/office/drawing/2014/main" id="{0402AFDE-5587-46C6-938F-AF7CFD5FF49C}"/>
              </a:ext>
            </a:extLst>
          </p:cNvPr>
          <p:cNvSpPr>
            <a:spLocks/>
          </p:cNvSpPr>
          <p:nvPr/>
        </p:nvSpPr>
        <p:spPr bwMode="auto">
          <a:xfrm>
            <a:off x="2802394" y="3549573"/>
            <a:ext cx="484982" cy="573033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-46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-98</a:t>
            </a:r>
            <a:endParaRPr lang="en-US" sz="1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7" name="Freeform 11">
            <a:extLst>
              <a:ext uri="{FF2B5EF4-FFF2-40B4-BE49-F238E27FC236}">
                <a16:creationId xmlns:a16="http://schemas.microsoft.com/office/drawing/2014/main" id="{D1A71023-1536-4D45-956F-B329C800B60C}"/>
              </a:ext>
            </a:extLst>
          </p:cNvPr>
          <p:cNvSpPr>
            <a:spLocks/>
          </p:cNvSpPr>
          <p:nvPr/>
        </p:nvSpPr>
        <p:spPr bwMode="auto">
          <a:xfrm>
            <a:off x="2798874" y="5127440"/>
            <a:ext cx="501550" cy="700116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00834D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-118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Freeform 11">
            <a:extLst>
              <a:ext uri="{FF2B5EF4-FFF2-40B4-BE49-F238E27FC236}">
                <a16:creationId xmlns:a16="http://schemas.microsoft.com/office/drawing/2014/main" id="{2D385F8C-2782-4E53-BC90-3B81BD481EC9}"/>
              </a:ext>
            </a:extLst>
          </p:cNvPr>
          <p:cNvSpPr>
            <a:spLocks/>
          </p:cNvSpPr>
          <p:nvPr/>
        </p:nvSpPr>
        <p:spPr bwMode="auto">
          <a:xfrm>
            <a:off x="5458718" y="2441141"/>
            <a:ext cx="565214" cy="626038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lIns="91440" tIns="137160" rIns="91440" bIns="91440"/>
          <a:lstStyle/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-62</a:t>
            </a:r>
          </a:p>
          <a:p>
            <a:pPr algn="ctr"/>
            <a:r>
              <a:rPr lang="bg-BG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-60</a:t>
            </a:r>
            <a:endParaRPr lang="en-US" sz="1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980D3-41EB-4B10-B0B4-343D53F61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272" y="1004284"/>
            <a:ext cx="1536779" cy="38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082799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800" kern="0" dirty="0">
                <a:solidFill>
                  <a:schemeClr val="bg1"/>
                </a:solidFill>
              </a:rPr>
              <a:t>All CAs will conduct their own pilot programs through 2021-22.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800" kern="0" dirty="0">
                <a:solidFill>
                  <a:schemeClr val="bg1"/>
                </a:solidFill>
              </a:rPr>
              <a:t>GAT </a:t>
            </a:r>
            <a:r>
              <a:rPr lang="bg-BG" sz="1800" kern="0" dirty="0">
                <a:solidFill>
                  <a:schemeClr val="bg1"/>
                </a:solidFill>
              </a:rPr>
              <a:t>ще ръководи процеса и осигурява помощ и отчетност във всяка КЗона</a:t>
            </a:r>
            <a:r>
              <a:rPr lang="en-US" sz="1800" kern="0" dirty="0">
                <a:solidFill>
                  <a:schemeClr val="bg1"/>
                </a:solidFill>
              </a:rPr>
              <a:t>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sz="1800" kern="0" dirty="0">
                <a:solidFill>
                  <a:srgbClr val="F65126"/>
                </a:solidFill>
              </a:rPr>
              <a:t>Най-добрите идеи ще бъдат интегрирани в световния процес през </a:t>
            </a:r>
            <a:r>
              <a:rPr lang="en-US" sz="1800" kern="0" dirty="0">
                <a:solidFill>
                  <a:srgbClr val="F65126"/>
                </a:solidFill>
              </a:rPr>
              <a:t>2022-23.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14400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Global Membership Approach Timeline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45008-D32D-BC43-AF09-2D54FAEC81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94963"/>
            <a:ext cx="1089992" cy="1089992"/>
          </a:xfrm>
          <a:prstGeom prst="rect">
            <a:avLst/>
          </a:prstGeom>
        </p:spPr>
      </p:pic>
      <p:sp>
        <p:nvSpPr>
          <p:cNvPr id="14" name="Arrow: Right 17">
            <a:extLst>
              <a:ext uri="{FF2B5EF4-FFF2-40B4-BE49-F238E27FC236}">
                <a16:creationId xmlns:a16="http://schemas.microsoft.com/office/drawing/2014/main" id="{CA3F02FD-0990-7C4D-81CB-8974935EFA81}"/>
              </a:ext>
            </a:extLst>
          </p:cNvPr>
          <p:cNvSpPr/>
          <p:nvPr/>
        </p:nvSpPr>
        <p:spPr>
          <a:xfrm>
            <a:off x="1371600" y="3886200"/>
            <a:ext cx="10704168" cy="16661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1526E-8DFF-5A47-9908-D1AAD54F4E56}"/>
              </a:ext>
            </a:extLst>
          </p:cNvPr>
          <p:cNvGrpSpPr/>
          <p:nvPr/>
        </p:nvGrpSpPr>
        <p:grpSpPr>
          <a:xfrm>
            <a:off x="9951149" y="4302726"/>
            <a:ext cx="1573076" cy="833051"/>
            <a:chOff x="8403681" y="491201"/>
            <a:chExt cx="1573076" cy="8330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C579FF-69B9-D845-A523-C6D65E13F9AC}"/>
                </a:ext>
              </a:extLst>
            </p:cNvPr>
            <p:cNvSpPr/>
            <p:nvPr/>
          </p:nvSpPr>
          <p:spPr>
            <a:xfrm>
              <a:off x="8403681" y="491201"/>
              <a:ext cx="1573076" cy="833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D269AB-5913-8748-B6F7-A0282A2CE4AF}"/>
                </a:ext>
              </a:extLst>
            </p:cNvPr>
            <p:cNvSpPr txBox="1"/>
            <p:nvPr/>
          </p:nvSpPr>
          <p:spPr>
            <a:xfrm>
              <a:off x="8403681" y="491201"/>
              <a:ext cx="1573076" cy="833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2022-23</a:t>
              </a:r>
              <a:endPara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540778-D360-3646-86D7-33579E72B68B}"/>
              </a:ext>
            </a:extLst>
          </p:cNvPr>
          <p:cNvGrpSpPr/>
          <p:nvPr/>
        </p:nvGrpSpPr>
        <p:grpSpPr>
          <a:xfrm>
            <a:off x="8063457" y="4302726"/>
            <a:ext cx="1573076" cy="833051"/>
            <a:chOff x="6515989" y="491201"/>
            <a:chExt cx="1573076" cy="8330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A1AB5B-47DA-7047-AACD-526EE93C81FE}"/>
                </a:ext>
              </a:extLst>
            </p:cNvPr>
            <p:cNvSpPr/>
            <p:nvPr/>
          </p:nvSpPr>
          <p:spPr>
            <a:xfrm>
              <a:off x="6515989" y="491201"/>
              <a:ext cx="1573076" cy="833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4E714D-3553-3E40-A0BE-804566F48701}"/>
                </a:ext>
              </a:extLst>
            </p:cNvPr>
            <p:cNvSpPr txBox="1"/>
            <p:nvPr/>
          </p:nvSpPr>
          <p:spPr>
            <a:xfrm>
              <a:off x="6515989" y="491201"/>
              <a:ext cx="1573076" cy="833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2021-22</a:t>
              </a:r>
              <a:endPara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D0A2A7-67C3-9E4D-B5B8-523DE2500AA8}"/>
              </a:ext>
            </a:extLst>
          </p:cNvPr>
          <p:cNvGrpSpPr/>
          <p:nvPr/>
        </p:nvGrpSpPr>
        <p:grpSpPr>
          <a:xfrm>
            <a:off x="6175766" y="4302726"/>
            <a:ext cx="1573076" cy="833051"/>
            <a:chOff x="4628298" y="491201"/>
            <a:chExt cx="1573076" cy="8330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99C00F-3A7F-5041-ACF4-C57D635F1392}"/>
                </a:ext>
              </a:extLst>
            </p:cNvPr>
            <p:cNvSpPr/>
            <p:nvPr/>
          </p:nvSpPr>
          <p:spPr>
            <a:xfrm>
              <a:off x="4628298" y="491201"/>
              <a:ext cx="1573076" cy="833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42E2C8-71BF-894C-A5BC-46FBED79CFA5}"/>
                </a:ext>
              </a:extLst>
            </p:cNvPr>
            <p:cNvSpPr txBox="1"/>
            <p:nvPr/>
          </p:nvSpPr>
          <p:spPr>
            <a:xfrm>
              <a:off x="4628298" y="491201"/>
              <a:ext cx="1573076" cy="833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2020-21</a:t>
              </a:r>
              <a:endPara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4B390F-92BE-F24C-8B40-4978A94D50E3}"/>
              </a:ext>
            </a:extLst>
          </p:cNvPr>
          <p:cNvGrpSpPr/>
          <p:nvPr/>
        </p:nvGrpSpPr>
        <p:grpSpPr>
          <a:xfrm>
            <a:off x="4288075" y="4302726"/>
            <a:ext cx="1573076" cy="833051"/>
            <a:chOff x="2740607" y="491201"/>
            <a:chExt cx="1573076" cy="8330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204ABD-399C-CC48-BAAD-CD3BD3F24616}"/>
                </a:ext>
              </a:extLst>
            </p:cNvPr>
            <p:cNvSpPr/>
            <p:nvPr/>
          </p:nvSpPr>
          <p:spPr>
            <a:xfrm>
              <a:off x="2740607" y="491201"/>
              <a:ext cx="1573076" cy="833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C480EE-226A-3C41-B557-C0C32AABC17D}"/>
                </a:ext>
              </a:extLst>
            </p:cNvPr>
            <p:cNvSpPr txBox="1"/>
            <p:nvPr/>
          </p:nvSpPr>
          <p:spPr>
            <a:xfrm>
              <a:off x="2740607" y="491201"/>
              <a:ext cx="1573076" cy="833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2019-20</a:t>
              </a:r>
              <a:endPara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5023CA-F6EC-BB46-85E0-72BD3650FFCD}"/>
              </a:ext>
            </a:extLst>
          </p:cNvPr>
          <p:cNvGrpSpPr/>
          <p:nvPr/>
        </p:nvGrpSpPr>
        <p:grpSpPr>
          <a:xfrm>
            <a:off x="2400384" y="4302726"/>
            <a:ext cx="1573076" cy="833051"/>
            <a:chOff x="852916" y="491201"/>
            <a:chExt cx="1573076" cy="83305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B1EFE6-E6BA-CB42-8837-9149EDA9BB5C}"/>
                </a:ext>
              </a:extLst>
            </p:cNvPr>
            <p:cNvSpPr/>
            <p:nvPr/>
          </p:nvSpPr>
          <p:spPr>
            <a:xfrm>
              <a:off x="852916" y="491201"/>
              <a:ext cx="1573076" cy="833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F8E2F8-7DCE-DC4C-B9BD-60B8E80A7523}"/>
                </a:ext>
              </a:extLst>
            </p:cNvPr>
            <p:cNvSpPr txBox="1"/>
            <p:nvPr/>
          </p:nvSpPr>
          <p:spPr>
            <a:xfrm>
              <a:off x="852916" y="491201"/>
              <a:ext cx="1573076" cy="833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2018-19</a:t>
              </a:r>
              <a:endPara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B396C7-406A-6C42-95B3-0183C075C27B}"/>
              </a:ext>
            </a:extLst>
          </p:cNvPr>
          <p:cNvGrpSpPr/>
          <p:nvPr/>
        </p:nvGrpSpPr>
        <p:grpSpPr>
          <a:xfrm>
            <a:off x="9941210" y="5307685"/>
            <a:ext cx="1573076" cy="723937"/>
            <a:chOff x="8403681" y="1407558"/>
            <a:chExt cx="1573076" cy="72393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B1F1DF-4447-0349-83BA-5D4A24D07C51}"/>
                </a:ext>
              </a:extLst>
            </p:cNvPr>
            <p:cNvSpPr/>
            <p:nvPr/>
          </p:nvSpPr>
          <p:spPr>
            <a:xfrm>
              <a:off x="8403681" y="1407558"/>
              <a:ext cx="1573076" cy="723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39A40B-7CA5-5C48-8C31-49B7B225F413}"/>
                </a:ext>
              </a:extLst>
            </p:cNvPr>
            <p:cNvSpPr txBox="1"/>
            <p:nvPr/>
          </p:nvSpPr>
          <p:spPr>
            <a:xfrm>
              <a:off x="8403681" y="1407558"/>
              <a:ext cx="1573076" cy="723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bg-BG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Всички дистрикти по света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5EA35A-AE8E-A949-80A1-E6EFA6EF3803}"/>
              </a:ext>
            </a:extLst>
          </p:cNvPr>
          <p:cNvGrpSpPr/>
          <p:nvPr/>
        </p:nvGrpSpPr>
        <p:grpSpPr>
          <a:xfrm>
            <a:off x="8053518" y="5307685"/>
            <a:ext cx="1573076" cy="723937"/>
            <a:chOff x="6515989" y="1407558"/>
            <a:chExt cx="1573076" cy="72393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E86B55-FB10-BF4E-893B-77D82616C4D3}"/>
                </a:ext>
              </a:extLst>
            </p:cNvPr>
            <p:cNvSpPr/>
            <p:nvPr/>
          </p:nvSpPr>
          <p:spPr>
            <a:xfrm>
              <a:off x="6515989" y="1407558"/>
              <a:ext cx="1573076" cy="723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FBAE2-5793-5849-B086-A99FD7C7D68C}"/>
                </a:ext>
              </a:extLst>
            </p:cNvPr>
            <p:cNvSpPr txBox="1"/>
            <p:nvPr/>
          </p:nvSpPr>
          <p:spPr>
            <a:xfrm>
              <a:off x="6515989" y="1407558"/>
              <a:ext cx="1573076" cy="723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defTabSz="755650" fontAlgn="auto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bg-BG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Всички дистрикти от КЗ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bg-BG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2 </a:t>
              </a:r>
              <a:r>
                <a:rPr kumimoji="0" lang="bg-BG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 пилотните от КЗ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3-8</a:t>
              </a:r>
              <a:endParaRPr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5A5E59-C892-024F-92AC-75B966944334}"/>
              </a:ext>
            </a:extLst>
          </p:cNvPr>
          <p:cNvGrpSpPr/>
          <p:nvPr/>
        </p:nvGrpSpPr>
        <p:grpSpPr>
          <a:xfrm>
            <a:off x="6165826" y="5307685"/>
            <a:ext cx="1583015" cy="1061902"/>
            <a:chOff x="4628298" y="1407558"/>
            <a:chExt cx="1573076" cy="72393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0A1EB5-4EF4-8947-B707-4B99125C042A}"/>
                </a:ext>
              </a:extLst>
            </p:cNvPr>
            <p:cNvSpPr/>
            <p:nvPr/>
          </p:nvSpPr>
          <p:spPr>
            <a:xfrm>
              <a:off x="4628298" y="1407558"/>
              <a:ext cx="1573076" cy="723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1FA7D2-3C2A-8B41-BA42-AE1B74E6404A}"/>
                </a:ext>
              </a:extLst>
            </p:cNvPr>
            <p:cNvSpPr txBox="1"/>
            <p:nvPr/>
          </p:nvSpPr>
          <p:spPr>
            <a:xfrm>
              <a:off x="4628298" y="1407558"/>
              <a:ext cx="1573076" cy="723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defTabSz="755650" fontAlgn="auto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bg-BG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Желаещи Дистрикти от КЗ 1 и 2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171450" lvl="1" indent="-171450" defTabSz="755650" fontAlgn="auto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bg-BG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КЗони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3-8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bg-BG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започват обучения</a:t>
              </a:r>
              <a:endParaRPr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F700BB-363C-A342-BCA9-1CED64561D72}"/>
              </a:ext>
            </a:extLst>
          </p:cNvPr>
          <p:cNvGrpSpPr/>
          <p:nvPr/>
        </p:nvGrpSpPr>
        <p:grpSpPr>
          <a:xfrm>
            <a:off x="4278136" y="5307685"/>
            <a:ext cx="1573076" cy="723937"/>
            <a:chOff x="2740607" y="1407558"/>
            <a:chExt cx="1573076" cy="72393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CC984E5-4B79-854F-A393-39CCC453AEF4}"/>
                </a:ext>
              </a:extLst>
            </p:cNvPr>
            <p:cNvSpPr/>
            <p:nvPr/>
          </p:nvSpPr>
          <p:spPr>
            <a:xfrm>
              <a:off x="2740607" y="1407558"/>
              <a:ext cx="1573076" cy="723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4D94EE-5EE6-7F42-BD9C-C1290AC29A9A}"/>
                </a:ext>
              </a:extLst>
            </p:cNvPr>
            <p:cNvSpPr txBox="1"/>
            <p:nvPr/>
          </p:nvSpPr>
          <p:spPr>
            <a:xfrm>
              <a:off x="2740607" y="1407558"/>
              <a:ext cx="1573076" cy="723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bg-BG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 пилотни дистрикта от КЗони 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bg-BG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61E6C7-CE4E-BB49-88BC-DEC6CDD8E3A6}"/>
              </a:ext>
            </a:extLst>
          </p:cNvPr>
          <p:cNvGrpSpPr/>
          <p:nvPr/>
        </p:nvGrpSpPr>
        <p:grpSpPr>
          <a:xfrm>
            <a:off x="2254026" y="5307685"/>
            <a:ext cx="1718787" cy="1188570"/>
            <a:chOff x="716497" y="1407558"/>
            <a:chExt cx="1718787" cy="118857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5F1792-ABEC-AB48-9E4A-B0EB759CDA57}"/>
                </a:ext>
              </a:extLst>
            </p:cNvPr>
            <p:cNvSpPr/>
            <p:nvPr/>
          </p:nvSpPr>
          <p:spPr>
            <a:xfrm>
              <a:off x="852916" y="1407558"/>
              <a:ext cx="1573076" cy="723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A71EBE-7963-1B45-807D-C6AABF93DA0E}"/>
                </a:ext>
              </a:extLst>
            </p:cNvPr>
            <p:cNvSpPr txBox="1"/>
            <p:nvPr/>
          </p:nvSpPr>
          <p:spPr>
            <a:xfrm>
              <a:off x="716497" y="1407558"/>
              <a:ext cx="1718787" cy="1188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bg-BG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Старт на Северо-американската Инициатива за Членство</a:t>
              </a:r>
              <a:endParaRPr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Yellow Bar">
            <a:extLst>
              <a:ext uri="{FF2B5EF4-FFF2-40B4-BE49-F238E27FC236}">
                <a16:creationId xmlns:a16="http://schemas.microsoft.com/office/drawing/2014/main" id="{A55D61AE-A78C-5C49-9EBF-C820E2E841FB}"/>
              </a:ext>
            </a:extLst>
          </p:cNvPr>
          <p:cNvSpPr/>
          <p:nvPr/>
        </p:nvSpPr>
        <p:spPr>
          <a:xfrm>
            <a:off x="5260644" y="165327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80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122452" y="3883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Global Membership Approach Timeline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45008-D32D-BC43-AF09-2D54FAEC81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94963"/>
            <a:ext cx="1089992" cy="10899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BB1EFE6-E6BA-CB42-8837-9149EDA9BB5C}"/>
              </a:ext>
            </a:extLst>
          </p:cNvPr>
          <p:cNvSpPr/>
          <p:nvPr/>
        </p:nvSpPr>
        <p:spPr>
          <a:xfrm>
            <a:off x="2400384" y="4302726"/>
            <a:ext cx="1573076" cy="8330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B1F1DF-4447-0349-83BA-5D4A24D07C51}"/>
              </a:ext>
            </a:extLst>
          </p:cNvPr>
          <p:cNvSpPr/>
          <p:nvPr/>
        </p:nvSpPr>
        <p:spPr>
          <a:xfrm>
            <a:off x="9941210" y="5307685"/>
            <a:ext cx="1573076" cy="7239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E86B55-FB10-BF4E-893B-77D82616C4D3}"/>
              </a:ext>
            </a:extLst>
          </p:cNvPr>
          <p:cNvSpPr/>
          <p:nvPr/>
        </p:nvSpPr>
        <p:spPr>
          <a:xfrm>
            <a:off x="8053518" y="5307685"/>
            <a:ext cx="1573076" cy="7239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C984E5-4B79-854F-A393-39CCC453AEF4}"/>
              </a:ext>
            </a:extLst>
          </p:cNvPr>
          <p:cNvSpPr/>
          <p:nvPr/>
        </p:nvSpPr>
        <p:spPr>
          <a:xfrm>
            <a:off x="4278136" y="5307685"/>
            <a:ext cx="1573076" cy="7239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5F1792-ABEC-AB48-9E4A-B0EB759CDA57}"/>
              </a:ext>
            </a:extLst>
          </p:cNvPr>
          <p:cNvSpPr/>
          <p:nvPr/>
        </p:nvSpPr>
        <p:spPr>
          <a:xfrm>
            <a:off x="2390445" y="5307685"/>
            <a:ext cx="1573076" cy="7239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Yellow Bar">
            <a:extLst>
              <a:ext uri="{FF2B5EF4-FFF2-40B4-BE49-F238E27FC236}">
                <a16:creationId xmlns:a16="http://schemas.microsoft.com/office/drawing/2014/main" id="{A55D61AE-A78C-5C49-9EBF-C820E2E841FB}"/>
              </a:ext>
            </a:extLst>
          </p:cNvPr>
          <p:cNvSpPr/>
          <p:nvPr/>
        </p:nvSpPr>
        <p:spPr>
          <a:xfrm>
            <a:off x="5260644" y="165327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5C26C-3019-4564-8945-B1545651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837" y="1402884"/>
            <a:ext cx="9414365" cy="50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ce - Solid">
            <a:extLst>
              <a:ext uri="{FF2B5EF4-FFF2-40B4-BE49-F238E27FC236}">
                <a16:creationId xmlns:a16="http://schemas.microsoft.com/office/drawing/2014/main" id="{BB71531A-A54B-0747-BFB6-8E367958E08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3A6A3947-17C9-AC44-A97E-BDA70D3364E2}"/>
              </a:ext>
            </a:extLst>
          </p:cNvPr>
          <p:cNvSpPr txBox="1">
            <a:spLocks/>
          </p:cNvSpPr>
          <p:nvPr/>
        </p:nvSpPr>
        <p:spPr>
          <a:xfrm>
            <a:off x="2667001" y="533193"/>
            <a:ext cx="9195364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Процес Глобален Подход към Членството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271AE485-B077-DC43-A361-C6B0B37E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EC922A-9AF6-D54B-A18A-8AE5809DC4B2}"/>
              </a:ext>
            </a:extLst>
          </p:cNvPr>
          <p:cNvGrpSpPr/>
          <p:nvPr/>
        </p:nvGrpSpPr>
        <p:grpSpPr>
          <a:xfrm>
            <a:off x="609600" y="2819408"/>
            <a:ext cx="10768596" cy="2667728"/>
            <a:chOff x="880333" y="2793787"/>
            <a:chExt cx="10088516" cy="249925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F6929A-6ABE-8847-A38E-510D9BB474AD}"/>
                </a:ext>
              </a:extLst>
            </p:cNvPr>
            <p:cNvSpPr/>
            <p:nvPr/>
          </p:nvSpPr>
          <p:spPr bwMode="auto">
            <a:xfrm>
              <a:off x="8569955" y="2793787"/>
              <a:ext cx="2398894" cy="2398894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4572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5"/>
                </a:spcAft>
                <a:buClrTx/>
                <a:buSzTx/>
                <a:buFont typeface="Helvetica" pitchFamily="84" charset="0"/>
                <a:buNone/>
                <a:tabLst/>
                <a:defRPr/>
              </a:pPr>
              <a:r>
                <a:rPr kumimoji="0" lang="bg-BG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rial" charset="0"/>
                  <a:cs typeface="Arial" panose="020B0604020202020204" pitchFamily="34" charset="0"/>
                </a:rPr>
                <a:t>Успех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D60E5B-FEEE-194E-AE35-853E9A8D911E}"/>
                </a:ext>
              </a:extLst>
            </p:cNvPr>
            <p:cNvSpPr/>
            <p:nvPr/>
          </p:nvSpPr>
          <p:spPr bwMode="auto">
            <a:xfrm>
              <a:off x="6043522" y="2793787"/>
              <a:ext cx="2398894" cy="2398894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marR="0" lvl="0" indent="-609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  <a:defRPr/>
              </a:pPr>
              <a:r>
                <a:rPr lang="bg-BG" sz="2800" b="1" dirty="0">
                  <a:solidFill>
                    <a:prstClr val="white"/>
                  </a:solidFill>
                  <a:ea typeface="Arial" charset="0"/>
                  <a:cs typeface="Arial" panose="020B0604020202020204" pitchFamily="34" charset="0"/>
                </a:rPr>
                <a:t>План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C6ED37-726F-034E-B75C-7F308AF9112D}"/>
                </a:ext>
              </a:extLst>
            </p:cNvPr>
            <p:cNvSpPr/>
            <p:nvPr/>
          </p:nvSpPr>
          <p:spPr bwMode="auto">
            <a:xfrm>
              <a:off x="3598074" y="2851147"/>
              <a:ext cx="2398894" cy="2441896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marR="0" lvl="0" indent="-609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  <a:defRPr/>
              </a:pPr>
              <a:r>
                <a:rPr kumimoji="0" lang="bg-BG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rial" charset="0"/>
                  <a:cs typeface="Arial" panose="020B0604020202020204" pitchFamily="34" charset="0"/>
                </a:rPr>
                <a:t>Визия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0856C0-DB3F-5849-845D-9F5806B825CC}"/>
                </a:ext>
              </a:extLst>
            </p:cNvPr>
            <p:cNvSpPr/>
            <p:nvPr/>
          </p:nvSpPr>
          <p:spPr bwMode="auto">
            <a:xfrm>
              <a:off x="880333" y="2894156"/>
              <a:ext cx="2590203" cy="2398887"/>
            </a:xfrm>
            <a:prstGeom prst="ellipse">
              <a:avLst/>
            </a:prstGeom>
            <a:solidFill>
              <a:srgbClr val="CD310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marR="0" lvl="0" indent="-6096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  <a:defRPr/>
              </a:pPr>
              <a:r>
                <a:rPr kumimoji="0" lang="bg-BG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rial" charset="0"/>
                  <a:cs typeface="Arial" panose="020B0604020202020204" pitchFamily="34" charset="0"/>
                </a:rPr>
                <a:t>Формиране на </a:t>
              </a:r>
            </a:p>
            <a:p>
              <a:pPr marL="609600" marR="0" lvl="0" indent="-6096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  <a:defRPr/>
              </a:pPr>
              <a:r>
                <a:rPr kumimoji="0" lang="bg-BG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rial" charset="0"/>
                  <a:cs typeface="Arial" panose="020B0604020202020204" pitchFamily="34" charset="0"/>
                </a:rPr>
                <a:t>      Екип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F0120C52-97C7-5846-B32E-3FCF381329F8}"/>
                </a:ext>
              </a:extLst>
            </p:cNvPr>
            <p:cNvSpPr/>
            <p:nvPr/>
          </p:nvSpPr>
          <p:spPr>
            <a:xfrm>
              <a:off x="5611704" y="3793212"/>
              <a:ext cx="888009" cy="600780"/>
            </a:xfrm>
            <a:prstGeom prst="rightArrow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F4AED-5790-E943-9BFA-98137DB37C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94963"/>
            <a:ext cx="1089992" cy="1089992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D357847E-4A83-AE49-B8B9-7AA3D0A57950}"/>
              </a:ext>
            </a:extLst>
          </p:cNvPr>
          <p:cNvSpPr/>
          <p:nvPr/>
        </p:nvSpPr>
        <p:spPr>
          <a:xfrm>
            <a:off x="3020947" y="3886200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9A1DE44-03B1-B648-82E6-847FBAB10432}"/>
              </a:ext>
            </a:extLst>
          </p:cNvPr>
          <p:cNvSpPr/>
          <p:nvPr/>
        </p:nvSpPr>
        <p:spPr>
          <a:xfrm>
            <a:off x="8348529" y="3886200"/>
            <a:ext cx="947871" cy="641278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F04F47C7-7F67-2644-9DA2-802B43001125}"/>
              </a:ext>
            </a:extLst>
          </p:cNvPr>
          <p:cNvSpPr/>
          <p:nvPr/>
        </p:nvSpPr>
        <p:spPr>
          <a:xfrm>
            <a:off x="5776984" y="135434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94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711957F-8232-5643-B04E-52A592DF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sp>
        <p:nvSpPr>
          <p:cNvPr id="33" name="Background - Solid">
            <a:extLst>
              <a:ext uri="{FF2B5EF4-FFF2-40B4-BE49-F238E27FC236}">
                <a16:creationId xmlns:a16="http://schemas.microsoft.com/office/drawing/2014/main" id="{4294D651-DB9B-5442-BF69-E3B3F96429E1}"/>
              </a:ext>
            </a:extLst>
          </p:cNvPr>
          <p:cNvSpPr/>
          <p:nvPr/>
        </p:nvSpPr>
        <p:spPr>
          <a:xfrm>
            <a:off x="6549692" y="2544829"/>
            <a:ext cx="2180522" cy="1722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21265" y="739259"/>
            <a:ext cx="12192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rgbClr val="0A5496"/>
                </a:solidFill>
              </a:rPr>
              <a:t>Фокус на Подхода за членство</a:t>
            </a:r>
            <a:endParaRPr lang="en-US" sz="3200" b="1" dirty="0">
              <a:solidFill>
                <a:srgbClr val="0A549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2513092"/>
            <a:ext cx="2180522" cy="17444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Обновяване Дистрикта с нови клубове</a:t>
            </a:r>
            <a:endPara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0029" y="2513092"/>
            <a:ext cx="2180522" cy="17444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Съживяване клубовете с нови членове</a:t>
            </a:r>
            <a:endPara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1" y="5029200"/>
            <a:ext cx="2180522" cy="88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400" b="1" kern="1200" dirty="0">
                <a:solidFill>
                  <a:srgbClr val="0A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клубове</a:t>
            </a:r>
            <a:endParaRPr lang="en-US" sz="2400" b="1" kern="1200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0029" y="5029200"/>
            <a:ext cx="2180522" cy="884759"/>
          </a:xfrm>
          <a:prstGeom prst="rect">
            <a:avLst/>
          </a:prstGeom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400" b="1" kern="1200" dirty="0">
                <a:solidFill>
                  <a:srgbClr val="0A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членове</a:t>
            </a:r>
            <a:endParaRPr lang="en-US" sz="2400" b="1" kern="1200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400" y="5067894"/>
            <a:ext cx="2743200" cy="884759"/>
          </a:xfrm>
          <a:prstGeom prst="rect">
            <a:avLst/>
          </a:prstGeom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400" b="1" kern="1200" dirty="0">
                <a:solidFill>
                  <a:srgbClr val="0A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 на членовете</a:t>
            </a:r>
            <a:endParaRPr lang="en-US" sz="2400" b="1" kern="1200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23661" y="1981200"/>
            <a:ext cx="4572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461210" y="1981200"/>
            <a:ext cx="4572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ea typeface="ヒラギノ角ゴ Pro W3" pitchFamily="84" charset="-128"/>
              </a:rPr>
              <a:t>2</a:t>
            </a:r>
            <a:endParaRPr kumimoji="0" lang="en-US" sz="2800" b="1" i="0" u="none" strike="noStrike" cap="none" normalizeH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411353" y="2019894"/>
            <a:ext cx="4572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25" name="Yellow Bar">
            <a:extLst>
              <a:ext uri="{FF2B5EF4-FFF2-40B4-BE49-F238E27FC236}">
                <a16:creationId xmlns:a16="http://schemas.microsoft.com/office/drawing/2014/main" id="{BC4462A7-6BA3-8A46-A651-5A96F4D5398C}"/>
              </a:ext>
            </a:extLst>
          </p:cNvPr>
          <p:cNvSpPr/>
          <p:nvPr/>
        </p:nvSpPr>
        <p:spPr>
          <a:xfrm>
            <a:off x="4611695" y="146277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72E8D09-AD52-FA4E-8C0C-41AF83F58CA7}"/>
              </a:ext>
            </a:extLst>
          </p:cNvPr>
          <p:cNvSpPr/>
          <p:nvPr/>
        </p:nvSpPr>
        <p:spPr>
          <a:xfrm rot="5400000">
            <a:off x="1474737" y="4331040"/>
            <a:ext cx="755045" cy="641279"/>
          </a:xfrm>
          <a:prstGeom prst="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950C1C5-776A-6246-9A37-7CA383B9ED6D}"/>
              </a:ext>
            </a:extLst>
          </p:cNvPr>
          <p:cNvSpPr/>
          <p:nvPr/>
        </p:nvSpPr>
        <p:spPr>
          <a:xfrm rot="5400000">
            <a:off x="4312286" y="4331040"/>
            <a:ext cx="755045" cy="6412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496"/>
              </a:solidFill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8565FD6-50C4-FF44-8E87-D07D2163F855}"/>
              </a:ext>
            </a:extLst>
          </p:cNvPr>
          <p:cNvSpPr/>
          <p:nvPr/>
        </p:nvSpPr>
        <p:spPr>
          <a:xfrm rot="5400000">
            <a:off x="7276831" y="4336551"/>
            <a:ext cx="744022" cy="6412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49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E5D7B-A902-4A8D-8007-97087B3C1C62}"/>
              </a:ext>
            </a:extLst>
          </p:cNvPr>
          <p:cNvGrpSpPr/>
          <p:nvPr/>
        </p:nvGrpSpPr>
        <p:grpSpPr>
          <a:xfrm>
            <a:off x="9366085" y="1981200"/>
            <a:ext cx="2180522" cy="3971453"/>
            <a:chOff x="9366085" y="1981200"/>
            <a:chExt cx="2180522" cy="3971453"/>
          </a:xfrm>
        </p:grpSpPr>
        <p:sp>
          <p:nvSpPr>
            <p:cNvPr id="16" name="Rectangle 15"/>
            <p:cNvSpPr/>
            <p:nvPr/>
          </p:nvSpPr>
          <p:spPr>
            <a:xfrm>
              <a:off x="9366085" y="2518095"/>
              <a:ext cx="2180522" cy="174441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192" tIns="89192" rIns="89192" bIns="891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и подкрепа за нашите </a:t>
              </a:r>
              <a:r>
                <a:rPr lang="en-US" sz="20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Lion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20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лидери</a:t>
              </a:r>
              <a:endParaRPr lang="en-US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66085" y="5067894"/>
              <a:ext cx="2180522" cy="8847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192" tIns="89192" rIns="89192" bIns="891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kern="1200" dirty="0">
                  <a:solidFill>
                    <a:srgbClr val="0A54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Подкрепа на лидерите</a:t>
              </a:r>
              <a:endParaRPr lang="en-US" sz="2400" b="1" kern="1200" dirty="0">
                <a:solidFill>
                  <a:srgbClr val="0A54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221552" y="1981200"/>
              <a:ext cx="457200" cy="4572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ea typeface="ヒラギノ角ゴ Pro W3" pitchFamily="84" charset="-128"/>
                </a:rPr>
                <a:t>4</a:t>
              </a:r>
              <a:endParaRPr kumimoji="0" lang="en-US" sz="28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6B821C94-DA60-454F-89F3-67F600723DD1}"/>
                </a:ext>
              </a:extLst>
            </p:cNvPr>
            <p:cNvSpPr/>
            <p:nvPr/>
          </p:nvSpPr>
          <p:spPr>
            <a:xfrm rot="5400000">
              <a:off x="10072628" y="4331040"/>
              <a:ext cx="755045" cy="64127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A5496"/>
                </a:solidFill>
              </a:endParaRPr>
            </a:p>
          </p:txBody>
        </p:sp>
      </p:grpSp>
      <p:sp>
        <p:nvSpPr>
          <p:cNvPr id="34" name="Freeform 33">
            <a:extLst>
              <a:ext uri="{FF2B5EF4-FFF2-40B4-BE49-F238E27FC236}">
                <a16:creationId xmlns:a16="http://schemas.microsoft.com/office/drawing/2014/main" id="{8E952960-5110-DA48-AAE1-CFA6DD693E10}"/>
              </a:ext>
            </a:extLst>
          </p:cNvPr>
          <p:cNvSpPr/>
          <p:nvPr/>
        </p:nvSpPr>
        <p:spPr>
          <a:xfrm>
            <a:off x="6558582" y="2544829"/>
            <a:ext cx="2180522" cy="1722371"/>
          </a:xfrm>
          <a:custGeom>
            <a:avLst/>
            <a:gdLst>
              <a:gd name="connsiteX0" fmla="*/ 0 w 2180522"/>
              <a:gd name="connsiteY0" fmla="*/ 174442 h 1744417"/>
              <a:gd name="connsiteX1" fmla="*/ 174442 w 2180522"/>
              <a:gd name="connsiteY1" fmla="*/ 0 h 1744417"/>
              <a:gd name="connsiteX2" fmla="*/ 2006080 w 2180522"/>
              <a:gd name="connsiteY2" fmla="*/ 0 h 1744417"/>
              <a:gd name="connsiteX3" fmla="*/ 2180522 w 2180522"/>
              <a:gd name="connsiteY3" fmla="*/ 174442 h 1744417"/>
              <a:gd name="connsiteX4" fmla="*/ 2180522 w 2180522"/>
              <a:gd name="connsiteY4" fmla="*/ 1569975 h 1744417"/>
              <a:gd name="connsiteX5" fmla="*/ 2006080 w 2180522"/>
              <a:gd name="connsiteY5" fmla="*/ 1744417 h 1744417"/>
              <a:gd name="connsiteX6" fmla="*/ 174442 w 2180522"/>
              <a:gd name="connsiteY6" fmla="*/ 1744417 h 1744417"/>
              <a:gd name="connsiteX7" fmla="*/ 0 w 2180522"/>
              <a:gd name="connsiteY7" fmla="*/ 1569975 h 1744417"/>
              <a:gd name="connsiteX8" fmla="*/ 0 w 2180522"/>
              <a:gd name="connsiteY8" fmla="*/ 174442 h 174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0522" h="1744417">
                <a:moveTo>
                  <a:pt x="0" y="174442"/>
                </a:moveTo>
                <a:cubicBezTo>
                  <a:pt x="0" y="78100"/>
                  <a:pt x="78100" y="0"/>
                  <a:pt x="174442" y="0"/>
                </a:cubicBezTo>
                <a:lnTo>
                  <a:pt x="2006080" y="0"/>
                </a:lnTo>
                <a:cubicBezTo>
                  <a:pt x="2102422" y="0"/>
                  <a:pt x="2180522" y="78100"/>
                  <a:pt x="2180522" y="174442"/>
                </a:cubicBezTo>
                <a:lnTo>
                  <a:pt x="2180522" y="1569975"/>
                </a:lnTo>
                <a:cubicBezTo>
                  <a:pt x="2180522" y="1666317"/>
                  <a:pt x="2102422" y="1744417"/>
                  <a:pt x="2006080" y="1744417"/>
                </a:cubicBezTo>
                <a:lnTo>
                  <a:pt x="174442" y="1744417"/>
                </a:lnTo>
                <a:cubicBezTo>
                  <a:pt x="78100" y="1744417"/>
                  <a:pt x="0" y="1666317"/>
                  <a:pt x="0" y="1569975"/>
                </a:cubicBezTo>
                <a:lnTo>
                  <a:pt x="0" y="17444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Вдъхновяване членовете с вълнуващи дейности и приятелство</a:t>
            </a:r>
            <a:endPara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772FA71-1E5F-8E47-8048-77137731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ackground - Solid">
            <a:extLst>
              <a:ext uri="{FF2B5EF4-FFF2-40B4-BE49-F238E27FC236}">
                <a16:creationId xmlns:a16="http://schemas.microsoft.com/office/drawing/2014/main" id="{78C738BF-D01E-D643-8F5F-DF937E958D43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Slice - Solid">
            <a:extLst>
              <a:ext uri="{FF2B5EF4-FFF2-40B4-BE49-F238E27FC236}">
                <a16:creationId xmlns:a16="http://schemas.microsoft.com/office/drawing/2014/main" id="{8C46E3C4-0A26-D44E-9BC8-36354BD75CCE}"/>
              </a:ext>
            </a:extLst>
          </p:cNvPr>
          <p:cNvSpPr/>
          <p:nvPr/>
        </p:nvSpPr>
        <p:spPr>
          <a:xfrm>
            <a:off x="2368553" y="-79640"/>
            <a:ext cx="9811967" cy="696619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E639C0DC-913F-5645-8987-9DD3346F7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27416"/>
              </p:ext>
            </p:extLst>
          </p:nvPr>
        </p:nvGraphicFramePr>
        <p:xfrm>
          <a:off x="1447800" y="381000"/>
          <a:ext cx="12319055" cy="599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FC515B94-D7A5-D241-BB21-E635FAAEC0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33" name="Headline">
            <a:extLst>
              <a:ext uri="{FF2B5EF4-FFF2-40B4-BE49-F238E27FC236}">
                <a16:creationId xmlns:a16="http://schemas.microsoft.com/office/drawing/2014/main" id="{5820E135-C528-8646-A533-82957C04BAF7}"/>
              </a:ext>
            </a:extLst>
          </p:cNvPr>
          <p:cNvSpPr txBox="1">
            <a:spLocks/>
          </p:cNvSpPr>
          <p:nvPr/>
        </p:nvSpPr>
        <p:spPr>
          <a:xfrm>
            <a:off x="457200" y="1903602"/>
            <a:ext cx="2590800" cy="22873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2800" kern="0" dirty="0">
                <a:solidFill>
                  <a:schemeClr val="bg1"/>
                </a:solidFill>
              </a:rPr>
              <a:t>Примерна Схема на Организация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3" name="Yellow Bar">
            <a:extLst>
              <a:ext uri="{FF2B5EF4-FFF2-40B4-BE49-F238E27FC236}">
                <a16:creationId xmlns:a16="http://schemas.microsoft.com/office/drawing/2014/main" id="{35A7199C-6E47-3D4A-87B9-6B11DD064048}"/>
              </a:ext>
            </a:extLst>
          </p:cNvPr>
          <p:cNvSpPr/>
          <p:nvPr/>
        </p:nvSpPr>
        <p:spPr>
          <a:xfrm>
            <a:off x="692306" y="36576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Page Number - Blue">
            <a:extLst>
              <a:ext uri="{FF2B5EF4-FFF2-40B4-BE49-F238E27FC236}">
                <a16:creationId xmlns:a16="http://schemas.microsoft.com/office/drawing/2014/main" id="{6820C713-D0BE-7A4C-8B67-1C6492EC2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2060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175E2-6E29-4EF6-9210-2F669D3CABED}"/>
              </a:ext>
            </a:extLst>
          </p:cNvPr>
          <p:cNvSpPr txBox="1"/>
          <p:nvPr/>
        </p:nvSpPr>
        <p:spPr>
          <a:xfrm>
            <a:off x="3962400" y="4495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>
                <a:solidFill>
                  <a:schemeClr val="bg1"/>
                </a:solidFill>
              </a:rPr>
              <a:t>Член на екипа</a:t>
            </a:r>
          </a:p>
        </p:txBody>
      </p:sp>
    </p:spTree>
    <p:extLst>
      <p:ext uri="{BB962C8B-B14F-4D97-AF65-F5344CB8AC3E}">
        <p14:creationId xmlns:p14="http://schemas.microsoft.com/office/powerpoint/2010/main" val="233340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227386" y="2595904"/>
            <a:ext cx="5092507" cy="10369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6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Програма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26" name="Body Copy">
            <a:extLst>
              <a:ext uri="{FF2B5EF4-FFF2-40B4-BE49-F238E27FC236}">
                <a16:creationId xmlns:a16="http://schemas.microsoft.com/office/drawing/2014/main" id="{CCCC5782-694D-E645-929A-D20BB9BFA1B2}"/>
              </a:ext>
            </a:extLst>
          </p:cNvPr>
          <p:cNvSpPr txBox="1">
            <a:spLocks/>
          </p:cNvSpPr>
          <p:nvPr/>
        </p:nvSpPr>
        <p:spPr>
          <a:xfrm>
            <a:off x="7297169" y="2057400"/>
            <a:ext cx="4971031" cy="4191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Преглед на програмата Глобален Подход за Членство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Организиране на Екип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Роли в Екипа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Следващи стъпки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1B9221F-A920-4D4C-A527-8AAF1C565D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34" name="Yellow Bar">
            <a:extLst>
              <a:ext uri="{FF2B5EF4-FFF2-40B4-BE49-F238E27FC236}">
                <a16:creationId xmlns:a16="http://schemas.microsoft.com/office/drawing/2014/main" id="{5739784C-174A-5547-8ED0-1428D276CC17}"/>
              </a:ext>
            </a:extLst>
          </p:cNvPr>
          <p:cNvSpPr/>
          <p:nvPr/>
        </p:nvSpPr>
        <p:spPr>
          <a:xfrm>
            <a:off x="1310598" y="38100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08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 - Solid">
            <a:extLst>
              <a:ext uri="{FF2B5EF4-FFF2-40B4-BE49-F238E27FC236}">
                <a16:creationId xmlns:a16="http://schemas.microsoft.com/office/drawing/2014/main" id="{973352CB-31BE-6940-A03E-537E79EBED6A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5" name="Slice - Solid">
            <a:extLst>
              <a:ext uri="{FF2B5EF4-FFF2-40B4-BE49-F238E27FC236}">
                <a16:creationId xmlns:a16="http://schemas.microsoft.com/office/drawing/2014/main" id="{A0F614EC-F7BF-374E-819E-F20B2EBF1554}"/>
              </a:ext>
            </a:extLst>
          </p:cNvPr>
          <p:cNvSpPr/>
          <p:nvPr/>
        </p:nvSpPr>
        <p:spPr>
          <a:xfrm>
            <a:off x="1004871" y="-8022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560B3-2D9F-44D7-8CD5-E363E6587447}"/>
              </a:ext>
            </a:extLst>
          </p:cNvPr>
          <p:cNvSpPr txBox="1"/>
          <p:nvPr/>
        </p:nvSpPr>
        <p:spPr>
          <a:xfrm>
            <a:off x="3657600" y="5915118"/>
            <a:ext cx="7100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65126"/>
                </a:solidFill>
              </a:rPr>
              <a:t>Lions</a:t>
            </a:r>
            <a:r>
              <a:rPr lang="bg-BG" sz="3000" b="1" dirty="0">
                <a:solidFill>
                  <a:srgbClr val="F65126"/>
                </a:solidFill>
              </a:rPr>
              <a:t>, които оказват въздействие</a:t>
            </a:r>
            <a:endParaRPr lang="en-US" sz="3000" b="1" dirty="0">
              <a:solidFill>
                <a:srgbClr val="F65126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AD1CB55-2A34-4185-B8A9-786984E7F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06117"/>
              </p:ext>
            </p:extLst>
          </p:nvPr>
        </p:nvGraphicFramePr>
        <p:xfrm>
          <a:off x="3479799" y="1389700"/>
          <a:ext cx="7278671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Headline">
            <a:extLst>
              <a:ext uri="{FF2B5EF4-FFF2-40B4-BE49-F238E27FC236}">
                <a16:creationId xmlns:a16="http://schemas.microsoft.com/office/drawing/2014/main" id="{363A1174-691C-CB41-B0CA-9DA5580D963A}"/>
              </a:ext>
            </a:extLst>
          </p:cNvPr>
          <p:cNvSpPr txBox="1">
            <a:spLocks/>
          </p:cNvSpPr>
          <p:nvPr/>
        </p:nvSpPr>
        <p:spPr>
          <a:xfrm>
            <a:off x="2751295" y="551175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може да бъде част от екипа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A11A2F-4CAB-9944-B044-F57928B346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2690"/>
            <a:ext cx="1089992" cy="1089992"/>
          </a:xfrm>
          <a:prstGeom prst="rect">
            <a:avLst/>
          </a:prstGeom>
        </p:spPr>
      </p:pic>
      <p:sp>
        <p:nvSpPr>
          <p:cNvPr id="16" name="Page Number - Blue">
            <a:extLst>
              <a:ext uri="{FF2B5EF4-FFF2-40B4-BE49-F238E27FC236}">
                <a16:creationId xmlns:a16="http://schemas.microsoft.com/office/drawing/2014/main" id="{9BDDB18B-8645-0346-8FD3-0FE28EA9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33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ce - Solid">
            <a:extLst>
              <a:ext uri="{FF2B5EF4-FFF2-40B4-BE49-F238E27FC236}">
                <a16:creationId xmlns:a16="http://schemas.microsoft.com/office/drawing/2014/main" id="{F1DA8631-9A04-224B-8FBD-59E9927701D6}"/>
              </a:ext>
            </a:extLst>
          </p:cNvPr>
          <p:cNvSpPr/>
          <p:nvPr/>
        </p:nvSpPr>
        <p:spPr>
          <a:xfrm rot="10800000">
            <a:off x="-2" y="0"/>
            <a:ext cx="11187129" cy="68580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4B98F0-BD98-EB45-8E21-C3FC7E926024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C10A6398-BAB4-DF43-9CCB-300D5C36DCDB}"/>
              </a:ext>
            </a:extLst>
          </p:cNvPr>
          <p:cNvSpPr txBox="1">
            <a:spLocks/>
          </p:cNvSpPr>
          <p:nvPr/>
        </p:nvSpPr>
        <p:spPr>
          <a:xfrm>
            <a:off x="760627" y="1437601"/>
            <a:ext cx="3033070" cy="16702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Определете какво се очаква от всеки член на екипа </a:t>
            </a: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441058A8-A6A9-8D44-A76A-9F7F4040BAA7}"/>
              </a:ext>
            </a:extLst>
          </p:cNvPr>
          <p:cNvSpPr txBox="1">
            <a:spLocks/>
          </p:cNvSpPr>
          <p:nvPr/>
        </p:nvSpPr>
        <p:spPr>
          <a:xfrm>
            <a:off x="747216" y="650827"/>
            <a:ext cx="703533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64"/>
              </a:spcBef>
              <a:buSzPct val="120000"/>
            </a:pPr>
            <a:r>
              <a:rPr lang="bg-BG" sz="32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Да си поставим ясни очаквания</a:t>
            </a:r>
            <a:endParaRPr lang="en-US" sz="32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57887EC0-4B14-114E-949E-35BBFFF8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98016"/>
            <a:ext cx="1456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000" b="1" i="0" u="none" strike="noStrike" cap="none" normalizeH="0" baseline="0" dirty="0">
                <a:ln>
                  <a:noFill/>
                </a:ln>
                <a:solidFill>
                  <a:srgbClr val="FF5C35"/>
                </a:solidFill>
                <a:effectLst/>
                <a:latin typeface="Open Sans Semibold" panose="020B0706030804020204" pitchFamily="34" charset="0"/>
              </a:rPr>
              <a:t>Отдаденост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5C35"/>
              </a:solidFill>
              <a:effectLst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254D5A1E-1463-934B-B1A1-4CC54E0D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16546"/>
            <a:ext cx="1247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Open Sans Semibold" panose="020B0706030804020204" pitchFamily="34" charset="0"/>
              </a:rPr>
              <a:t>Уважение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FA8D0522-35F8-9C43-868E-FF625E07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517" y="2851812"/>
            <a:ext cx="1791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2000" b="1" dirty="0">
                <a:solidFill>
                  <a:srgbClr val="EBB700"/>
                </a:solidFill>
                <a:latin typeface="Open Sans Semibold" panose="020B0706030804020204" pitchFamily="34" charset="0"/>
              </a:rPr>
              <a:t>Гъвкавост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EBB700"/>
              </a:solidFill>
              <a:effectLst/>
            </a:endParaRPr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8F030D53-2501-0441-9086-86F857FB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79486"/>
            <a:ext cx="1728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000" b="1" i="0" u="none" strike="noStrike" cap="none" normalizeH="0" baseline="0" dirty="0">
                <a:ln>
                  <a:noFill/>
                </a:ln>
                <a:solidFill>
                  <a:srgbClr val="407CCA"/>
                </a:solidFill>
                <a:effectLst/>
                <a:latin typeface="Open Sans Semibold" panose="020B0706030804020204" pitchFamily="34" charset="0"/>
              </a:rPr>
              <a:t>Комуникация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7CCA"/>
              </a:solidFill>
              <a:effectLst/>
            </a:endParaRP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5DA8AC76-5D94-324F-880B-84B99632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434" y="2148448"/>
            <a:ext cx="1660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2000" b="1" dirty="0">
                <a:solidFill>
                  <a:srgbClr val="00AC69"/>
                </a:solidFill>
                <a:latin typeface="Open Sans Semibold" panose="020B0706030804020204" pitchFamily="34" charset="0"/>
              </a:rPr>
              <a:t>Отговорност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AC69"/>
                </a:solidFill>
                <a:effectLst/>
                <a:latin typeface="Open Sans Semibold" panose="020B070603080402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AC69"/>
              </a:solidFill>
              <a:effectLst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271B47-3C82-5944-A170-F5FBCC2C6B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5278128"/>
            <a:ext cx="1089992" cy="108999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87D747-AE00-1B4B-A291-85ED61050EA1}"/>
              </a:ext>
            </a:extLst>
          </p:cNvPr>
          <p:cNvGrpSpPr/>
          <p:nvPr/>
        </p:nvGrpSpPr>
        <p:grpSpPr>
          <a:xfrm>
            <a:off x="6959246" y="1972026"/>
            <a:ext cx="4257742" cy="4538043"/>
            <a:chOff x="6945768" y="1737252"/>
            <a:chExt cx="4257742" cy="45380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E02E41-8840-7943-B929-2566A7807AE3}"/>
                </a:ext>
              </a:extLst>
            </p:cNvPr>
            <p:cNvGrpSpPr/>
            <p:nvPr/>
          </p:nvGrpSpPr>
          <p:grpSpPr>
            <a:xfrm>
              <a:off x="6945768" y="3997587"/>
              <a:ext cx="4257742" cy="2277708"/>
              <a:chOff x="6945768" y="3997587"/>
              <a:chExt cx="4257742" cy="2277708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5B766D9-8F47-434B-AAC0-1858D6AB8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B3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E920A482-22E2-6D44-88C0-F5AAC95B5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558E6CB-F4D3-FF45-AB0C-2B78E1108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735853-ACA5-A64D-924F-A86E81CC6798}"/>
                </a:ext>
              </a:extLst>
            </p:cNvPr>
            <p:cNvGrpSpPr/>
            <p:nvPr/>
          </p:nvGrpSpPr>
          <p:grpSpPr>
            <a:xfrm>
              <a:off x="6945768" y="3244142"/>
              <a:ext cx="4257742" cy="2277708"/>
              <a:chOff x="6945768" y="3997587"/>
              <a:chExt cx="4257742" cy="2277708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61A0DA5-3129-DA4D-B31D-CDF0EE8F6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FF5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DB39B07D-6E0A-964C-9E30-D1E3D37CF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E60AB57D-1BEC-464A-9786-180E9C87E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F7F875-13F2-294B-BADC-2585A98AC9F4}"/>
                </a:ext>
              </a:extLst>
            </p:cNvPr>
            <p:cNvGrpSpPr/>
            <p:nvPr/>
          </p:nvGrpSpPr>
          <p:grpSpPr>
            <a:xfrm>
              <a:off x="6945768" y="2490697"/>
              <a:ext cx="4257742" cy="2277708"/>
              <a:chOff x="6945768" y="3997587"/>
              <a:chExt cx="4257742" cy="2277708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E152A1-5A8D-6548-A45D-7FB654F01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407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703D88B8-9953-C144-9084-32CEB3B88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6E338BD3-E792-0E40-A163-CEF7D35A8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CE31FB-D329-824E-A99A-9A97720B81C5}"/>
                </a:ext>
              </a:extLst>
            </p:cNvPr>
            <p:cNvGrpSpPr/>
            <p:nvPr/>
          </p:nvGrpSpPr>
          <p:grpSpPr>
            <a:xfrm>
              <a:off x="6945768" y="1737252"/>
              <a:ext cx="4257742" cy="2277708"/>
              <a:chOff x="6945768" y="3997587"/>
              <a:chExt cx="4257742" cy="2277708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31B19E4-62F1-CF4B-B774-9F1085C9A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EB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7E944C10-9E98-4145-B97C-BD837CB65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2B34F0E2-B7D9-844C-BE8E-329C95EEA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Freeform 56">
            <a:extLst>
              <a:ext uri="{FF2B5EF4-FFF2-40B4-BE49-F238E27FC236}">
                <a16:creationId xmlns:a16="http://schemas.microsoft.com/office/drawing/2014/main" id="{A2925DF5-A122-A14D-AE19-1BBBB8C848C0}"/>
              </a:ext>
            </a:extLst>
          </p:cNvPr>
          <p:cNvSpPr>
            <a:spLocks/>
          </p:cNvSpPr>
          <p:nvPr/>
        </p:nvSpPr>
        <p:spPr bwMode="auto">
          <a:xfrm>
            <a:off x="6912860" y="1187419"/>
            <a:ext cx="4257742" cy="2277708"/>
          </a:xfrm>
          <a:custGeom>
            <a:avLst/>
            <a:gdLst>
              <a:gd name="connsiteX0" fmla="*/ 2128871 w 4257742"/>
              <a:gd name="connsiteY0" fmla="*/ 0 h 2277708"/>
              <a:gd name="connsiteX1" fmla="*/ 3191487 w 4257742"/>
              <a:gd name="connsiteY1" fmla="*/ 488678 h 2277708"/>
              <a:gd name="connsiteX2" fmla="*/ 4250433 w 4257742"/>
              <a:gd name="connsiteY2" fmla="*/ 974006 h 2277708"/>
              <a:gd name="connsiteX3" fmla="*/ 4257742 w 4257742"/>
              <a:gd name="connsiteY3" fmla="*/ 970662 h 2277708"/>
              <a:gd name="connsiteX4" fmla="*/ 4257742 w 4257742"/>
              <a:gd name="connsiteY4" fmla="*/ 977356 h 2277708"/>
              <a:gd name="connsiteX5" fmla="*/ 4257742 w 4257742"/>
              <a:gd name="connsiteY5" fmla="*/ 1300352 h 2277708"/>
              <a:gd name="connsiteX6" fmla="*/ 2128871 w 4257742"/>
              <a:gd name="connsiteY6" fmla="*/ 2277708 h 2277708"/>
              <a:gd name="connsiteX7" fmla="*/ 0 w 4257742"/>
              <a:gd name="connsiteY7" fmla="*/ 1300352 h 2277708"/>
              <a:gd name="connsiteX8" fmla="*/ 0 w 4257742"/>
              <a:gd name="connsiteY8" fmla="*/ 977356 h 2277708"/>
              <a:gd name="connsiteX9" fmla="*/ 0 w 4257742"/>
              <a:gd name="connsiteY9" fmla="*/ 970662 h 2277708"/>
              <a:gd name="connsiteX10" fmla="*/ 7316 w 4257742"/>
              <a:gd name="connsiteY10" fmla="*/ 974009 h 2277708"/>
              <a:gd name="connsiteX11" fmla="*/ 1068075 w 4257742"/>
              <a:gd name="connsiteY11" fmla="*/ 488678 h 227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7742" h="2277708">
                <a:moveTo>
                  <a:pt x="2128871" y="0"/>
                </a:moveTo>
                <a:lnTo>
                  <a:pt x="3191487" y="488678"/>
                </a:lnTo>
                <a:lnTo>
                  <a:pt x="4250433" y="974006"/>
                </a:lnTo>
                <a:lnTo>
                  <a:pt x="4257742" y="970662"/>
                </a:lnTo>
                <a:lnTo>
                  <a:pt x="4257742" y="977356"/>
                </a:lnTo>
                <a:lnTo>
                  <a:pt x="4257742" y="1300352"/>
                </a:lnTo>
                <a:lnTo>
                  <a:pt x="2128871" y="2277708"/>
                </a:lnTo>
                <a:lnTo>
                  <a:pt x="0" y="1300352"/>
                </a:lnTo>
                <a:lnTo>
                  <a:pt x="0" y="977356"/>
                </a:lnTo>
                <a:lnTo>
                  <a:pt x="0" y="970662"/>
                </a:lnTo>
                <a:lnTo>
                  <a:pt x="7316" y="974009"/>
                </a:lnTo>
                <a:lnTo>
                  <a:pt x="1068075" y="488678"/>
                </a:lnTo>
                <a:close/>
              </a:path>
            </a:pathLst>
          </a:custGeom>
          <a:solidFill>
            <a:srgbClr val="00B66C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Freeform 13">
            <a:extLst>
              <a:ext uri="{FF2B5EF4-FFF2-40B4-BE49-F238E27FC236}">
                <a16:creationId xmlns:a16="http://schemas.microsoft.com/office/drawing/2014/main" id="{3E5DE4B7-F941-C541-A108-B075F1B79AEE}"/>
              </a:ext>
            </a:extLst>
          </p:cNvPr>
          <p:cNvSpPr>
            <a:spLocks/>
          </p:cNvSpPr>
          <p:nvPr/>
        </p:nvSpPr>
        <p:spPr bwMode="auto">
          <a:xfrm>
            <a:off x="6929387" y="2171869"/>
            <a:ext cx="2128871" cy="1307046"/>
          </a:xfrm>
          <a:custGeom>
            <a:avLst/>
            <a:gdLst>
              <a:gd name="T0" fmla="*/ 0 w 1170"/>
              <a:gd name="T1" fmla="*/ 0 h 781"/>
              <a:gd name="T2" fmla="*/ 0 w 1170"/>
              <a:gd name="T3" fmla="*/ 312738 h 781"/>
              <a:gd name="T4" fmla="*/ 1857375 w 1170"/>
              <a:gd name="T5" fmla="*/ 1239838 h 781"/>
              <a:gd name="T6" fmla="*/ 1857375 w 1170"/>
              <a:gd name="T7" fmla="*/ 923925 h 781"/>
              <a:gd name="T8" fmla="*/ 0 w 1170"/>
              <a:gd name="T9" fmla="*/ 0 h 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0" h="781">
                <a:moveTo>
                  <a:pt x="0" y="0"/>
                </a:moveTo>
                <a:lnTo>
                  <a:pt x="0" y="197"/>
                </a:lnTo>
                <a:lnTo>
                  <a:pt x="1170" y="781"/>
                </a:lnTo>
                <a:lnTo>
                  <a:pt x="117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14">
            <a:extLst>
              <a:ext uri="{FF2B5EF4-FFF2-40B4-BE49-F238E27FC236}">
                <a16:creationId xmlns:a16="http://schemas.microsoft.com/office/drawing/2014/main" id="{2B6CE72E-14EA-9240-813B-CA3D6B482D6C}"/>
              </a:ext>
            </a:extLst>
          </p:cNvPr>
          <p:cNvSpPr>
            <a:spLocks/>
          </p:cNvSpPr>
          <p:nvPr/>
        </p:nvSpPr>
        <p:spPr bwMode="auto">
          <a:xfrm>
            <a:off x="9058258" y="2171869"/>
            <a:ext cx="2128871" cy="1307046"/>
          </a:xfrm>
          <a:custGeom>
            <a:avLst/>
            <a:gdLst>
              <a:gd name="T0" fmla="*/ 1857375 w 1170"/>
              <a:gd name="T1" fmla="*/ 0 h 781"/>
              <a:gd name="T2" fmla="*/ 0 w 1170"/>
              <a:gd name="T3" fmla="*/ 923925 h 781"/>
              <a:gd name="T4" fmla="*/ 0 w 1170"/>
              <a:gd name="T5" fmla="*/ 1239838 h 781"/>
              <a:gd name="T6" fmla="*/ 1857375 w 1170"/>
              <a:gd name="T7" fmla="*/ 312738 h 781"/>
              <a:gd name="T8" fmla="*/ 1857375 w 1170"/>
              <a:gd name="T9" fmla="*/ 0 h 7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0" h="781">
                <a:moveTo>
                  <a:pt x="1170" y="0"/>
                </a:moveTo>
                <a:lnTo>
                  <a:pt x="0" y="582"/>
                </a:lnTo>
                <a:lnTo>
                  <a:pt x="0" y="781"/>
                </a:lnTo>
                <a:lnTo>
                  <a:pt x="1170" y="197"/>
                </a:lnTo>
                <a:lnTo>
                  <a:pt x="1170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ABE22B9F-94B5-3E4B-9F86-A716D7008E8F}"/>
              </a:ext>
            </a:extLst>
          </p:cNvPr>
          <p:cNvSpPr/>
          <p:nvPr/>
        </p:nvSpPr>
        <p:spPr>
          <a:xfrm>
            <a:off x="0" y="0"/>
            <a:ext cx="12192000" cy="940102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531232-84E1-0B44-8C00-356F46EA72E8}"/>
              </a:ext>
            </a:extLst>
          </p:cNvPr>
          <p:cNvGrpSpPr/>
          <p:nvPr/>
        </p:nvGrpSpPr>
        <p:grpSpPr>
          <a:xfrm>
            <a:off x="0" y="723037"/>
            <a:ext cx="12191999" cy="217065"/>
            <a:chOff x="0" y="5696515"/>
            <a:chExt cx="12289367" cy="354756"/>
          </a:xfrm>
        </p:grpSpPr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5280D6D5-6C0E-E24E-B30A-587BFD9293A9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0" name="Background - Solid">
              <a:extLst>
                <a:ext uri="{FF2B5EF4-FFF2-40B4-BE49-F238E27FC236}">
                  <a16:creationId xmlns:a16="http://schemas.microsoft.com/office/drawing/2014/main" id="{85452C33-0F38-1545-BEA9-A714FF5D1E53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1" name="Background - Solid">
              <a:extLst>
                <a:ext uri="{FF2B5EF4-FFF2-40B4-BE49-F238E27FC236}">
                  <a16:creationId xmlns:a16="http://schemas.microsoft.com/office/drawing/2014/main" id="{B822F855-214D-EB4B-BF2F-46AE8BC82E61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2" name="Background - Solid">
              <a:extLst>
                <a:ext uri="{FF2B5EF4-FFF2-40B4-BE49-F238E27FC236}">
                  <a16:creationId xmlns:a16="http://schemas.microsoft.com/office/drawing/2014/main" id="{E05416B0-1AA3-FC4C-B35C-34692412F1B3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3" name="Background - Solid">
              <a:extLst>
                <a:ext uri="{FF2B5EF4-FFF2-40B4-BE49-F238E27FC236}">
                  <a16:creationId xmlns:a16="http://schemas.microsoft.com/office/drawing/2014/main" id="{234C7361-2C7E-B242-AC22-4F91EF8765F3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4" name="Background - Solid">
              <a:extLst>
                <a:ext uri="{FF2B5EF4-FFF2-40B4-BE49-F238E27FC236}">
                  <a16:creationId xmlns:a16="http://schemas.microsoft.com/office/drawing/2014/main" id="{54D1EDCF-07F8-2B48-A4B9-8401FCDD1FDF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Background - Solid">
              <a:extLst>
                <a:ext uri="{FF2B5EF4-FFF2-40B4-BE49-F238E27FC236}">
                  <a16:creationId xmlns:a16="http://schemas.microsoft.com/office/drawing/2014/main" id="{23D12838-F8A4-AF45-B98B-1D37DCA0CAC6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B5C1144-0AD8-AE47-9C89-A2BBBFC7EA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26" y="226622"/>
            <a:ext cx="971568" cy="971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11374" y="1050197"/>
            <a:ext cx="12192000" cy="838200"/>
          </a:xfrm>
          <a:prstGeom prst="rect">
            <a:avLst/>
          </a:prstGeom>
        </p:spPr>
        <p:txBody>
          <a:bodyPr/>
          <a:lstStyle/>
          <a:p>
            <a:r>
              <a:rPr lang="bg-BG" sz="3200" b="1" dirty="0">
                <a:solidFill>
                  <a:srgbClr val="0A5496"/>
                </a:solidFill>
              </a:rPr>
              <a:t>Работа в ЕКИП</a:t>
            </a:r>
            <a:endParaRPr lang="en-US" sz="3200" b="1" dirty="0">
              <a:solidFill>
                <a:srgbClr val="0A549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04575" y="1888397"/>
            <a:ext cx="5267325" cy="496960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solidFill>
                  <a:srgbClr val="0A5496"/>
                </a:solidFill>
              </a:rPr>
              <a:t>Страст, предпочитания, 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0A5496"/>
                </a:solidFill>
              </a:rPr>
              <a:t>мотивация</a:t>
            </a:r>
            <a:endParaRPr lang="en-US" sz="2400" b="1" dirty="0">
              <a:solidFill>
                <a:srgbClr val="0A5496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EB546F9-9324-7243-87CD-66BE4A79F78D}"/>
              </a:ext>
            </a:extLst>
          </p:cNvPr>
          <p:cNvSpPr txBox="1">
            <a:spLocks/>
          </p:cNvSpPr>
          <p:nvPr/>
        </p:nvSpPr>
        <p:spPr>
          <a:xfrm>
            <a:off x="6171900" y="1888396"/>
            <a:ext cx="5267325" cy="49696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b="1" kern="0" dirty="0">
                <a:solidFill>
                  <a:srgbClr val="0A5496"/>
                </a:solidFill>
              </a:rPr>
              <a:t>Цел</a:t>
            </a:r>
            <a:endParaRPr lang="en-US" sz="2400" b="1" kern="0" dirty="0">
              <a:solidFill>
                <a:srgbClr val="0A5496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95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 - Solid">
            <a:extLst>
              <a:ext uri="{FF2B5EF4-FFF2-40B4-BE49-F238E27FC236}">
                <a16:creationId xmlns:a16="http://schemas.microsoft.com/office/drawing/2014/main" id="{015395DB-CE56-524D-97FD-7B22E6779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93A7C9-BF3B-AE49-9FF7-F169E13B4F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51CA2B-9717-DC45-9CD9-5AA110A096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grpSp>
        <p:nvGrpSpPr>
          <p:cNvPr id="17" name="Quote">
            <a:extLst>
              <a:ext uri="{FF2B5EF4-FFF2-40B4-BE49-F238E27FC236}">
                <a16:creationId xmlns:a16="http://schemas.microsoft.com/office/drawing/2014/main" id="{502628E1-5E46-1343-997D-913808D67107}"/>
              </a:ext>
            </a:extLst>
          </p:cNvPr>
          <p:cNvGrpSpPr/>
          <p:nvPr/>
        </p:nvGrpSpPr>
        <p:grpSpPr>
          <a:xfrm>
            <a:off x="152401" y="1066800"/>
            <a:ext cx="12191999" cy="4616005"/>
            <a:chOff x="733253" y="1600200"/>
            <a:chExt cx="10540883" cy="4119367"/>
          </a:xfrm>
        </p:grpSpPr>
        <p:sp>
          <p:nvSpPr>
            <p:cNvPr id="18" name="Body Copy">
              <a:extLst>
                <a:ext uri="{FF2B5EF4-FFF2-40B4-BE49-F238E27FC236}">
                  <a16:creationId xmlns:a16="http://schemas.microsoft.com/office/drawing/2014/main" id="{3C41F1B6-558F-6740-B8F8-E8A474BEEC65}"/>
                </a:ext>
              </a:extLst>
            </p:cNvPr>
            <p:cNvSpPr txBox="1">
              <a:spLocks/>
            </p:cNvSpPr>
            <p:nvPr/>
          </p:nvSpPr>
          <p:spPr>
            <a:xfrm>
              <a:off x="1600199" y="2680445"/>
              <a:ext cx="8976015" cy="964474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bg-BG" sz="4400" b="1" kern="0" dirty="0"/>
                <a:t>Сами можем да направим толкова малко</a:t>
              </a:r>
              <a:r>
                <a:rPr lang="en-US" sz="4400" b="1" kern="0" dirty="0"/>
                <a:t>;</a:t>
              </a:r>
            </a:p>
            <a:p>
              <a:r>
                <a:rPr lang="bg-BG" sz="4400" b="1" kern="0" dirty="0"/>
                <a:t>Заедно можем да постигнем толкова много</a:t>
              </a:r>
              <a:r>
                <a:rPr lang="en-US" sz="4400" b="1" kern="0" dirty="0"/>
                <a:t>.</a:t>
              </a:r>
            </a:p>
          </p:txBody>
        </p:sp>
        <p:sp>
          <p:nvSpPr>
            <p:cNvPr id="19" name="Quote">
              <a:extLst>
                <a:ext uri="{FF2B5EF4-FFF2-40B4-BE49-F238E27FC236}">
                  <a16:creationId xmlns:a16="http://schemas.microsoft.com/office/drawing/2014/main" id="{8D226F39-8891-A347-9BB2-80D476E06812}"/>
                </a:ext>
              </a:extLst>
            </p:cNvPr>
            <p:cNvSpPr/>
            <p:nvPr/>
          </p:nvSpPr>
          <p:spPr>
            <a:xfrm>
              <a:off x="733253" y="1600200"/>
              <a:ext cx="988208" cy="2529182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“</a:t>
              </a:r>
            </a:p>
          </p:txBody>
        </p:sp>
        <p:sp>
          <p:nvSpPr>
            <p:cNvPr id="20" name="Quote">
              <a:extLst>
                <a:ext uri="{FF2B5EF4-FFF2-40B4-BE49-F238E27FC236}">
                  <a16:creationId xmlns:a16="http://schemas.microsoft.com/office/drawing/2014/main" id="{FC79C4BB-10AE-F943-AE1C-02C5220BCB45}"/>
                </a:ext>
              </a:extLst>
            </p:cNvPr>
            <p:cNvSpPr/>
            <p:nvPr/>
          </p:nvSpPr>
          <p:spPr>
            <a:xfrm>
              <a:off x="10120746" y="3190385"/>
              <a:ext cx="1153390" cy="2529182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”</a:t>
              </a:r>
            </a:p>
          </p:txBody>
        </p:sp>
      </p:grpSp>
      <p:sp>
        <p:nvSpPr>
          <p:cNvPr id="21" name="Page Number - White">
            <a:extLst>
              <a:ext uri="{FF2B5EF4-FFF2-40B4-BE49-F238E27FC236}">
                <a16:creationId xmlns:a16="http://schemas.microsoft.com/office/drawing/2014/main" id="{D36BFE30-606C-2044-9481-82BD8C086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bg-BG" sz="2400" b="1" dirty="0">
                <a:solidFill>
                  <a:schemeClr val="bg1"/>
                </a:solidFill>
              </a:rPr>
              <a:t>Хелън Келър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A4920E5B-C8BE-B84B-95CB-B85D0E1B2A64}"/>
              </a:ext>
            </a:extLst>
          </p:cNvPr>
          <p:cNvSpPr/>
          <p:nvPr/>
        </p:nvSpPr>
        <p:spPr>
          <a:xfrm>
            <a:off x="-1672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CA82B18-B400-A946-B212-3AE7A9C9B5D2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422C8C-C24C-E24C-BB51-93C856494E13}"/>
              </a:ext>
            </a:extLst>
          </p:cNvPr>
          <p:cNvSpPr txBox="1">
            <a:spLocks/>
          </p:cNvSpPr>
          <p:nvPr/>
        </p:nvSpPr>
        <p:spPr>
          <a:xfrm>
            <a:off x="6096000" y="1295400"/>
            <a:ext cx="51816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Следва</a:t>
            </a:r>
            <a:r>
              <a:rPr lang="en-US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bg-BG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Подготовка за Сесията Анализ и Визия</a:t>
            </a:r>
            <a:endParaRPr lang="en-US" sz="32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46004-487E-0241-8C25-544A7D0EF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1600200"/>
            <a:ext cx="5029200" cy="3352800"/>
          </a:xfrm>
          <a:prstGeom prst="rect">
            <a:avLst/>
          </a:prstGeom>
        </p:spPr>
      </p:pic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A528C0D4-AA29-404D-962D-FA3F48DF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Yellow Bar">
            <a:extLst>
              <a:ext uri="{FF2B5EF4-FFF2-40B4-BE49-F238E27FC236}">
                <a16:creationId xmlns:a16="http://schemas.microsoft.com/office/drawing/2014/main" id="{DDAA4A83-A3FE-2045-9E44-C94D3083D2B7}"/>
              </a:ext>
            </a:extLst>
          </p:cNvPr>
          <p:cNvSpPr/>
          <p:nvPr/>
        </p:nvSpPr>
        <p:spPr>
          <a:xfrm>
            <a:off x="6262357" y="27432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72200" y="3120012"/>
            <a:ext cx="5396243" cy="229486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000" dirty="0"/>
              <a:t>Определяне на дата и час за срещата</a:t>
            </a:r>
            <a:endParaRPr lang="en-US" sz="2000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000" dirty="0"/>
              <a:t>Определяне на модератора</a:t>
            </a:r>
            <a:endParaRPr lang="en-US" sz="2000" dirty="0"/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000" dirty="0"/>
              <a:t>Изпращане на покани за онлайн срещата</a:t>
            </a:r>
            <a:endParaRPr lang="en-US" sz="20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02D986-2B40-434E-8A57-2971A672FD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5310808"/>
            <a:ext cx="1089992" cy="1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FCFF-2AAE-4BD0-90AF-84F6F937E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170" y="683496"/>
            <a:ext cx="11552830" cy="533400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pPr algn="l"/>
            <a:r>
              <a:rPr lang="bg-BG" b="1" dirty="0">
                <a:solidFill>
                  <a:srgbClr val="0A5496"/>
                </a:solidFill>
              </a:rPr>
              <a:t>Препоръчителна подготовка за следващата среща</a:t>
            </a:r>
            <a:endParaRPr lang="en-US" b="1" dirty="0">
              <a:solidFill>
                <a:srgbClr val="0A54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54C4-9CA9-487A-B4CA-EE2C663FCB2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9170" y="2057400"/>
            <a:ext cx="5837830" cy="4572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A5496"/>
                </a:solidFill>
                <a:ea typeface="ヒラギノ角ゴ Pro W3"/>
              </a:rPr>
              <a:t>Lions Learning Center </a:t>
            </a:r>
            <a:r>
              <a:rPr lang="bg-BG" sz="2800" b="1" dirty="0">
                <a:solidFill>
                  <a:srgbClr val="0A5496"/>
                </a:solidFill>
                <a:ea typeface="ヒラギノ角ゴ Pro W3"/>
              </a:rPr>
              <a:t>Курсове</a:t>
            </a:r>
            <a:endParaRPr lang="en-US" sz="2800" b="1" dirty="0">
              <a:solidFill>
                <a:srgbClr val="0A5496"/>
              </a:solidFill>
            </a:endParaRPr>
          </a:p>
          <a:p>
            <a:pPr>
              <a:lnSpc>
                <a:spcPct val="250000"/>
              </a:lnSpc>
              <a:buClr>
                <a:srgbClr val="FFC000"/>
              </a:buClr>
            </a:pPr>
            <a:r>
              <a:rPr lang="en-US" sz="2000" dirty="0">
                <a:ea typeface="ヒラギノ角ゴ Pro W3"/>
              </a:rPr>
              <a:t>Effective Teams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US" sz="2000" dirty="0">
                <a:ea typeface="ヒラギノ角ゴ Pro W3"/>
              </a:rPr>
              <a:t>Effective Listening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US" sz="2000" dirty="0">
                <a:ea typeface="ヒラギノ角ゴ Pro W3"/>
              </a:rPr>
              <a:t>Introduction to SWOT Analysis</a:t>
            </a:r>
            <a:endParaRPr lang="en-US" sz="2000" dirty="0"/>
          </a:p>
          <a:p>
            <a:pPr marL="0" indent="0">
              <a:buNone/>
            </a:pPr>
            <a:endParaRPr lang="en-US" dirty="0">
              <a:ea typeface="ヒラギノ角ゴ Pro W3"/>
            </a:endParaRPr>
          </a:p>
          <a:p>
            <a:pPr marL="0" indent="0">
              <a:buNone/>
            </a:pPr>
            <a:r>
              <a:rPr lang="bg-BG" dirty="0">
                <a:ea typeface="ヒラギノ角ゴ Pro W3"/>
              </a:rPr>
              <a:t>Потърсете курсовете по името им в </a:t>
            </a:r>
            <a:r>
              <a:rPr lang="en-US" dirty="0">
                <a:ea typeface="ヒラギノ角ゴ Pro W3"/>
              </a:rPr>
              <a:t>Lions Learning Center (LLC) Content Library. </a:t>
            </a:r>
            <a:r>
              <a:rPr lang="bg-BG" dirty="0">
                <a:ea typeface="ヒラギノ角ゴ Pro W3"/>
              </a:rPr>
              <a:t>Достъпът е от Вашия </a:t>
            </a:r>
            <a:r>
              <a:rPr lang="en-US" dirty="0">
                <a:ea typeface="ヒラギノ角ゴ Pro W3"/>
              </a:rPr>
              <a:t> Lion </a:t>
            </a:r>
            <a:r>
              <a:rPr lang="bg-BG" dirty="0">
                <a:ea typeface="ヒラギノ角ゴ Pro W3"/>
              </a:rPr>
              <a:t>профил -</a:t>
            </a:r>
            <a:r>
              <a:rPr lang="en-US" dirty="0">
                <a:ea typeface="ヒラギノ角ゴ Pro W3"/>
              </a:rPr>
              <a:t>&gt; Learn -&gt; Lions Learning Center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E29BA-9C79-B246-A4B7-DFE89BF4A98A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2C6517-0A44-48F6-B81B-5262B9A111F7}"/>
              </a:ext>
            </a:extLst>
          </p:cNvPr>
          <p:cNvSpPr txBox="1">
            <a:spLocks/>
          </p:cNvSpPr>
          <p:nvPr/>
        </p:nvSpPr>
        <p:spPr>
          <a:xfrm>
            <a:off x="6629400" y="2057400"/>
            <a:ext cx="5486400" cy="4572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bg-BG" sz="2800" b="1" kern="0" dirty="0">
                <a:solidFill>
                  <a:srgbClr val="0A5496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Допълнителна подготовка</a:t>
            </a:r>
            <a:endParaRPr lang="en-US" sz="2800" b="1" kern="0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sz="2000" kern="0" dirty="0">
                <a:solidFill>
                  <a:srgbClr val="0A5496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 Strategic Plan Workbook</a:t>
            </a:r>
            <a:endParaRPr lang="en-US" sz="2000" kern="0" dirty="0">
              <a:solidFill>
                <a:srgbClr val="0A5496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Дейности</a:t>
            </a: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Развитие на Членството</a:t>
            </a:r>
            <a:endParaRPr lang="en-US" sz="2000" kern="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099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0E587255-1448-7447-B97A-30B210A7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5FC019C1-E7DF-1547-B0A3-A5BEE4DCC7DC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F061F4CD-B550-DF43-81A4-0CEE7B288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1EB4BFA-82E7-2844-A93B-87E69AB934E9}"/>
              </a:ext>
            </a:extLst>
          </p:cNvPr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Въпроси</a:t>
            </a: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</p:txBody>
      </p:sp>
      <p:sp>
        <p:nvSpPr>
          <p:cNvPr id="11" name="Gold Bar">
            <a:extLst>
              <a:ext uri="{FF2B5EF4-FFF2-40B4-BE49-F238E27FC236}">
                <a16:creationId xmlns:a16="http://schemas.microsoft.com/office/drawing/2014/main" id="{159C6190-D07C-354A-AEA4-3EA7943365FB}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F6B0E5B4-2FF8-9940-AEE0-93BFB00EBA3D}"/>
              </a:ext>
            </a:extLst>
          </p:cNvPr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3" name="Date Lang Code">
            <a:extLst>
              <a:ext uri="{FF2B5EF4-FFF2-40B4-BE49-F238E27FC236}">
                <a16:creationId xmlns:a16="http://schemas.microsoft.com/office/drawing/2014/main" id="{683F06F2-6532-CA47-8B0F-44A905C538DF}"/>
              </a:ext>
            </a:extLst>
          </p:cNvPr>
          <p:cNvSpPr txBox="1"/>
          <p:nvPr/>
        </p:nvSpPr>
        <p:spPr>
          <a:xfrm>
            <a:off x="6829370" y="6248400"/>
            <a:ext cx="231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GMA01 11/20 EN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CAA02B85-79F3-2949-8914-08C80D1B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1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5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1735505"/>
            <a:ext cx="4807639" cy="43794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b="1" dirty="0">
                <a:solidFill>
                  <a:schemeClr val="bg1"/>
                </a:solidFill>
              </a:rPr>
              <a:t>Визия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bg-BG" dirty="0">
                <a:solidFill>
                  <a:schemeClr val="bg1"/>
                </a:solidFill>
              </a:rPr>
              <a:t>Да бъдем глобален лидер в обществото и хуманитарните дейности.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bg-BG" b="1" dirty="0">
                <a:solidFill>
                  <a:schemeClr val="bg1"/>
                </a:solidFill>
              </a:rPr>
              <a:t>Мисия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bg-BG" dirty="0">
                <a:solidFill>
                  <a:schemeClr val="bg1"/>
                </a:solidFill>
              </a:rPr>
              <a:t>Да вдъхновяваме и подкрепяме доброволци да служат на своите общности с хуманитарни дейности, да насърчаваме мира и международното разбирателство чрез</a:t>
            </a:r>
            <a:r>
              <a:rPr lang="en-US" dirty="0">
                <a:solidFill>
                  <a:schemeClr val="bg1"/>
                </a:solidFill>
              </a:rPr>
              <a:t> Lions </a:t>
            </a:r>
            <a:r>
              <a:rPr lang="bg-BG" dirty="0">
                <a:solidFill>
                  <a:schemeClr val="bg1"/>
                </a:solidFill>
              </a:rPr>
              <a:t>клубовете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610439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3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Защо сме </a:t>
            </a:r>
            <a:r>
              <a:rPr lang="en-US" sz="3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Lions?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2" name="Yellow Bar">
            <a:extLst>
              <a:ext uri="{FF2B5EF4-FFF2-40B4-BE49-F238E27FC236}">
                <a16:creationId xmlns:a16="http://schemas.microsoft.com/office/drawing/2014/main" id="{36FFCDE8-B037-9D44-B42A-957A01737C55}"/>
              </a:ext>
            </a:extLst>
          </p:cNvPr>
          <p:cNvSpPr/>
          <p:nvPr/>
        </p:nvSpPr>
        <p:spPr>
          <a:xfrm>
            <a:off x="990600" y="1462773"/>
            <a:ext cx="393192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6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792C060-D3D4-7A4F-8F6F-0A49D7E63B1C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0" y="1749160"/>
            <a:ext cx="5181600" cy="19935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 да бъдеш </a:t>
            </a:r>
            <a:r>
              <a:rPr lang="en-US" sz="3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bg-BG" sz="3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е променило твоя живот</a:t>
            </a:r>
            <a:r>
              <a:rPr lang="en-US" sz="3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F563-9F34-8546-A4A4-63F9B2F6969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508" y="685800"/>
            <a:ext cx="4581067" cy="4690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5F8FD0-1B43-E148-AB22-CC89D3C441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12" y="5517475"/>
            <a:ext cx="1089992" cy="1089992"/>
          </a:xfrm>
          <a:prstGeom prst="rect">
            <a:avLst/>
          </a:prstGeom>
        </p:spPr>
      </p:pic>
      <p:sp>
        <p:nvSpPr>
          <p:cNvPr id="12" name="Yellow Bar">
            <a:extLst>
              <a:ext uri="{FF2B5EF4-FFF2-40B4-BE49-F238E27FC236}">
                <a16:creationId xmlns:a16="http://schemas.microsoft.com/office/drawing/2014/main" id="{64ECCC5B-BB0F-F846-9FDF-7E804ACDBA2D}"/>
              </a:ext>
            </a:extLst>
          </p:cNvPr>
          <p:cNvSpPr/>
          <p:nvPr/>
        </p:nvSpPr>
        <p:spPr>
          <a:xfrm>
            <a:off x="7961670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4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236304" y="1931246"/>
            <a:ext cx="9546787" cy="47156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Global Membership Approach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комбинира стратегически процес и набор ресурси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.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Целите са насочени към ръст на членовете чрез създаване на нови клубове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.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4-те стъпки са универсални и променливи в зависимост от регионалните особености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: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Създаване на Екип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</a:b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Информиране за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Global Membership Approach </a:t>
            </a: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и създаване на екип за внедряване на програмата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Създаване на Визия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</a:b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Провеждане на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SWOT </a:t>
            </a: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анализ на Дистрикта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, </a:t>
            </a: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задаване на цели въз основа на анализа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Създаване на План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</a:b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Преглед на налични ресурси и разработка на план за действие за постигане на целите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Постигане на Успех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</a:b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Изпълнение на плана с ангажиране на Дистрикта, проследяване и отчет на резултатите, корекции през годината при необходимост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033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Helvetica Neue"/>
              </a:rPr>
              <a:t>Определение на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Helvetica Neue"/>
              </a:rPr>
              <a:t>Global Membership Approach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2" name="Headline">
            <a:extLst>
              <a:ext uri="{FF2B5EF4-FFF2-40B4-BE49-F238E27FC236}">
                <a16:creationId xmlns:a16="http://schemas.microsoft.com/office/drawing/2014/main" id="{1F6F6E48-D8B1-4BD1-BB32-44D09CD4D197}"/>
              </a:ext>
            </a:extLst>
          </p:cNvPr>
          <p:cNvSpPr txBox="1">
            <a:spLocks/>
          </p:cNvSpPr>
          <p:nvPr/>
        </p:nvSpPr>
        <p:spPr>
          <a:xfrm>
            <a:off x="195594" y="287213"/>
            <a:ext cx="2125850" cy="202701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Global Membership Approach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39553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195594" y="287213"/>
            <a:ext cx="2125850" cy="202701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Global Membership Approach 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321444" y="1931246"/>
            <a:ext cx="94616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Октомври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2018,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одобрена е пилотна програма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“North America Membership Initiative"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Юни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2020,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завършва пилотния етап с нов подход към развитие на членството и фокус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създаване на нови клубове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Юли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 2020,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програмата се прехвърля към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LCI Membership Division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за прилагане в световен мащаб като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 “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</a:rPr>
              <a:t>Global Membership Approach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cs typeface="Arial"/>
              </a:rPr>
              <a:t>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033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Предистория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195594" y="287213"/>
            <a:ext cx="2125850" cy="202701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Global Membership Approach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Background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171699" y="1931246"/>
            <a:ext cx="9824707" cy="47156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DGE Seminar, St-Charles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2020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–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2VP Brian Sheehan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Онлайн срещи на Лидерите на Конст.Зони с Международните Вице Президенти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Онлайн срещи на Лидерите на Конст.Зони с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GAT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председателя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PIP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Kajit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Habanananda</a:t>
            </a:r>
            <a:endParaRPr lang="bg-BG" sz="1800" kern="0" dirty="0">
              <a:solidFill>
                <a:prstClr val="white">
                  <a:lumMod val="95000"/>
                </a:prstClr>
              </a:solidFill>
              <a:latin typeface="Arial"/>
              <a:ea typeface="ヒラギノ角ゴ Pro W3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Световни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GAT 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сесии</a:t>
            </a:r>
            <a:endParaRPr lang="bg-BG" sz="1800" kern="0" dirty="0">
              <a:solidFill>
                <a:prstClr val="white">
                  <a:lumMod val="95000"/>
                </a:prstClr>
              </a:solidFill>
              <a:latin typeface="Arial"/>
              <a:ea typeface="ヒラギノ角ゴ Pro W3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Ръководен комитет във всяка Конституционна Зона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</a:b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Следва: Ръководен комитет във всички Пилотни Дистрикти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033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Стартиране на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GMA</a:t>
            </a: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 в световен мащаб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033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Helvetica Neue"/>
              </a:rPr>
              <a:t>Цели на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Helvetica Neue"/>
              </a:rPr>
              <a:t>Global Membership Approach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2" name="Headline">
            <a:extLst>
              <a:ext uri="{FF2B5EF4-FFF2-40B4-BE49-F238E27FC236}">
                <a16:creationId xmlns:a16="http://schemas.microsoft.com/office/drawing/2014/main" id="{1F6F6E48-D8B1-4BD1-BB32-44D09CD4D197}"/>
              </a:ext>
            </a:extLst>
          </p:cNvPr>
          <p:cNvSpPr txBox="1">
            <a:spLocks/>
          </p:cNvSpPr>
          <p:nvPr/>
        </p:nvSpPr>
        <p:spPr>
          <a:xfrm>
            <a:off x="195594" y="287213"/>
            <a:ext cx="2125850" cy="202701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Global Membership Approach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Helvetica Neue" charset="0"/>
              </a:rPr>
              <a:t>Objectives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Helvetica Neue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0EC4D97-A043-4B86-A3AB-C049A740EC6E}"/>
              </a:ext>
            </a:extLst>
          </p:cNvPr>
          <p:cNvGraphicFramePr/>
          <p:nvPr/>
        </p:nvGraphicFramePr>
        <p:xfrm>
          <a:off x="1747032" y="2092832"/>
          <a:ext cx="9790124" cy="467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98B0DC4C-D2B6-4408-AB73-ED36C5A011E5}"/>
              </a:ext>
            </a:extLst>
          </p:cNvPr>
          <p:cNvSpPr/>
          <p:nvPr/>
        </p:nvSpPr>
        <p:spPr bwMode="auto">
          <a:xfrm>
            <a:off x="3110948" y="3093478"/>
            <a:ext cx="430047" cy="441538"/>
          </a:xfrm>
          <a:prstGeom prst="ellipse">
            <a:avLst/>
          </a:prstGeom>
          <a:solidFill>
            <a:srgbClr val="FFD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 Semibold"/>
                <a:ea typeface="ヒラギノ角ゴ Pro W3" pitchFamily="84" charset="-128"/>
                <a:cs typeface="+mn-cs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34FC36-343F-4987-81F5-D12A4CEDF8CC}"/>
              </a:ext>
            </a:extLst>
          </p:cNvPr>
          <p:cNvSpPr/>
          <p:nvPr/>
        </p:nvSpPr>
        <p:spPr bwMode="auto">
          <a:xfrm>
            <a:off x="5396950" y="1798078"/>
            <a:ext cx="430047" cy="441538"/>
          </a:xfrm>
          <a:prstGeom prst="ellipse">
            <a:avLst/>
          </a:prstGeom>
          <a:solidFill>
            <a:srgbClr val="FFD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 Semibold"/>
                <a:ea typeface="ヒラギノ角ゴ Pro W3" pitchFamily="84" charset="-128"/>
                <a:cs typeface="+mn-cs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AA84A2-8427-48DD-B077-D72AA4D1A017}"/>
              </a:ext>
            </a:extLst>
          </p:cNvPr>
          <p:cNvSpPr/>
          <p:nvPr/>
        </p:nvSpPr>
        <p:spPr bwMode="auto">
          <a:xfrm>
            <a:off x="7873577" y="2892147"/>
            <a:ext cx="430047" cy="441538"/>
          </a:xfrm>
          <a:prstGeom prst="ellipse">
            <a:avLst/>
          </a:prstGeom>
          <a:solidFill>
            <a:srgbClr val="FFD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 Semibold"/>
                <a:ea typeface="ヒラギノ角ゴ Pro W3" pitchFamily="8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253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1D0B44E-F91B-F546-9EC3-9BBEDED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8" name="Freeform 11"/>
          <p:cNvSpPr>
            <a:spLocks/>
          </p:cNvSpPr>
          <p:nvPr/>
        </p:nvSpPr>
        <p:spPr bwMode="auto">
          <a:xfrm>
            <a:off x="2867161" y="4800600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-3,522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4DE87D90-A3A7-0049-A4F6-816311666230}"/>
              </a:ext>
            </a:extLst>
          </p:cNvPr>
          <p:cNvSpPr txBox="1">
            <a:spLocks/>
          </p:cNvSpPr>
          <p:nvPr/>
        </p:nvSpPr>
        <p:spPr>
          <a:xfrm>
            <a:off x="609600" y="471575"/>
            <a:ext cx="10778200" cy="67142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bg-BG" sz="3200" kern="0" dirty="0">
                <a:solidFill>
                  <a:srgbClr val="00338D"/>
                </a:solidFill>
              </a:rPr>
              <a:t>Защо е необходим </a:t>
            </a:r>
            <a:r>
              <a:rPr lang="en-US" sz="3200" kern="0" dirty="0">
                <a:solidFill>
                  <a:srgbClr val="00338D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bg-BG" sz="3200" kern="0" dirty="0">
                <a:solidFill>
                  <a:srgbClr val="00338D"/>
                </a:solidFill>
              </a:rPr>
              <a:t>Глобалният Подход към Членството</a:t>
            </a:r>
            <a:endParaRPr lang="en-US" sz="3200" kern="0" dirty="0">
              <a:solidFill>
                <a:srgbClr val="00338D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A384AD-6BA8-034B-8778-3735A82D7C2F}"/>
              </a:ext>
            </a:extLst>
          </p:cNvPr>
          <p:cNvSpPr txBox="1"/>
          <p:nvPr/>
        </p:nvSpPr>
        <p:spPr>
          <a:xfrm>
            <a:off x="609600" y="6218796"/>
            <a:ext cx="702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Gain/Loss Membership Totals by CA for 2019-2020 FY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670A59F0-4F29-4047-8940-6AC96626B915}"/>
              </a:ext>
            </a:extLst>
          </p:cNvPr>
          <p:cNvSpPr>
            <a:spLocks/>
          </p:cNvSpPr>
          <p:nvPr/>
        </p:nvSpPr>
        <p:spPr bwMode="auto">
          <a:xfrm>
            <a:off x="1301987" y="2682290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-12,379</a:t>
            </a:r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96D95C5A-F3DD-8346-BDD6-A272AF5721EF}"/>
              </a:ext>
            </a:extLst>
          </p:cNvPr>
          <p:cNvSpPr>
            <a:spLocks/>
          </p:cNvSpPr>
          <p:nvPr/>
        </p:nvSpPr>
        <p:spPr bwMode="auto">
          <a:xfrm>
            <a:off x="5773724" y="1988535"/>
            <a:ext cx="1071926" cy="136244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F5C35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-5,434</a:t>
            </a:r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24B59A1F-517A-0549-BDBF-CFE1C1952937}"/>
              </a:ext>
            </a:extLst>
          </p:cNvPr>
          <p:cNvSpPr>
            <a:spLocks/>
          </p:cNvSpPr>
          <p:nvPr/>
        </p:nvSpPr>
        <p:spPr bwMode="auto">
          <a:xfrm>
            <a:off x="8458200" y="3148550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88210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-31,866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2C99A083-3A8D-7046-8908-0A45649B671B}"/>
              </a:ext>
            </a:extLst>
          </p:cNvPr>
          <p:cNvSpPr>
            <a:spLocks/>
          </p:cNvSpPr>
          <p:nvPr/>
        </p:nvSpPr>
        <p:spPr bwMode="auto">
          <a:xfrm>
            <a:off x="6174698" y="4142678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00B66C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611</a:t>
            </a: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1D024A60-A098-DB43-8930-E367AABF1983}"/>
              </a:ext>
            </a:extLst>
          </p:cNvPr>
          <p:cNvSpPr>
            <a:spLocks/>
          </p:cNvSpPr>
          <p:nvPr/>
        </p:nvSpPr>
        <p:spPr bwMode="auto">
          <a:xfrm>
            <a:off x="10735436" y="5215908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-1,024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E753496-2DBF-AD4B-997D-12A1E24ABBB9}"/>
              </a:ext>
            </a:extLst>
          </p:cNvPr>
          <p:cNvSpPr>
            <a:spLocks/>
          </p:cNvSpPr>
          <p:nvPr/>
        </p:nvSpPr>
        <p:spPr bwMode="auto">
          <a:xfrm>
            <a:off x="582954" y="1295400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F65126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-1,145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4F450933-5004-7044-BFEB-0DA3ACF64690}"/>
              </a:ext>
            </a:extLst>
          </p:cNvPr>
          <p:cNvSpPr>
            <a:spLocks/>
          </p:cNvSpPr>
          <p:nvPr/>
        </p:nvSpPr>
        <p:spPr bwMode="auto">
          <a:xfrm>
            <a:off x="10237649" y="2045087"/>
            <a:ext cx="652364" cy="932520"/>
          </a:xfrm>
          <a:custGeom>
            <a:avLst/>
            <a:gdLst>
              <a:gd name="T0" fmla="*/ 728044 w 177"/>
              <a:gd name="T1" fmla="*/ 574568 h 253"/>
              <a:gd name="T2" fmla="*/ 728044 w 177"/>
              <a:gd name="T3" fmla="*/ 574568 h 253"/>
              <a:gd name="T4" fmla="*/ 776288 w 177"/>
              <a:gd name="T5" fmla="*/ 390355 h 253"/>
              <a:gd name="T6" fmla="*/ 390337 w 177"/>
              <a:gd name="T7" fmla="*/ 0 h 253"/>
              <a:gd name="T8" fmla="*/ 0 w 177"/>
              <a:gd name="T9" fmla="*/ 390355 h 253"/>
              <a:gd name="T10" fmla="*/ 21929 w 177"/>
              <a:gd name="T11" fmla="*/ 513164 h 253"/>
              <a:gd name="T12" fmla="*/ 43858 w 177"/>
              <a:gd name="T13" fmla="*/ 565796 h 253"/>
              <a:gd name="T14" fmla="*/ 43858 w 177"/>
              <a:gd name="T15" fmla="*/ 565796 h 253"/>
              <a:gd name="T16" fmla="*/ 43858 w 177"/>
              <a:gd name="T17" fmla="*/ 565796 h 253"/>
              <a:gd name="T18" fmla="*/ 92102 w 177"/>
              <a:gd name="T19" fmla="*/ 653516 h 253"/>
              <a:gd name="T20" fmla="*/ 390337 w 177"/>
              <a:gd name="T21" fmla="*/ 1109662 h 253"/>
              <a:gd name="T22" fmla="*/ 675414 w 177"/>
              <a:gd name="T23" fmla="*/ 662288 h 253"/>
              <a:gd name="T24" fmla="*/ 728044 w 177"/>
              <a:gd name="T25" fmla="*/ 578954 h 253"/>
              <a:gd name="T26" fmla="*/ 728044 w 177"/>
              <a:gd name="T27" fmla="*/ 574568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" h="253">
                <a:moveTo>
                  <a:pt x="166" y="131"/>
                </a:moveTo>
                <a:cubicBezTo>
                  <a:pt x="166" y="131"/>
                  <a:pt x="166" y="131"/>
                  <a:pt x="166" y="131"/>
                </a:cubicBezTo>
                <a:cubicBezTo>
                  <a:pt x="173" y="119"/>
                  <a:pt x="177" y="104"/>
                  <a:pt x="177" y="89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99"/>
                  <a:pt x="2" y="108"/>
                  <a:pt x="5" y="117"/>
                </a:cubicBezTo>
                <a:cubicBezTo>
                  <a:pt x="6" y="121"/>
                  <a:pt x="8" y="125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2" y="134"/>
                  <a:pt x="18" y="145"/>
                  <a:pt x="21" y="149"/>
                </a:cubicBezTo>
                <a:cubicBezTo>
                  <a:pt x="89" y="253"/>
                  <a:pt x="89" y="253"/>
                  <a:pt x="89" y="253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6" y="148"/>
                  <a:pt x="164" y="135"/>
                  <a:pt x="166" y="132"/>
                </a:cubicBezTo>
                <a:lnTo>
                  <a:pt x="166" y="131"/>
                </a:lnTo>
                <a:close/>
              </a:path>
            </a:pathLst>
          </a:custGeom>
          <a:solidFill>
            <a:srgbClr val="CD3108"/>
          </a:solidFill>
          <a:ln>
            <a:noFill/>
          </a:ln>
        </p:spPr>
        <p:txBody>
          <a:bodyPr wrap="none" lIns="91440" tIns="137160" rIns="91440" bIns="91440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cs typeface="Arial" panose="020B0604020202020204" pitchFamily="34" charset="0"/>
              </a:rPr>
              <a:t>-13,874</a:t>
            </a:r>
          </a:p>
        </p:txBody>
      </p:sp>
      <p:sp>
        <p:nvSpPr>
          <p:cNvPr id="16" name="Page Number - Blue">
            <a:extLst>
              <a:ext uri="{FF2B5EF4-FFF2-40B4-BE49-F238E27FC236}">
                <a16:creationId xmlns:a16="http://schemas.microsoft.com/office/drawing/2014/main" id="{4D14BA22-AEB6-1D4A-949B-7740FC25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70FFA5BD-2949-DB4C-907E-4E62F4253B21}"/>
              </a:ext>
            </a:extLst>
          </p:cNvPr>
          <p:cNvSpPr/>
          <p:nvPr/>
        </p:nvSpPr>
        <p:spPr>
          <a:xfrm>
            <a:off x="4632960" y="161517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96086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8C181-E056-415E-9B59-40F04FA4383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7495015-d16d-4dd1-a72f-488cd8119f3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50193</TotalTime>
  <Words>3535</Words>
  <Application>Microsoft Office PowerPoint</Application>
  <PresentationFormat>Widescreen</PresentationFormat>
  <Paragraphs>504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.Lucida Grande UI Regular</vt:lpstr>
      <vt:lpstr>Arial</vt:lpstr>
      <vt:lpstr>Calibri</vt:lpstr>
      <vt:lpstr>Helvetica</vt:lpstr>
      <vt:lpstr>Helvetica Neue</vt:lpstr>
      <vt:lpstr>Open Sans</vt:lpstr>
      <vt:lpstr>Open Sans</vt:lpstr>
      <vt:lpstr>Open Sans Semibold</vt:lpstr>
      <vt:lpstr>Segoe UI</vt:lpstr>
      <vt:lpstr>Segoe UI Semibold</vt:lpstr>
      <vt:lpstr>Wingdings</vt:lpstr>
      <vt:lpstr>Wingdings 3</vt:lpstr>
      <vt:lpstr>Light Background</vt:lpstr>
      <vt:lpstr>Dark Background</vt:lpstr>
      <vt:lpstr>MASTER SLIDE - BLANK</vt:lpstr>
      <vt:lpstr>1_Light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Фокус на Подхода за членство</vt:lpstr>
      <vt:lpstr>PowerPoint Presentation</vt:lpstr>
      <vt:lpstr>PowerPoint Presentation</vt:lpstr>
      <vt:lpstr>PowerPoint Presentation</vt:lpstr>
      <vt:lpstr>Работа в ЕКИП</vt:lpstr>
      <vt:lpstr>PowerPoint Presentation</vt:lpstr>
      <vt:lpstr>PowerPoint Presentation</vt:lpstr>
      <vt:lpstr>Препоръчителна подготовка за следващата среща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Aneliya Kaneva</cp:lastModifiedBy>
  <cp:revision>2361</cp:revision>
  <cp:lastPrinted>2018-07-23T15:21:46Z</cp:lastPrinted>
  <dcterms:created xsi:type="dcterms:W3CDTF">2016-11-15T15:12:50Z</dcterms:created>
  <dcterms:modified xsi:type="dcterms:W3CDTF">2021-04-17T12:48:42Z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